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3.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4.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5.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6.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7.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8.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9.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notesSlides/notesSlide10.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11.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12.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13.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14.xml" ContentType="application/vnd.openxmlformats-officedocument.presentationml.notesSlid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notesSlides/notesSlide15.xml" ContentType="application/vnd.openxmlformats-officedocument.presentationml.notesSlide+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notesSlides/notesSlide16.xml" ContentType="application/vnd.openxmlformats-officedocument.presentationml.notesSlide+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notesSlides/notesSlide17.xml" ContentType="application/vnd.openxmlformats-officedocument.presentationml.notesSlide+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notesSlides/notesSlide18.xml" ContentType="application/vnd.openxmlformats-officedocument.presentationml.notesSlide+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notesSlides/notesSlide19.xml" ContentType="application/vnd.openxmlformats-officedocument.presentationml.notesSlide+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notesSlides/notesSlide20.xml" ContentType="application/vnd.openxmlformats-officedocument.presentationml.notesSlide+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21.xml" ContentType="application/vnd.openxmlformats-officedocument.presentationml.notesSlid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notesSlides/notesSlide22.xml" ContentType="application/vnd.openxmlformats-officedocument.presentationml.notesSlide+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notesSlides/notesSlide23.xml" ContentType="application/vnd.openxmlformats-officedocument.presentationml.notesSlide+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notesSlides/notesSlide24.xml" ContentType="application/vnd.openxmlformats-officedocument.presentationml.notesSlide+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notesSlides/notesSlide25.xml" ContentType="application/vnd.openxmlformats-officedocument.presentationml.notesSlide+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notesSlides/notesSlide26.xml" ContentType="application/vnd.openxmlformats-officedocument.presentationml.notesSlide+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notesSlides/notesSlide27.xml" ContentType="application/vnd.openxmlformats-officedocument.presentationml.notesSlide+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notesSlides/notesSlide28.xml" ContentType="application/vnd.openxmlformats-officedocument.presentationml.notesSlide+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notesSlides/notesSlide29.xml" ContentType="application/vnd.openxmlformats-officedocument.presentationml.notesSlide+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notesSlides/notesSlide30.xml" ContentType="application/vnd.openxmlformats-officedocument.presentationml.notesSlide+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31.xml" ContentType="application/vnd.openxmlformats-officedocument.presentationml.notesSlide+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notesSlides/notesSlide32.xml" ContentType="application/vnd.openxmlformats-officedocument.presentationml.notesSlide+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notesSlides/notesSlide33.xml" ContentType="application/vnd.openxmlformats-officedocument.presentationml.notesSlide+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notesSlides/notesSlide34.xml" ContentType="application/vnd.openxmlformats-officedocument.presentationml.notesSlide+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notesSlides/notesSlide42.xml" ContentType="application/vnd.openxmlformats-officedocument.presentationml.notesSlide+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notesSlides/notesSlide43.xml" ContentType="application/vnd.openxmlformats-officedocument.presentationml.notesSlide+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notesSlides/notesSlide44.xml" ContentType="application/vnd.openxmlformats-officedocument.presentationml.notesSlide+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notesSlides/notesSlide45.xml" ContentType="application/vnd.openxmlformats-officedocument.presentationml.notesSlide+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notesSlides/notesSlide46.xml" ContentType="application/vnd.openxmlformats-officedocument.presentationml.notesSlide+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notesSlides/notesSlide47.xml" ContentType="application/vnd.openxmlformats-officedocument.presentationml.notesSlide+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notesSlides/notesSlide48.xml" ContentType="application/vnd.openxmlformats-officedocument.presentationml.notesSlide+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notesSlides/notesSlide49.xml" ContentType="application/vnd.openxmlformats-officedocument.presentationml.notesSlide+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notesSlides/notesSlide52.xml" ContentType="application/vnd.openxmlformats-officedocument.presentationml.notesSlide+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notesSlides/notesSlide53.xml" ContentType="application/vnd.openxmlformats-officedocument.presentationml.notesSlide+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notesSlides/notesSlide5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4"/>
  </p:sldMasterIdLst>
  <p:notesMasterIdLst>
    <p:notesMasterId r:id="rId59"/>
  </p:notesMasterIdLst>
  <p:sldIdLst>
    <p:sldId id="1798" r:id="rId5"/>
    <p:sldId id="2433" r:id="rId6"/>
    <p:sldId id="2147" r:id="rId7"/>
    <p:sldId id="2148" r:id="rId8"/>
    <p:sldId id="2246" r:id="rId9"/>
    <p:sldId id="2150" r:id="rId10"/>
    <p:sldId id="2436" r:id="rId11"/>
    <p:sldId id="2440" r:id="rId12"/>
    <p:sldId id="2442" r:id="rId13"/>
    <p:sldId id="2446" r:id="rId14"/>
    <p:sldId id="2444" r:id="rId15"/>
    <p:sldId id="2447" r:id="rId16"/>
    <p:sldId id="2451" r:id="rId17"/>
    <p:sldId id="2452" r:id="rId18"/>
    <p:sldId id="2445" r:id="rId19"/>
    <p:sldId id="2454" r:id="rId20"/>
    <p:sldId id="2455" r:id="rId21"/>
    <p:sldId id="2456" r:id="rId22"/>
    <p:sldId id="2457" r:id="rId23"/>
    <p:sldId id="2458" r:id="rId24"/>
    <p:sldId id="2459" r:id="rId25"/>
    <p:sldId id="2460" r:id="rId26"/>
    <p:sldId id="2461" r:id="rId27"/>
    <p:sldId id="2462" r:id="rId28"/>
    <p:sldId id="2463" r:id="rId29"/>
    <p:sldId id="2464" r:id="rId30"/>
    <p:sldId id="2466" r:id="rId31"/>
    <p:sldId id="2465" r:id="rId32"/>
    <p:sldId id="2467" r:id="rId33"/>
    <p:sldId id="2469" r:id="rId34"/>
    <p:sldId id="2470" r:id="rId35"/>
    <p:sldId id="2471" r:id="rId36"/>
    <p:sldId id="2472" r:id="rId37"/>
    <p:sldId id="2473" r:id="rId38"/>
    <p:sldId id="2474" r:id="rId39"/>
    <p:sldId id="2485" r:id="rId40"/>
    <p:sldId id="2486" r:id="rId41"/>
    <p:sldId id="2487" r:id="rId42"/>
    <p:sldId id="2488" r:id="rId43"/>
    <p:sldId id="2489" r:id="rId44"/>
    <p:sldId id="2490" r:id="rId45"/>
    <p:sldId id="2274" r:id="rId46"/>
    <p:sldId id="2429" r:id="rId47"/>
    <p:sldId id="2480" r:id="rId48"/>
    <p:sldId id="2481" r:id="rId49"/>
    <p:sldId id="2254" r:id="rId50"/>
    <p:sldId id="2253" r:id="rId51"/>
    <p:sldId id="2482" r:id="rId52"/>
    <p:sldId id="2483" r:id="rId53"/>
    <p:sldId id="2292" r:id="rId54"/>
    <p:sldId id="2491" r:id="rId55"/>
    <p:sldId id="2428" r:id="rId56"/>
    <p:sldId id="1797" r:id="rId57"/>
    <p:sldId id="1796" r:id="rId58"/>
  </p:sldIdLst>
  <p:sldSz cx="13003213" cy="9756775"/>
  <p:notesSz cx="6858000" cy="9144000"/>
  <p:defaultTextStyle>
    <a:defPPr rtl="0">
      <a:defRPr lang="fr-FR"/>
    </a:defPPr>
    <a:lvl1pPr marL="0" algn="l" defTabSz="1092434" rtl="0" eaLnBrk="1" latinLnBrk="0" hangingPunct="1">
      <a:defRPr sz="2150" kern="1200">
        <a:solidFill>
          <a:schemeClr val="tx1"/>
        </a:solidFill>
        <a:latin typeface="+mn-lt"/>
        <a:ea typeface="+mn-ea"/>
        <a:cs typeface="+mn-cs"/>
      </a:defRPr>
    </a:lvl1pPr>
    <a:lvl2pPr marL="546217" algn="l" defTabSz="1092434" rtl="0" eaLnBrk="1" latinLnBrk="0" hangingPunct="1">
      <a:defRPr sz="2150" kern="1200">
        <a:solidFill>
          <a:schemeClr val="tx1"/>
        </a:solidFill>
        <a:latin typeface="+mn-lt"/>
        <a:ea typeface="+mn-ea"/>
        <a:cs typeface="+mn-cs"/>
      </a:defRPr>
    </a:lvl2pPr>
    <a:lvl3pPr marL="1092434" algn="l" defTabSz="1092434" rtl="0" eaLnBrk="1" latinLnBrk="0" hangingPunct="1">
      <a:defRPr sz="2150" kern="1200">
        <a:solidFill>
          <a:schemeClr val="tx1"/>
        </a:solidFill>
        <a:latin typeface="+mn-lt"/>
        <a:ea typeface="+mn-ea"/>
        <a:cs typeface="+mn-cs"/>
      </a:defRPr>
    </a:lvl3pPr>
    <a:lvl4pPr marL="1638651" algn="l" defTabSz="1092434" rtl="0" eaLnBrk="1" latinLnBrk="0" hangingPunct="1">
      <a:defRPr sz="2150" kern="1200">
        <a:solidFill>
          <a:schemeClr val="tx1"/>
        </a:solidFill>
        <a:latin typeface="+mn-lt"/>
        <a:ea typeface="+mn-ea"/>
        <a:cs typeface="+mn-cs"/>
      </a:defRPr>
    </a:lvl4pPr>
    <a:lvl5pPr marL="2184867" algn="l" defTabSz="1092434" rtl="0" eaLnBrk="1" latinLnBrk="0" hangingPunct="1">
      <a:defRPr sz="2150" kern="1200">
        <a:solidFill>
          <a:schemeClr val="tx1"/>
        </a:solidFill>
        <a:latin typeface="+mn-lt"/>
        <a:ea typeface="+mn-ea"/>
        <a:cs typeface="+mn-cs"/>
      </a:defRPr>
    </a:lvl5pPr>
    <a:lvl6pPr marL="2731084" algn="l" defTabSz="1092434" rtl="0" eaLnBrk="1" latinLnBrk="0" hangingPunct="1">
      <a:defRPr sz="2150" kern="1200">
        <a:solidFill>
          <a:schemeClr val="tx1"/>
        </a:solidFill>
        <a:latin typeface="+mn-lt"/>
        <a:ea typeface="+mn-ea"/>
        <a:cs typeface="+mn-cs"/>
      </a:defRPr>
    </a:lvl6pPr>
    <a:lvl7pPr marL="3277301" algn="l" defTabSz="1092434" rtl="0" eaLnBrk="1" latinLnBrk="0" hangingPunct="1">
      <a:defRPr sz="2150" kern="1200">
        <a:solidFill>
          <a:schemeClr val="tx1"/>
        </a:solidFill>
        <a:latin typeface="+mn-lt"/>
        <a:ea typeface="+mn-ea"/>
        <a:cs typeface="+mn-cs"/>
      </a:defRPr>
    </a:lvl7pPr>
    <a:lvl8pPr marL="3823518" algn="l" defTabSz="1092434" rtl="0" eaLnBrk="1" latinLnBrk="0" hangingPunct="1">
      <a:defRPr sz="2150" kern="1200">
        <a:solidFill>
          <a:schemeClr val="tx1"/>
        </a:solidFill>
        <a:latin typeface="+mn-lt"/>
        <a:ea typeface="+mn-ea"/>
        <a:cs typeface="+mn-cs"/>
      </a:defRPr>
    </a:lvl8pPr>
    <a:lvl9pPr marL="4369735" algn="l" defTabSz="1092434" rtl="0" eaLnBrk="1" latinLnBrk="0" hangingPunct="1">
      <a:defRPr sz="21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BC5C406-4F4B-908A-8A63-DBF04320E13B}" name="Ms. Mounia Malki" initials="MM" userId="Ms. Mounia Malki" providerId="None"/>
  <p188:author id="{62359836-CF67-5903-C8A6-DA295BF50BB2}" name="Rebecca Liron" initials="RL" userId="S::liron@unhcr.org::6602d751-0bc4-4d91-8be6-d82735599ebd" providerId="AD"/>
  <p188:author id="{18E1D3C9-A832-5DC5-9382-CC1638D0B36A}" name="Wilma Isaboke" initials="WI" userId="S::isaboke@unhcr.org::abe179cd-18dd-48c4-b119-83da7118436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HOFFMAN Christina" initials="HC" lastIdx="40" clrIdx="6">
    <p:extLst>
      <p:ext uri="{19B8F6BF-5375-455C-9EA6-DF929625EA0E}">
        <p15:presenceInfo xmlns:p15="http://schemas.microsoft.com/office/powerpoint/2012/main" userId="S::chhoffman@iom.int::61b448d4-dd61-49f8-b496-827015a4d7fa" providerId="AD"/>
      </p:ext>
    </p:extLst>
  </p:cmAuthor>
  <p:cmAuthor id="1" name="RUMBACH Jennifer" initials="RJ" lastIdx="38" clrIdx="0">
    <p:extLst>
      <p:ext uri="{19B8F6BF-5375-455C-9EA6-DF929625EA0E}">
        <p15:presenceInfo xmlns:p15="http://schemas.microsoft.com/office/powerpoint/2012/main" userId="S::jrumbach@iom.int::7c02c2d9-a2ab-4677-849a-00640108e185" providerId="AD"/>
      </p:ext>
    </p:extLst>
  </p:cmAuthor>
  <p:cmAuthor id="8" name="lK Napolitano" initials="lN" lastIdx="24" clrIdx="7">
    <p:extLst>
      <p:ext uri="{19B8F6BF-5375-455C-9EA6-DF929625EA0E}">
        <p15:presenceInfo xmlns:p15="http://schemas.microsoft.com/office/powerpoint/2012/main" userId="bca421360d6dc63c" providerId="Windows Live"/>
      </p:ext>
    </p:extLst>
  </p:cmAuthor>
  <p:cmAuthor id="2" name="Guest User" initials="GU" lastIdx="3" clrIdx="1">
    <p:extLst>
      <p:ext uri="{19B8F6BF-5375-455C-9EA6-DF929625EA0E}">
        <p15:presenceInfo xmlns:p15="http://schemas.microsoft.com/office/powerpoint/2012/main" userId="S::urn:spo:anon#17f431f31fb1897551f4fc4a92fe4dfb70c70484346cf2326c825317a6291460::" providerId="AD"/>
      </p:ext>
    </p:extLst>
  </p:cmAuthor>
  <p:cmAuthor id="3" name="lK Napolitano" initials="LN" lastIdx="20" clrIdx="2">
    <p:extLst>
      <p:ext uri="{19B8F6BF-5375-455C-9EA6-DF929625EA0E}">
        <p15:presenceInfo xmlns:p15="http://schemas.microsoft.com/office/powerpoint/2012/main" userId="lK Napolitano" providerId="None"/>
      </p:ext>
    </p:extLst>
  </p:cmAuthor>
  <p:cmAuthor id="4" name="DE GARAY Andrea (EXT)" initials="D(" lastIdx="3" clrIdx="3">
    <p:extLst>
      <p:ext uri="{19B8F6BF-5375-455C-9EA6-DF929625EA0E}">
        <p15:presenceInfo xmlns:p15="http://schemas.microsoft.com/office/powerpoint/2012/main" userId="S::agarady@iom.int::4c656cd1-8393-4f04-a8b5-7fe1f18cb6e0" providerId="AD"/>
      </p:ext>
    </p:extLst>
  </p:cmAuthor>
  <p:cmAuthor id="5" name="YAVUZ Artunc" initials="YA" lastIdx="4" clrIdx="4">
    <p:extLst>
      <p:ext uri="{19B8F6BF-5375-455C-9EA6-DF929625EA0E}">
        <p15:presenceInfo xmlns:p15="http://schemas.microsoft.com/office/powerpoint/2012/main" userId="S::ayavuz@iom.int::763277ed-8327-4b56-842b-3ab86254e077" providerId="AD"/>
      </p:ext>
    </p:extLst>
  </p:cmAuthor>
  <p:cmAuthor id="6" name="KANTHOUL Lee" initials="KL" lastIdx="1" clrIdx="5">
    <p:extLst>
      <p:ext uri="{19B8F6BF-5375-455C-9EA6-DF929625EA0E}">
        <p15:presenceInfo xmlns:p15="http://schemas.microsoft.com/office/powerpoint/2012/main" userId="S::lkanthoul@iom.int::78989dfc-b45b-4fd8-87c0-667baa305f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6CA1"/>
    <a:srgbClr val="6A92D9"/>
    <a:srgbClr val="273651"/>
    <a:srgbClr val="7FA7E4"/>
    <a:srgbClr val="334669"/>
    <a:srgbClr val="3E557F"/>
    <a:srgbClr val="595959"/>
    <a:srgbClr val="FFB91D"/>
    <a:srgbClr val="FFFFFF"/>
    <a:srgbClr val="5B5B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D3BAF9-14A2-4741-AC55-E64344BF3597}" v="5" dt="2024-12-19T13:08:48.3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41" autoAdjust="0"/>
    <p:restoredTop sz="89985" autoAdjust="0"/>
  </p:normalViewPr>
  <p:slideViewPr>
    <p:cSldViewPr snapToGrid="0" snapToObjects="1" showGuides="1">
      <p:cViewPr varScale="1">
        <p:scale>
          <a:sx n="80" d="100"/>
          <a:sy n="80" d="100"/>
        </p:scale>
        <p:origin x="1614" y="216"/>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showGuides="1">
      <p:cViewPr>
        <p:scale>
          <a:sx n="80" d="100"/>
          <a:sy n="80" d="100"/>
        </p:scale>
        <p:origin x="4002" y="-312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commentAuthors" Target="commentAuthor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CE2D4098-FDC5-B942-8E02-79F72B9A75AA}" type="datetimeFigureOut">
              <a:rPr lang="en-US" smtClean="0"/>
              <a:t>12/19/2024</a:t>
            </a:fld>
            <a:endParaRPr lang="en-US"/>
          </a:p>
        </p:txBody>
      </p:sp>
      <p:sp>
        <p:nvSpPr>
          <p:cNvPr id="4" name="Slide Image Placeholder 3"/>
          <p:cNvSpPr>
            <a:spLocks noGrp="1" noRot="1" noChangeAspect="1"/>
          </p:cNvSpPr>
          <p:nvPr>
            <p:ph type="sldImg" idx="2"/>
          </p:nvPr>
        </p:nvSpPr>
        <p:spPr>
          <a:xfrm>
            <a:off x="1373188" y="630237"/>
            <a:ext cx="4111625"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dirty="0"/>
          </a:p>
        </p:txBody>
      </p:sp>
      <p:sp>
        <p:nvSpPr>
          <p:cNvPr id="7" name="Slide Number Placeholder 6"/>
          <p:cNvSpPr>
            <a:spLocks noGrp="1"/>
          </p:cNvSpPr>
          <p:nvPr>
            <p:ph type="sldNum" sz="quarter" idx="5"/>
          </p:nvPr>
        </p:nvSpPr>
        <p:spPr>
          <a:xfrm>
            <a:off x="4120440" y="8685213"/>
            <a:ext cx="2500145" cy="458787"/>
          </a:xfrm>
          <a:prstGeom prst="rect">
            <a:avLst/>
          </a:prstGeom>
        </p:spPr>
        <p:txBody>
          <a:bodyPr vert="horz" lIns="91440" tIns="45720" rIns="91440" bIns="45720" rtlCol="0" anchor="b"/>
          <a:lstStyle>
            <a:lvl1pPr algn="r">
              <a:defRPr sz="1200"/>
            </a:lvl1pPr>
          </a:lstStyle>
          <a:p>
            <a:pPr rtl="0"/>
            <a:fld id="{2C873F72-DA29-354F-A51F-086B2A85F759}" type="slidenum">
              <a:rPr lang="en-US" smtClean="0"/>
              <a:t>‹#›</a:t>
            </a:fld>
            <a:endParaRPr lang="en-US"/>
          </a:p>
        </p:txBody>
      </p:sp>
      <p:sp>
        <p:nvSpPr>
          <p:cNvPr id="8" name="Notes Placeholder 7">
            <a:extLst>
              <a:ext uri="{FF2B5EF4-FFF2-40B4-BE49-F238E27FC236}">
                <a16:creationId xmlns:a16="http://schemas.microsoft.com/office/drawing/2014/main" id="{3558FD11-C152-374C-B12E-99EEC26BE007}"/>
              </a:ext>
            </a:extLst>
          </p:cNvPr>
          <p:cNvSpPr>
            <a:spLocks noGrp="1"/>
          </p:cNvSpPr>
          <p:nvPr>
            <p:ph type="body" sz="quarter" idx="3"/>
          </p:nvPr>
        </p:nvSpPr>
        <p:spPr>
          <a:xfrm>
            <a:off x="685800" y="4219073"/>
            <a:ext cx="5486400" cy="4259221"/>
          </a:xfrm>
          <a:prstGeom prst="rect">
            <a:avLst/>
          </a:prstGeom>
        </p:spPr>
        <p:txBody>
          <a:bodyPr vert="horz" lIns="91440" tIns="45720" rIns="91440" bIns="45720" rtlCol="0"/>
          <a:lstStyle/>
          <a:p>
            <a:pPr lvl="0" rtl="0"/>
            <a:r>
              <a:rPr lang="fr"/>
              <a:t>Edit Master text styles</a:t>
            </a:r>
          </a:p>
          <a:p>
            <a:pPr lvl="1" rtl="0"/>
            <a:r>
              <a:rPr lang="fr"/>
              <a:t>Second level</a:t>
            </a:r>
          </a:p>
          <a:p>
            <a:pPr lvl="1" rtl="0"/>
            <a:r>
              <a:rPr lang="fr"/>
              <a:t>Third level</a:t>
            </a:r>
          </a:p>
          <a:p>
            <a:pPr lvl="5" rtl="0"/>
            <a:r>
              <a:rPr lang="fr"/>
              <a:t>Fourth level</a:t>
            </a:r>
          </a:p>
          <a:p>
            <a:pPr lvl="4" rtl="0"/>
            <a:r>
              <a:rPr lang="fr"/>
              <a:t>Fifth level</a:t>
            </a:r>
          </a:p>
        </p:txBody>
      </p:sp>
    </p:spTree>
    <p:extLst>
      <p:ext uri="{BB962C8B-B14F-4D97-AF65-F5344CB8AC3E}">
        <p14:creationId xmlns:p14="http://schemas.microsoft.com/office/powerpoint/2010/main" val="680512939"/>
      </p:ext>
    </p:extLst>
  </p:cSld>
  <p:clrMap bg1="lt1" tx1="dk1" bg2="lt2" tx2="dk2" accent1="accent1" accent2="accent2" accent3="accent3" accent4="accent4" accent5="accent5" accent6="accent6" hlink="hlink" folHlink="folHlink"/>
  <p:notesStyle>
    <a:lvl1pPr marL="0" indent="0" algn="l" defTabSz="1092434" rtl="0" eaLnBrk="1" latinLnBrk="0" hangingPunct="1">
      <a:lnSpc>
        <a:spcPct val="100000"/>
      </a:lnSpc>
      <a:spcBef>
        <a:spcPts val="0"/>
      </a:spcBef>
      <a:spcAft>
        <a:spcPts val="0"/>
      </a:spcAft>
      <a:buFont typeface="Arial" panose="020B0604020202020204" pitchFamily="34" charset="0"/>
      <a:buNone/>
      <a:defRPr sz="1200" kern="1200">
        <a:solidFill>
          <a:schemeClr val="tx1"/>
        </a:solidFill>
        <a:latin typeface="+mn-lt"/>
        <a:ea typeface="+mn-ea"/>
        <a:cs typeface="+mn-cs"/>
      </a:defRPr>
    </a:lvl1pPr>
    <a:lvl2pPr marL="276225" indent="-171450" algn="l" defTabSz="1092434" rtl="0" eaLnBrk="1" latinLnBrk="0" hangingPunct="1">
      <a:lnSpc>
        <a:spcPct val="100000"/>
      </a:lnSpc>
      <a:spcBef>
        <a:spcPts val="600"/>
      </a:spcBef>
      <a:spcAft>
        <a:spcPts val="600"/>
      </a:spcAft>
      <a:buFont typeface="Arial" panose="020B0604020202020204" pitchFamily="34" charset="0"/>
      <a:buChar char="•"/>
      <a:tabLst/>
      <a:defRPr sz="1200" kern="1200">
        <a:solidFill>
          <a:schemeClr val="tx1"/>
        </a:solidFill>
        <a:latin typeface="+mn-lt"/>
        <a:ea typeface="+mn-ea"/>
        <a:cs typeface="+mn-cs"/>
      </a:defRPr>
    </a:lvl2pPr>
    <a:lvl3pPr marL="290513" indent="-171450" algn="l" defTabSz="1092434" rtl="0" eaLnBrk="1" latinLnBrk="0" hangingPunct="1">
      <a:spcBef>
        <a:spcPts val="600"/>
      </a:spcBef>
      <a:spcAft>
        <a:spcPts val="600"/>
      </a:spcAft>
      <a:buFont typeface="Arial" panose="020B0604020202020204" pitchFamily="34" charset="0"/>
      <a:buChar char="•"/>
      <a:tabLst/>
      <a:defRPr sz="1200" kern="1200" baseline="0">
        <a:solidFill>
          <a:schemeClr val="tx1"/>
        </a:solidFill>
        <a:latin typeface="Calibri" panose="020F0502020204030204" pitchFamily="34" charset="0"/>
        <a:ea typeface="+mn-ea"/>
        <a:cs typeface="+mn-cs"/>
      </a:defRPr>
    </a:lvl3pPr>
    <a:lvl4pPr marL="179388" indent="-127000" algn="l" defTabSz="1092434" rtl="0" eaLnBrk="1" latinLnBrk="0" hangingPunct="1">
      <a:spcBef>
        <a:spcPts val="600"/>
      </a:spcBef>
      <a:spcAft>
        <a:spcPts val="600"/>
      </a:spcAft>
      <a:buFont typeface="Arial" panose="020B0604020202020204" pitchFamily="34" charset="0"/>
      <a:buChar char="•"/>
      <a:tabLst/>
      <a:defRPr sz="1200" kern="1200" baseline="0">
        <a:solidFill>
          <a:schemeClr val="tx1"/>
        </a:solidFill>
        <a:latin typeface="Calibri" panose="020F0502020204030204" pitchFamily="34" charset="0"/>
        <a:ea typeface="+mn-ea"/>
        <a:cs typeface="+mn-cs"/>
      </a:defRPr>
    </a:lvl4pPr>
    <a:lvl5pPr marL="230188" indent="0" algn="l" defTabSz="1092434" rtl="0" eaLnBrk="1" latinLnBrk="0" hangingPunct="1">
      <a:spcBef>
        <a:spcPts val="600"/>
      </a:spcBef>
      <a:spcAft>
        <a:spcPts val="600"/>
      </a:spcAft>
      <a:buFont typeface="Arial" panose="020B0604020202020204" pitchFamily="34" charset="0"/>
      <a:buNone/>
      <a:tabLst/>
      <a:defRPr sz="1200" kern="1200" baseline="0">
        <a:solidFill>
          <a:schemeClr val="tx1"/>
        </a:solidFill>
        <a:latin typeface="Calibri" panose="020F0502020204030204" pitchFamily="34" charset="0"/>
        <a:ea typeface="+mn-ea"/>
        <a:cs typeface="+mn-cs"/>
      </a:defRPr>
    </a:lvl5pPr>
    <a:lvl6pPr marL="461963" indent="-171450" algn="l" defTabSz="1092434" rtl="0" eaLnBrk="1" latinLnBrk="0" hangingPunct="1">
      <a:buFont typeface="System Font Regular"/>
      <a:buChar char="-"/>
      <a:tabLst/>
      <a:defRPr sz="1200" kern="1200">
        <a:solidFill>
          <a:schemeClr val="tx1"/>
        </a:solidFill>
        <a:latin typeface="+mn-lt"/>
        <a:ea typeface="+mn-ea"/>
        <a:cs typeface="+mn-cs"/>
      </a:defRPr>
    </a:lvl6pPr>
    <a:lvl7pPr marL="3277301" algn="l" defTabSz="1092434" rtl="0" eaLnBrk="1" latinLnBrk="0" hangingPunct="1">
      <a:defRPr sz="1434" kern="1200">
        <a:solidFill>
          <a:schemeClr val="tx1"/>
        </a:solidFill>
        <a:latin typeface="+mn-lt"/>
        <a:ea typeface="+mn-ea"/>
        <a:cs typeface="+mn-cs"/>
      </a:defRPr>
    </a:lvl7pPr>
    <a:lvl8pPr marL="3823518" algn="l" defTabSz="1092434" rtl="0" eaLnBrk="1" latinLnBrk="0" hangingPunct="1">
      <a:defRPr sz="1434" kern="1200">
        <a:solidFill>
          <a:schemeClr val="tx1"/>
        </a:solidFill>
        <a:latin typeface="+mn-lt"/>
        <a:ea typeface="+mn-ea"/>
        <a:cs typeface="+mn-cs"/>
      </a:defRPr>
    </a:lvl8pPr>
    <a:lvl9pPr marL="4369735" algn="l" defTabSz="1092434" rtl="0" eaLnBrk="1" latinLnBrk="0" hangingPunct="1">
      <a:defRPr sz="143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youtube.com/watch?v=UrK_OiSciZo"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www.youtube.com/watch?v=mZJ_X9ysHSo"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youtube.com/watch?v=UrK_OiSciZo"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www.youtube.com/watch?v=mZJ_X9ysHSo"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30238"/>
            <a:ext cx="4111625" cy="3086100"/>
          </a:xfrm>
        </p:spPr>
      </p:sp>
      <p:sp>
        <p:nvSpPr>
          <p:cNvPr id="3" name="Notes Placeholder 2"/>
          <p:cNvSpPr>
            <a:spLocks noGrp="1"/>
          </p:cNvSpPr>
          <p:nvPr>
            <p:ph type="body" idx="1"/>
          </p:nvPr>
        </p:nvSpPr>
        <p:spPr>
          <a:xfrm>
            <a:off x="685800" y="4035971"/>
            <a:ext cx="5486400" cy="4905662"/>
          </a:xfrm>
          <a:prstGeom prst="rect">
            <a:avLst/>
          </a:prstGeom>
        </p:spPr>
        <p:txBody>
          <a:bodyPr rtlCol="0"/>
          <a:lstStyle/>
          <a:p>
            <a:pPr marL="0" marR="0" indent="0" algn="l" defTabSz="914400" rtl="0" eaLnBrk="0" fontAlgn="base" latinLnBrk="0" hangingPunct="0">
              <a:spcAft>
                <a:spcPts val="0"/>
              </a:spcAft>
              <a:buClrTx/>
              <a:buSzTx/>
              <a:buFontTx/>
              <a:buNone/>
              <a:tabLst/>
              <a:defRPr/>
            </a:pPr>
            <a:r>
              <a:rPr lang="fr" b="1" i="0" u="sng" dirty="0">
                <a:ea typeface="MS PGothic" charset="-128"/>
              </a:rPr>
              <a:t>Important ! </a:t>
            </a:r>
            <a:endParaRPr lang="en-US" altLang="en-US" b="1" u="sng" dirty="0">
              <a:ea typeface="MS PGothic" charset="-128"/>
            </a:endParaRPr>
          </a:p>
          <a:p>
            <a:pPr marL="0" marR="0" indent="0" algn="l" defTabSz="914400" rtl="0" eaLnBrk="0" fontAlgn="base" latinLnBrk="0" hangingPunct="0">
              <a:spcAft>
                <a:spcPts val="0"/>
              </a:spcAft>
              <a:buClrTx/>
              <a:buSzTx/>
              <a:buFontTx/>
              <a:buNone/>
              <a:tabLst/>
              <a:defRPr/>
            </a:pPr>
            <a:endParaRPr lang="en-US" altLang="en-US" b="1" i="0" u="sng" dirty="0">
              <a:ea typeface="MS PGothic" charset="-128"/>
            </a:endParaRPr>
          </a:p>
          <a:p>
            <a:pPr marL="0" marR="0" indent="0" algn="l" defTabSz="914400" rtl="0" eaLnBrk="0" fontAlgn="base" latinLnBrk="0" hangingPunct="0">
              <a:spcAft>
                <a:spcPts val="0"/>
              </a:spcAft>
              <a:buClrTx/>
              <a:buSzTx/>
              <a:buFontTx/>
              <a:buNone/>
              <a:tabLst/>
              <a:defRPr/>
            </a:pPr>
            <a:r>
              <a:rPr lang="fr" b="1" i="0" dirty="0">
                <a:ea typeface="MS PGothic" charset="-128"/>
              </a:rPr>
              <a:t>Cette présentation comprend des notes</a:t>
            </a:r>
          </a:p>
          <a:p>
            <a:pPr algn="just" rtl="0" eaLnBrk="1" hangingPunct="1"/>
            <a:r>
              <a:rPr lang="fr" dirty="0"/>
              <a:t>Le texte que doit prononcer l’animateur(rice) au cours de cette séance de formation figure dans la section consacrée aux notes des différentes diapositives de présentation. Les notes des diapositives contiennent également des informations essentielles concernant le déroulement de la formation, notamment la durée des exercices et les références aux numéros de page correspondants dans le Guide d’animation. Il est essentiel de prendre connaissance de l’ensemble des notes des diapositives avant d’animer ce programme de formation et de les imprimer afin de les utiliser comme outil de référence au cours de vos séances. </a:t>
            </a:r>
          </a:p>
          <a:p>
            <a:pPr rtl="0" eaLnBrk="1" hangingPunct="1"/>
            <a:endParaRPr lang="en-US" altLang="en-US" dirty="0"/>
          </a:p>
          <a:p>
            <a:pPr algn="just" rtl="0" eaLnBrk="1" hangingPunct="1"/>
            <a:r>
              <a:rPr lang="fr" dirty="0"/>
              <a:t>Lorsque le mode « Normal » a été sélectionné dans l’onglet « Affichage », les notes apparaissent dans l’encadré sous la diapositive. Si les notes ne sont pas visibles, placez votre curseur sur la barre grise en bas de la fenêtre et faites-la glisser vers le haut pour faire apparaître la section correspondante. </a:t>
            </a:r>
          </a:p>
          <a:p>
            <a:pPr rtl="0" eaLnBrk="1" hangingPunct="1">
              <a:spcAft>
                <a:spcPts val="0"/>
              </a:spcAft>
            </a:pPr>
            <a:endParaRPr lang="en-US" altLang="en-US" dirty="0"/>
          </a:p>
          <a:p>
            <a:pPr algn="just" rtl="0" eaLnBrk="1" hangingPunct="1">
              <a:spcAft>
                <a:spcPts val="0"/>
              </a:spcAft>
            </a:pPr>
            <a:r>
              <a:rPr lang="fr" dirty="0"/>
              <a:t>Pour voir les diapositives avec les notes en gros caractères en dessous, cliquez sur « Affichage » en haut de la page, puis sélectionnez le mode « Page de notes ». Pour imprimer les notes avec les images des diapositives (ce qui peut être utile si vous animez la formation pour la première fois, en particulier pour les longues séquences d’enseignement), cliquez sur « Imprimer » et sélectionnez « Pages de notes » dans les paramètres d’impression.</a:t>
            </a:r>
            <a:endParaRPr lang="en-US" altLang="en-US" b="1" dirty="0">
              <a:ea typeface="MS PGothic" charset="-128"/>
            </a:endParaRPr>
          </a:p>
          <a:p>
            <a:pPr rtl="0" eaLnBrk="1" hangingPunct="1">
              <a:spcAft>
                <a:spcPts val="0"/>
              </a:spcAft>
            </a:pPr>
            <a:endParaRPr lang="en-US" altLang="en-US" b="1" i="0" dirty="0">
              <a:ea typeface="MS PGothic" charset="-128"/>
            </a:endParaRPr>
          </a:p>
          <a:p>
            <a:pPr rtl="0" eaLnBrk="1" hangingPunct="1">
              <a:spcAft>
                <a:spcPts val="0"/>
              </a:spcAft>
            </a:pPr>
            <a:r>
              <a:rPr lang="fr" b="1" i="0" dirty="0">
                <a:ea typeface="MS PGothic" charset="-128"/>
              </a:rPr>
              <a:t>Astuce pour masquer des diapositives</a:t>
            </a:r>
            <a:br>
              <a:rPr lang="en-US" altLang="en-US" i="0" baseline="0" dirty="0">
                <a:ea typeface="MS PGothic" charset="-128"/>
              </a:rPr>
            </a:br>
            <a:r>
              <a:rPr lang="fr" i="0" dirty="0">
                <a:ea typeface="MS PGothic" charset="-128"/>
              </a:rPr>
              <a:t>Si vous décidez de retirer certaines diapositives de cette présentation – pour faire l’impasse sur un exercice spécifique, par exemple –, il est préférable de masquer la diapositive en question, plutôt que de la supprimer. Ainsi, la numérotation des diapositives dans le chronogramme du Guide d’animation restera la même. Pour masquer une diapositive, sélectionnez la diapositive en question, puis cliquez sur l’icône « Masquer la diapositive » dans l’onglet « Diaporama ». Lorsque vous lancerez le diaporama, la diapositive en question n’apparaîtra pas à l’écran. </a:t>
            </a:r>
            <a:endParaRPr lang="en-US" altLang="en-US" i="0" dirty="0">
              <a:ea typeface="MS PGothic" charset="-128"/>
            </a:endParaRPr>
          </a:p>
          <a:p>
            <a:pPr rtl="0"/>
            <a:endParaRPr lang="en-US" dirty="0"/>
          </a:p>
        </p:txBody>
      </p:sp>
      <p:sp>
        <p:nvSpPr>
          <p:cNvPr id="4" name="Slide Number Placeholder 3"/>
          <p:cNvSpPr>
            <a:spLocks noGrp="1"/>
          </p:cNvSpPr>
          <p:nvPr>
            <p:ph type="sldNum" sz="quarter" idx="10"/>
          </p:nvPr>
        </p:nvSpPr>
        <p:spPr/>
        <p:txBody>
          <a:bodyPr rtlCol="0"/>
          <a:lstStyle/>
          <a:p>
            <a:pPr rtl="0">
              <a:defRPr/>
            </a:pPr>
            <a:fld id="{51432553-FC77-1C41-9E8E-CF8CC94AB64D}" type="slidenum">
              <a:rPr lang="en-US" altLang="en-US" smtClean="0"/>
              <a:pPr>
                <a:defRPr/>
              </a:pPr>
              <a:t>1</a:t>
            </a:fld>
            <a:endParaRPr lang="en-US" altLang="en-US"/>
          </a:p>
        </p:txBody>
      </p:sp>
    </p:spTree>
    <p:extLst>
      <p:ext uri="{BB962C8B-B14F-4D97-AF65-F5344CB8AC3E}">
        <p14:creationId xmlns:p14="http://schemas.microsoft.com/office/powerpoint/2010/main" val="2219656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rtl="0"/>
            <a:r>
              <a:rPr lang="fr" sz="1200" b="1" u="sng" kern="1200" dirty="0">
                <a:solidFill>
                  <a:schemeClr val="tx1"/>
                </a:solidFill>
                <a:effectLst/>
                <a:latin typeface="+mn-lt"/>
                <a:ea typeface="MS PGothic" pitchFamily="34" charset="-128"/>
                <a:cs typeface="MS PGothic" charset="0"/>
              </a:rPr>
              <a:t>Première phase : Planification et préparation – Planification de la prise en charge du dossier </a:t>
            </a:r>
            <a:endParaRPr lang="en-US" sz="1200" u="sng" kern="1200" dirty="0">
              <a:solidFill>
                <a:schemeClr val="tx1"/>
              </a:solidFill>
              <a:effectLst/>
              <a:latin typeface="+mn-lt"/>
              <a:ea typeface="MS PGothic" pitchFamily="34" charset="-128"/>
              <a:cs typeface="MS PGothic" charset="0"/>
            </a:endParaRPr>
          </a:p>
          <a:p>
            <a:pPr rtl="0"/>
            <a:r>
              <a:rPr lang="fr" sz="1200" kern="1200" dirty="0">
                <a:solidFill>
                  <a:schemeClr val="tx1"/>
                </a:solidFill>
                <a:effectLst/>
                <a:latin typeface="+mn-lt"/>
                <a:ea typeface="MS PGothic" pitchFamily="34" charset="-128"/>
                <a:cs typeface="MS PGothic" charset="0"/>
              </a:rPr>
              <a:t> </a:t>
            </a:r>
          </a:p>
          <a:p>
            <a:pPr rtl="0"/>
            <a:r>
              <a:rPr lang="fr" sz="1200" kern="1200" dirty="0">
                <a:solidFill>
                  <a:schemeClr val="tx1"/>
                </a:solidFill>
                <a:effectLst/>
                <a:latin typeface="+mn-lt"/>
                <a:ea typeface="MS PGothic" pitchFamily="34" charset="-128"/>
                <a:cs typeface="MS PGothic" charset="0"/>
              </a:rPr>
              <a:t>Intéressons-nous d’abord à la </a:t>
            </a:r>
            <a:r>
              <a:rPr lang="fr" sz="1200" b="1" kern="1200" dirty="0">
                <a:solidFill>
                  <a:schemeClr val="tx1"/>
                </a:solidFill>
                <a:effectLst/>
                <a:latin typeface="+mn-lt"/>
                <a:ea typeface="MS PGothic" pitchFamily="34" charset="-128"/>
                <a:cs typeface="MS PGothic" charset="0"/>
              </a:rPr>
              <a:t>planification de l’entretien</a:t>
            </a:r>
            <a:r>
              <a:rPr lang="fr" sz="1200" kern="1200" dirty="0">
                <a:solidFill>
                  <a:schemeClr val="tx1"/>
                </a:solidFill>
                <a:effectLst/>
                <a:latin typeface="+mn-lt"/>
                <a:ea typeface="MS PGothic" pitchFamily="34" charset="-128"/>
                <a:cs typeface="MS PGothic" charset="0"/>
              </a:rPr>
              <a:t>. </a:t>
            </a:r>
          </a:p>
          <a:p>
            <a:pPr rtl="0"/>
            <a:r>
              <a:rPr lang="fr" sz="1200" kern="1200" dirty="0">
                <a:solidFill>
                  <a:schemeClr val="tx1"/>
                </a:solidFill>
                <a:effectLst/>
                <a:latin typeface="+mn-lt"/>
                <a:ea typeface="MS PGothic" pitchFamily="34" charset="-128"/>
                <a:cs typeface="MS PGothic" charset="0"/>
              </a:rPr>
              <a:t> </a:t>
            </a:r>
          </a:p>
          <a:p>
            <a:pPr rtl="0"/>
            <a:r>
              <a:rPr lang="fr" sz="1200" kern="1200" dirty="0">
                <a:solidFill>
                  <a:schemeClr val="tx1"/>
                </a:solidFill>
                <a:effectLst/>
                <a:latin typeface="+mn-lt"/>
                <a:ea typeface="MS PGothic" pitchFamily="34" charset="-128"/>
                <a:cs typeface="MS PGothic" charset="0"/>
              </a:rPr>
              <a:t>Pour </a:t>
            </a:r>
            <a:r>
              <a:rPr lang="fr" sz="1200" b="1" kern="1200" dirty="0">
                <a:solidFill>
                  <a:schemeClr val="tx1"/>
                </a:solidFill>
                <a:effectLst/>
                <a:latin typeface="+mn-lt"/>
                <a:ea typeface="MS PGothic" pitchFamily="34" charset="-128"/>
                <a:cs typeface="MS PGothic" charset="0"/>
              </a:rPr>
              <a:t>chaque dossier</a:t>
            </a:r>
            <a:r>
              <a:rPr lang="fr" sz="1200" kern="1200" dirty="0">
                <a:solidFill>
                  <a:schemeClr val="tx1"/>
                </a:solidFill>
                <a:effectLst/>
                <a:latin typeface="+mn-lt"/>
                <a:ea typeface="MS PGothic" pitchFamily="34" charset="-128"/>
                <a:cs typeface="MS PGothic" charset="0"/>
              </a:rPr>
              <a:t> que vous prendrez en charge, vous devrez procéder comme suit :</a:t>
            </a:r>
          </a:p>
          <a:p>
            <a:pPr marL="285750" indent="-285750" rtl="0">
              <a:buFont typeface="Arial" panose="020B0604020202020204" pitchFamily="34" charset="0"/>
              <a:buChar char="•"/>
            </a:pPr>
            <a:r>
              <a:rPr lang="fr" sz="1200" kern="1200" dirty="0">
                <a:solidFill>
                  <a:schemeClr val="tx1"/>
                </a:solidFill>
                <a:effectLst/>
                <a:latin typeface="+mn-lt"/>
                <a:ea typeface="MS PGothic" pitchFamily="34" charset="-128"/>
                <a:cs typeface="MS PGothic" charset="0"/>
              </a:rPr>
              <a:t>Déterminez le but de l’entretien et fixez des objectifs à atteindre ; </a:t>
            </a:r>
          </a:p>
          <a:p>
            <a:pPr marL="285750" indent="-285750" rtl="0">
              <a:buFont typeface="Arial" panose="020B0604020202020204" pitchFamily="34" charset="0"/>
              <a:buChar char="•"/>
            </a:pPr>
            <a:r>
              <a:rPr lang="fr" sz="1200" kern="1200" dirty="0">
                <a:solidFill>
                  <a:schemeClr val="tx1"/>
                </a:solidFill>
                <a:effectLst/>
                <a:latin typeface="+mn-lt"/>
                <a:ea typeface="MS PGothic" pitchFamily="34" charset="-128"/>
                <a:cs typeface="MS PGothic" charset="0"/>
              </a:rPr>
              <a:t>Passez en revue les informations et les documents disponibles ;</a:t>
            </a:r>
          </a:p>
          <a:p>
            <a:pPr marL="285750" indent="-285750" rtl="0">
              <a:buFont typeface="Arial" panose="020B0604020202020204" pitchFamily="34" charset="0"/>
              <a:buChar char="•"/>
            </a:pPr>
            <a:r>
              <a:rPr lang="fr" sz="1200" kern="1200" dirty="0">
                <a:solidFill>
                  <a:schemeClr val="tx1"/>
                </a:solidFill>
                <a:effectLst/>
                <a:latin typeface="+mn-lt"/>
                <a:ea typeface="MS PGothic" pitchFamily="34" charset="-128"/>
                <a:cs typeface="MS PGothic" charset="0"/>
              </a:rPr>
              <a:t>Analysez les différents problèmes qu’il vous faudra examiner plus en détail au regard des objectifs que vous avez fixés ;</a:t>
            </a:r>
          </a:p>
          <a:p>
            <a:pPr marL="285750" indent="-285750" rtl="0">
              <a:buFont typeface="Arial" panose="020B0604020202020204" pitchFamily="34" charset="0"/>
              <a:buChar char="•"/>
            </a:pPr>
            <a:r>
              <a:rPr lang="fr" sz="1200" kern="1200" dirty="0">
                <a:solidFill>
                  <a:schemeClr val="tx1"/>
                </a:solidFill>
                <a:effectLst/>
                <a:latin typeface="+mn-lt"/>
                <a:ea typeface="MS PGothic" pitchFamily="34" charset="-128"/>
                <a:cs typeface="MS PGothic" charset="0"/>
              </a:rPr>
              <a:t>Identifiez les informations que vous devrez solliciter auprès de sources extérieures ; </a:t>
            </a:r>
          </a:p>
          <a:p>
            <a:pPr marL="285750" indent="-285750" rtl="0">
              <a:buFont typeface="Arial" panose="020B0604020202020204" pitchFamily="34" charset="0"/>
              <a:buChar char="•"/>
            </a:pPr>
            <a:r>
              <a:rPr lang="fr" sz="1200" kern="1200" dirty="0">
                <a:solidFill>
                  <a:schemeClr val="tx1"/>
                </a:solidFill>
                <a:effectLst/>
                <a:latin typeface="+mn-lt"/>
                <a:ea typeface="MS PGothic" pitchFamily="34" charset="-128"/>
                <a:cs typeface="MS PGothic" charset="0"/>
              </a:rPr>
              <a:t>Si vous savez que vous allez échanger avec une personne de diverses OSIEGCS, revoyez les principaux termes et enjeux relatifs à sa situation ;</a:t>
            </a:r>
          </a:p>
          <a:p>
            <a:pPr marL="285750" indent="-285750" rtl="0">
              <a:buFont typeface="Arial" panose="020B0604020202020204" pitchFamily="34" charset="0"/>
              <a:buChar char="•"/>
            </a:pPr>
            <a:r>
              <a:rPr lang="fr" sz="1200" kern="1200" dirty="0">
                <a:solidFill>
                  <a:schemeClr val="tx1"/>
                </a:solidFill>
                <a:effectLst/>
                <a:latin typeface="+mn-lt"/>
                <a:ea typeface="MS PGothic" pitchFamily="34" charset="-128"/>
                <a:cs typeface="MS PGothic" charset="0"/>
              </a:rPr>
              <a:t>Élaborez un plan d’entretien en vous appuyant sur le tableau matriciel de planification. </a:t>
            </a:r>
          </a:p>
          <a:p>
            <a:pPr rtl="0"/>
            <a:r>
              <a:rPr lang="fr" sz="1200" kern="1200" dirty="0">
                <a:solidFill>
                  <a:schemeClr val="tx1"/>
                </a:solidFill>
                <a:effectLst/>
                <a:latin typeface="+mn-lt"/>
                <a:ea typeface="MS PGothic" pitchFamily="34" charset="-128"/>
                <a:cs typeface="MS PGothic" charset="0"/>
              </a:rPr>
              <a:t> </a:t>
            </a:r>
          </a:p>
          <a:p>
            <a:pPr rtl="0"/>
            <a:r>
              <a:rPr lang="fr" sz="1200" kern="1200" dirty="0">
                <a:solidFill>
                  <a:schemeClr val="tx1"/>
                </a:solidFill>
                <a:effectLst/>
                <a:latin typeface="+mn-lt"/>
                <a:ea typeface="MS PGothic" pitchFamily="34" charset="-128"/>
                <a:cs typeface="MS PGothic" charset="0"/>
              </a:rPr>
              <a:t>Quelles informations relatives à l’</a:t>
            </a:r>
            <a:r>
              <a:rPr lang="fr" sz="1200" b="1" kern="1200" dirty="0">
                <a:solidFill>
                  <a:schemeClr val="tx1"/>
                </a:solidFill>
                <a:effectLst/>
                <a:latin typeface="+mn-lt"/>
                <a:ea typeface="MS PGothic" pitchFamily="34" charset="-128"/>
                <a:cs typeface="MS PGothic" charset="0"/>
              </a:rPr>
              <a:t>OSIEGCS</a:t>
            </a:r>
            <a:r>
              <a:rPr lang="fr" sz="1200" kern="1200" dirty="0">
                <a:solidFill>
                  <a:schemeClr val="tx1"/>
                </a:solidFill>
                <a:effectLst/>
                <a:latin typeface="+mn-lt"/>
                <a:ea typeface="MS PGothic" pitchFamily="34" charset="-128"/>
                <a:cs typeface="MS PGothic" charset="0"/>
              </a:rPr>
              <a:t> de la personne pourriez-vous avoir besoin de solliciter auprès de sources extérieures afin de mieux vous préparer pour l’entretien ? </a:t>
            </a:r>
          </a:p>
          <a:p>
            <a:pPr rtl="0"/>
            <a:r>
              <a:rPr lang="fr" sz="1200" kern="1200" dirty="0">
                <a:solidFill>
                  <a:schemeClr val="tx1"/>
                </a:solidFill>
                <a:effectLst/>
                <a:latin typeface="+mn-lt"/>
                <a:ea typeface="MS PGothic" pitchFamily="34" charset="-128"/>
                <a:cs typeface="MS PGothic" charset="0"/>
              </a:rPr>
              <a:t> </a:t>
            </a:r>
          </a:p>
          <a:p>
            <a:pPr algn="just" rtl="0"/>
            <a:r>
              <a:rPr lang="fr" sz="1200" i="1" kern="1200" dirty="0">
                <a:solidFill>
                  <a:schemeClr val="tx1"/>
                </a:solidFill>
                <a:effectLst/>
                <a:latin typeface="+mn-lt"/>
                <a:ea typeface="MS PGothic" pitchFamily="34" charset="-128"/>
                <a:cs typeface="MS PGothic" charset="0"/>
              </a:rPr>
              <a:t>Exemples : des informations relatives à la situation des personnes</a:t>
            </a:r>
            <a:r>
              <a:rPr lang="fr" sz="1200" kern="1200" dirty="0">
                <a:solidFill>
                  <a:schemeClr val="tx1"/>
                </a:solidFill>
                <a:effectLst/>
                <a:latin typeface="+mn-lt"/>
                <a:ea typeface="MS PGothic" pitchFamily="34" charset="-128"/>
                <a:cs typeface="MS PGothic" charset="0"/>
              </a:rPr>
              <a:t> de diverses OSIEGCS dans le pays concerné ; les lois et les pratiques sociales en vigueur ; des informations concernant d’éventuels parcours d’orientation ; des informations fondamentales relatives à l’OSIEGCS sur lesquelles il pourrait être utile de revenir, notamment le </a:t>
            </a:r>
            <a:r>
              <a:rPr lang="fr" sz="1200" i="1" kern="1200" dirty="0">
                <a:solidFill>
                  <a:schemeClr val="tx1"/>
                </a:solidFill>
                <a:effectLst/>
                <a:latin typeface="+mn-lt"/>
                <a:ea typeface="MS PGothic" pitchFamily="34" charset="-128"/>
                <a:cs typeface="MS PGothic" charset="0"/>
              </a:rPr>
              <a:t>Glossaire et le Guide de l’OIM sur la communication tenant compte du genre, qui sont distribués dans le cadre de cette formation. Revoyez notamment les principales informations concernant l’aspect de l’OSIEGCS directement lié à la personne interviewée.</a:t>
            </a:r>
          </a:p>
          <a:p>
            <a:pPr rtl="0"/>
            <a:r>
              <a:rPr lang="fr" sz="1200" kern="1200" dirty="0">
                <a:solidFill>
                  <a:schemeClr val="tx1"/>
                </a:solidFill>
                <a:effectLst/>
                <a:latin typeface="+mn-lt"/>
                <a:ea typeface="MS PGothic" pitchFamily="34" charset="-128"/>
                <a:cs typeface="MS PGothic" charset="0"/>
              </a:rPr>
              <a:t> </a:t>
            </a:r>
          </a:p>
          <a:p>
            <a:pPr rtl="0"/>
            <a:r>
              <a:rPr lang="fr" sz="1200" kern="1200" dirty="0">
                <a:solidFill>
                  <a:schemeClr val="tx1"/>
                </a:solidFill>
                <a:effectLst/>
                <a:latin typeface="+mn-lt"/>
                <a:ea typeface="MS PGothic" pitchFamily="34" charset="-128"/>
                <a:cs typeface="MS PGothic" charset="0"/>
              </a:rPr>
              <a:t>Le </a:t>
            </a:r>
            <a:r>
              <a:rPr lang="fr" sz="1200" b="1" kern="1200" dirty="0">
                <a:solidFill>
                  <a:schemeClr val="tx1"/>
                </a:solidFill>
                <a:effectLst/>
                <a:latin typeface="+mn-lt"/>
                <a:ea typeface="MS PGothic" pitchFamily="34" charset="-128"/>
                <a:cs typeface="MS PGothic" charset="0"/>
              </a:rPr>
              <a:t>tableau matriciel de planification des entretiens</a:t>
            </a:r>
            <a:r>
              <a:rPr lang="fr" sz="1200" kern="1200" dirty="0">
                <a:solidFill>
                  <a:schemeClr val="tx1"/>
                </a:solidFill>
                <a:effectLst/>
                <a:latin typeface="+mn-lt"/>
                <a:ea typeface="MS PGothic" pitchFamily="34" charset="-128"/>
                <a:cs typeface="MS PGothic" charset="0"/>
              </a:rPr>
              <a:t> est un outil très pratique, qui permet d’analyser les nouvelles informations obtenues dans le cadre de l’entretien, d’identifier d’éventuelles préoccupations ou lacunes concernant les informations recueillies et d’élaborer une stratégie pour aborder la suite de l’entretien. </a:t>
            </a:r>
          </a:p>
          <a:p>
            <a:pPr rtl="0"/>
            <a:endParaRPr lang="en-US" sz="1200" kern="1200" dirty="0">
              <a:solidFill>
                <a:schemeClr val="tx1"/>
              </a:solidFill>
              <a:effectLst/>
              <a:latin typeface="+mn-lt"/>
              <a:ea typeface="MS PGothic" pitchFamily="34" charset="-128"/>
              <a:cs typeface="MS PGothic" charset="0"/>
            </a:endParaRPr>
          </a:p>
          <a:p>
            <a:pPr algn="just" rtl="0"/>
            <a:r>
              <a:rPr lang="fr" sz="1200" i="0" kern="1200" dirty="0">
                <a:solidFill>
                  <a:schemeClr val="tx1"/>
                </a:solidFill>
                <a:effectLst/>
                <a:latin typeface="+mn-lt"/>
                <a:ea typeface="MS PGothic" pitchFamily="34" charset="-128"/>
              </a:rPr>
              <a:t>Intéressons-nous à présent à l’étape de la </a:t>
            </a:r>
            <a:r>
              <a:rPr lang="fr" sz="1200" b="1" i="0" u="sng" kern="1200" dirty="0">
                <a:solidFill>
                  <a:schemeClr val="tx1"/>
                </a:solidFill>
                <a:effectLst/>
                <a:latin typeface="+mn-lt"/>
                <a:ea typeface="MS PGothic" pitchFamily="34" charset="-128"/>
              </a:rPr>
              <a:t>préparation mentale</a:t>
            </a:r>
            <a:r>
              <a:rPr lang="fr" sz="1200" i="0" kern="1200" dirty="0">
                <a:solidFill>
                  <a:schemeClr val="tx1"/>
                </a:solidFill>
                <a:effectLst/>
                <a:latin typeface="+mn-lt"/>
                <a:ea typeface="MS PGothic" pitchFamily="34" charset="-128"/>
              </a:rPr>
              <a:t>. </a:t>
            </a:r>
            <a:r>
              <a:rPr lang="fr" sz="1200" kern="1200" dirty="0">
                <a:solidFill>
                  <a:schemeClr val="tx1"/>
                </a:solidFill>
                <a:effectLst/>
                <a:latin typeface="+mn-lt"/>
                <a:ea typeface="MS PGothic" pitchFamily="34" charset="-128"/>
                <a:cs typeface="MS PGothic" charset="0"/>
              </a:rPr>
              <a:t>L’attitude et le comportement que vous adopterez lors de l’entretien détermineront la capacité et la disposition de la personne interviewée à partager des informations. Vous devez faire preuve d’ouverture d’esprit, de souplesse et d’agilité, sans perdre de vue vos propres préjugés et la façon dont ils pourraient influencer votre écoute. Remettons-nous en mémoire les échanges que nous avons eus plus tôt au sujet des préjugés. Selon vous, quel peut être l’impact de nos préjugés sur des entretiens avec des personnes de diverses OSIEGCS.</a:t>
            </a:r>
          </a:p>
          <a:p>
            <a:pPr rtl="0"/>
            <a:r>
              <a:rPr lang="fr" sz="1200" kern="1200" dirty="0">
                <a:solidFill>
                  <a:schemeClr val="tx1"/>
                </a:solidFill>
                <a:effectLst/>
                <a:latin typeface="+mn-lt"/>
                <a:ea typeface="MS PGothic" pitchFamily="34" charset="-128"/>
                <a:cs typeface="MS PGothic" charset="0"/>
              </a:rPr>
              <a:t> </a:t>
            </a:r>
          </a:p>
          <a:p>
            <a:pPr rtl="0"/>
            <a:r>
              <a:rPr lang="fr" sz="1200" i="1" kern="1200" dirty="0">
                <a:solidFill>
                  <a:schemeClr val="tx1"/>
                </a:solidFill>
                <a:effectLst/>
                <a:latin typeface="+mn-lt"/>
                <a:ea typeface="MS PGothic" pitchFamily="34" charset="-128"/>
                <a:cs typeface="MS PGothic" charset="0"/>
              </a:rPr>
              <a:t>Laissez aux participant(e)s le temps de répondre. </a:t>
            </a:r>
            <a:endParaRPr lang="en-US" sz="1200" kern="1200" dirty="0">
              <a:solidFill>
                <a:schemeClr val="tx1"/>
              </a:solidFill>
              <a:effectLst/>
              <a:latin typeface="+mn-lt"/>
              <a:ea typeface="MS PGothic" pitchFamily="34" charset="-128"/>
              <a:cs typeface="MS PGothic" charset="0"/>
            </a:endParaRPr>
          </a:p>
          <a:p>
            <a:pPr rtl="0"/>
            <a:endParaRPr lang="en-US" altLang="en-US" sz="1200" i="1" dirty="0">
              <a:ea typeface="MS PGothic" charset="-128"/>
            </a:endParaRPr>
          </a:p>
          <a:p>
            <a:pPr rtl="0"/>
            <a:r>
              <a:rPr lang="fr" sz="1200" dirty="0">
                <a:ea typeface="MS PGothic" charset="-128"/>
              </a:rPr>
              <a:t>----</a:t>
            </a:r>
          </a:p>
          <a:p>
            <a:pPr rtl="0"/>
            <a:endParaRPr lang="en-US" altLang="en-US" sz="1200" b="1" i="1" dirty="0">
              <a:ea typeface="MS PGothic" charset="-128"/>
            </a:endParaRPr>
          </a:p>
          <a:p>
            <a:pPr rtl="0"/>
            <a:r>
              <a:rPr lang="fr" sz="1200" b="1" i="1" dirty="0">
                <a:ea typeface="MS PGothic" charset="-128"/>
              </a:rPr>
              <a:t>Durée : </a:t>
            </a:r>
            <a:r>
              <a:rPr lang="fr" sz="1200" b="0" i="1" dirty="0">
                <a:ea typeface="MS PGothic" charset="-128"/>
              </a:rPr>
              <a:t>4 minutes (</a:t>
            </a:r>
            <a:r>
              <a:rPr lang="fr" sz="1200" i="1" dirty="0">
                <a:solidFill>
                  <a:schemeClr val="tx1"/>
                </a:solidFill>
                <a:ea typeface="MS PGothic" charset="-128"/>
              </a:rPr>
              <a:t>1 heure et 32 minutes pour la section consacrée au modèle PEA</a:t>
            </a:r>
            <a:r>
              <a:rPr lang="fr" sz="1200" b="0" i="1" dirty="0">
                <a:ea typeface="MS PGothic" charset="-128"/>
              </a:rPr>
              <a:t>C</a:t>
            </a:r>
            <a:r>
              <a:rPr lang="fr" sz="1200" i="1" dirty="0">
                <a:solidFill>
                  <a:schemeClr val="tx1"/>
                </a:solidFill>
                <a:ea typeface="MS PGothic" charset="-128"/>
              </a:rPr>
              <a:t>E)</a:t>
            </a:r>
            <a:r>
              <a:rPr lang="fr" sz="1200" i="1" dirty="0">
                <a:ea typeface="MS PGothic" charset="-128"/>
              </a:rPr>
              <a:t>.</a:t>
            </a: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10</a:t>
            </a:fld>
            <a:endParaRPr lang="en-US"/>
          </a:p>
        </p:txBody>
      </p:sp>
    </p:spTree>
    <p:extLst>
      <p:ext uri="{BB962C8B-B14F-4D97-AF65-F5344CB8AC3E}">
        <p14:creationId xmlns:p14="http://schemas.microsoft.com/office/powerpoint/2010/main" val="2389055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sng" strike="noStrike" kern="1200" cap="none" spc="0" normalizeH="0" noProof="0" dirty="0">
                <a:ln>
                  <a:noFill/>
                </a:ln>
                <a:solidFill>
                  <a:prstClr val="black"/>
                </a:solidFill>
                <a:effectLst/>
                <a:uLnTx/>
                <a:uFillTx/>
                <a:latin typeface="+mn-lt"/>
                <a:ea typeface="MS PGothic" pitchFamily="34" charset="-128"/>
                <a:cs typeface="MS PGothic" charset="0"/>
              </a:rPr>
              <a:t>Première phase : Planification et préparation – Préparation mentale</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 </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just"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Nous devons garder à l’esprit que l’</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expérience de chacun(e)</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correspond à une situation individuelle. En abordant chaque entretien à travers le prisme de nos propres expériences, nous risquons de nous montrer plus réceptifs aux discours qui tendent à conforter ces expériences, au détriment de propos susceptibles de les remettre en question. Nos expériences et nos parcours respectifs peuvent également influencer les questions que nous posons pour obtenir des informations, ainsi que notre façon de les poser. Nous devons toujours en être conscients lorsque nous menons des entretiens.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Pour vous préparer mentalement à un entretien, vous devez vous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poser les questions</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suivantes :</a:t>
            </a:r>
          </a:p>
          <a:p>
            <a:pPr marL="457200" marR="0" lvl="0" indent="-4572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Ai-je bien conscience de l’état d’esprit dans lequel j’aborde ce dossier, du regard que je porte sur cette situation et de la façon dont elle pourrait m’affecter ?</a:t>
            </a:r>
          </a:p>
          <a:p>
            <a:pPr marL="457200" marR="0" lvl="0" indent="-4572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Suis-je habité(e) par des préjugés quelconques ? </a:t>
            </a:r>
          </a:p>
          <a:p>
            <a:pPr marL="457200" marR="0" lvl="0" indent="-4572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Suis-je capable d’adopter le point de vue de la personne et disposé(e) à faire cet effort ? </a:t>
            </a:r>
          </a:p>
          <a:p>
            <a:pPr marL="457200" marR="0" lvl="0" indent="-4572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Comment puis-je faire en sorte que la relation de pouvoir soit moins déséquilibrée ? </a:t>
            </a:r>
          </a:p>
          <a:p>
            <a:pPr marL="457200" marR="0" lvl="0" indent="-4572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Suis-je pleinement conscient(e) des objectifs de cet entretien et des lignes rouges que mes questions ne doivent pas franchir ?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Selon vous, à quoi ces questions peuvent-elles renvoyer dans le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contexte</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d’un entretien avec une personne de diverses OSIEGCS ?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just" defTabSz="914400" rtl="0" eaLnBrk="0" fontAlgn="base" latinLnBrk="0" hangingPunct="0">
              <a:lnSpc>
                <a:spcPct val="100000"/>
              </a:lnSpc>
              <a:spcBef>
                <a:spcPct val="30000"/>
              </a:spcBef>
              <a:spcAft>
                <a:spcPct val="0"/>
              </a:spcAft>
              <a:buClrTx/>
              <a:buSzTx/>
              <a:buFontTx/>
              <a:buNone/>
              <a:tabLst/>
              <a:defRPr/>
            </a:pP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Exemples de réponses possibles : l’état d’esprit dans lequel on aborde la diversité d’OSIEGCS, qu’il soit positif ou négatif, risque d’influencer la manière dont l’information est interprétée ; chacun peut être habité par des préjugés liés à ses antécédents sociétaux, culturels et religieux ; lorsque la personne interviewée vous relate son histoire, il convient de toujours adopter son point de vue ; l’entretien implique une relation de pouvoir intrinsèquement déséquilibrée, mais il est possible d’y remédier en encourageant la personne interviewée à prendre le contrôle de son propre témoignage ; la personne qui mène l’entretien doit accepter de ne pas se montrer intrusive ou indiscrète avec les personnes de diverses OSIEGCS, et admettre que toutes les questions ne peuvent pas leur être posées.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Si vous ressentez une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gêne</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quelconque à l’idée de mener un entretien, ou si vous pensez avoir des préjugés relatifs à la diversité d’OSIEGCS, il peut être judicieux de vous demander si une autre personne ne serait pas plus qualifiée pour assurer cette mission.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just"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rPr>
              <a:t>Intéressons-nous à présent à l’étape de la </a:t>
            </a:r>
            <a:r>
              <a:rPr lang="fr" sz="1200" b="1" i="0" u="sng" strike="noStrike" kern="1200" cap="none" spc="0" normalizeH="0" noProof="0" dirty="0">
                <a:ln>
                  <a:noFill/>
                </a:ln>
                <a:solidFill>
                  <a:prstClr val="black"/>
                </a:solidFill>
                <a:effectLst/>
                <a:uLnTx/>
                <a:uFillTx/>
                <a:latin typeface="+mn-lt"/>
                <a:ea typeface="MS PGothic" pitchFamily="34" charset="-128"/>
              </a:rPr>
              <a:t>préparation matérielle</a:t>
            </a:r>
            <a:r>
              <a:rPr lang="fr" sz="1200" b="0" i="0" u="none" strike="noStrike" kern="1200" cap="none" spc="0" normalizeH="0" noProof="0" dirty="0">
                <a:ln>
                  <a:noFill/>
                </a:ln>
                <a:solidFill>
                  <a:prstClr val="black"/>
                </a:solidFill>
                <a:effectLst/>
                <a:uLnTx/>
                <a:uFillTx/>
                <a:latin typeface="+mn-lt"/>
                <a:ea typeface="MS PGothic" pitchFamily="34" charset="-128"/>
              </a:rPr>
              <a:t>. L</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’environnement matériel de l’entretien déterminera la capacité et la disposition de la personne interviewée à partager des informations. Quels sont les aspects matériels à prendre en considération pour préparer un entretien avec une personne de diverses OSIEGCS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just" defTabSz="914400" rtl="0" eaLnBrk="0" fontAlgn="base" latinLnBrk="0" hangingPunct="0">
              <a:lnSpc>
                <a:spcPct val="100000"/>
              </a:lnSpc>
              <a:spcBef>
                <a:spcPct val="30000"/>
              </a:spcBef>
              <a:spcAft>
                <a:spcPct val="0"/>
              </a:spcAft>
              <a:buClrTx/>
              <a:buSzTx/>
              <a:buFontTx/>
              <a:buNone/>
              <a:tabLst/>
              <a:defRPr/>
            </a:pP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Exemples : on peut faire en sorte que la personne entre dans les locaux sans subir le harcèlement des agents de sécurité ou des autres personnes interviewées ; on peut veiller à ce que l’entretien se déroule dans un espace clos, à l’abri des oreilles indiscrètes ; on peut s’assurer que l’entretien se déroule dans un espace sûr et confortable ; si nécessaire, on peut prévoir de l’eau et un accès à des toilettes correspondant au genre dans lequel se reconnaît la personne interviewée. </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Durée : </a:t>
            </a:r>
            <a:r>
              <a:rPr lang="fr" sz="1200" b="0" i="1" u="none" strike="noStrike" kern="1200" cap="none" spc="0" normalizeH="0" noProof="0" dirty="0">
                <a:ln>
                  <a:noFill/>
                </a:ln>
                <a:solidFill>
                  <a:prstClr val="black"/>
                </a:solidFill>
                <a:effectLst/>
                <a:uLnTx/>
                <a:uFillTx/>
                <a:latin typeface="+mn-lt"/>
                <a:ea typeface="MS PGothic" charset="-128"/>
              </a:rPr>
              <a:t>4 minutes (1 heure et 32 minutes pour la section consacrée au modèle PEACE).</a:t>
            </a:r>
          </a:p>
        </p:txBody>
      </p:sp>
      <p:sp>
        <p:nvSpPr>
          <p:cNvPr id="4" name="Slide Number Placeholder 3">
            <a:extLst>
              <a:ext uri="{FF2B5EF4-FFF2-40B4-BE49-F238E27FC236}">
                <a16:creationId xmlns:a16="http://schemas.microsoft.com/office/drawing/2014/main" id="{A8B8BBA7-9671-3240-9BC0-5F0928983BE6}"/>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11</a:t>
            </a:fld>
            <a:endParaRPr lang="en-US"/>
          </a:p>
        </p:txBody>
      </p:sp>
    </p:spTree>
    <p:extLst>
      <p:ext uri="{BB962C8B-B14F-4D97-AF65-F5344CB8AC3E}">
        <p14:creationId xmlns:p14="http://schemas.microsoft.com/office/powerpoint/2010/main" val="3925139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sng" strike="noStrike" kern="1200" cap="none" spc="0" normalizeH="0" noProof="0" dirty="0">
                <a:ln>
                  <a:noFill/>
                </a:ln>
                <a:solidFill>
                  <a:prstClr val="black"/>
                </a:solidFill>
                <a:effectLst/>
                <a:uLnTx/>
                <a:uFillTx/>
                <a:latin typeface="+mn-lt"/>
                <a:ea typeface="MS PGothic" pitchFamily="34" charset="-128"/>
                <a:cs typeface="MS PGothic" charset="0"/>
              </a:rPr>
              <a:t>Première phase : Planification et préparation – Préparation matérielle </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Pour une bonne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préparation matérielle</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il vous faudra déterminer le lieu et l’horaire de l’entretien, réfléchir aux instruments dont vous pourriez avoir besoin et faire en sorte de garantir l’accessibilité, la sûreté et la sécurité des participant(e)s, ainsi qu’une solution d’hébergement acceptable. Plus précisément, vous devez vous poser les questions suivantes :</a:t>
            </a:r>
          </a:p>
          <a:p>
            <a:pPr marL="457200" marR="0" lvl="0" indent="-4572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Ai-je un espace confidentiel à ma disposition ?</a:t>
            </a:r>
          </a:p>
          <a:p>
            <a:pPr marL="457200" marR="0" lvl="0" indent="-4572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L’espace dont je dispose est-il accessible (par exemple, est-il possible de garantir un traitement digne aux personnes qui y accèdent, y compris au niveau des contrôles de sécurité et dans les salles d’attente) ? </a:t>
            </a:r>
          </a:p>
          <a:p>
            <a:pPr marL="457200" marR="0" lvl="0" indent="-4572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L’espace dont je dispose est-il suffisamment équipé (par exemple, présence de toilettes neutres si nécessaire) ? </a:t>
            </a:r>
          </a:p>
          <a:p>
            <a:pPr marL="457200" marR="0" lvl="0" indent="-4572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L’environnement matériel est-il confortable et sûr ? </a:t>
            </a:r>
          </a:p>
          <a:p>
            <a:pPr marL="457200" marR="0" lvl="0" indent="-4572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Ai-je mis en évidence mon soutien aux personnes de diverses OSIEGCS partout où cela était possible ?</a:t>
            </a:r>
          </a:p>
          <a:p>
            <a:pPr marL="457200" marR="0" lvl="0" indent="-4572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Ai-je trouvé un(e) interprète adapté et suffisamment préparé pour cet entretien ?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just"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Gardez à l’esprit que la préparation matérielle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ne se limite pas </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à la salle où se déroulent les entretiens. Pour les personnes présentant une diversité d’identité ou d’expression de genre, les couples de même genre et les familles homoparentales en particulier, le simple fait d’entrer dans le bâtiment, de se soumettre aux contrôles de sécurité et de prendre place dans la salle d’attente peut comporter des risques. Les agents de sécurité doivent être formés au contrôle des pièces d’identité qui ne correspondent pas à l’expression de genre des personnes concernées, et des salles d’attente sûres doivent être mises à disposition si nécessaire. Il convient également de prévoir des toilettes neutres et des espaces d’allaitement privés en fonction des besoins.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Nous allons maintenant évoquer le recours aux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interprètes</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dans le cadre des entretiens avec des personnes de diverses OSIEGCS.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Durée : </a:t>
            </a:r>
            <a:r>
              <a:rPr lang="fr" sz="1200" b="0" i="1" u="none" strike="noStrike" kern="1200" cap="none" spc="0" normalizeH="0" noProof="0" dirty="0">
                <a:ln>
                  <a:noFill/>
                </a:ln>
                <a:solidFill>
                  <a:prstClr val="black"/>
                </a:solidFill>
                <a:effectLst/>
                <a:uLnTx/>
                <a:uFillTx/>
                <a:latin typeface="+mn-lt"/>
                <a:ea typeface="MS PGothic" charset="-128"/>
              </a:rPr>
              <a:t>3 minutes (1 heure et 32 minutes pour la section consacrée au modèle PEACE).</a:t>
            </a:r>
          </a:p>
        </p:txBody>
      </p:sp>
      <p:sp>
        <p:nvSpPr>
          <p:cNvPr id="4" name="Slide Number Placeholder 3">
            <a:extLst>
              <a:ext uri="{FF2B5EF4-FFF2-40B4-BE49-F238E27FC236}">
                <a16:creationId xmlns:a16="http://schemas.microsoft.com/office/drawing/2014/main" id="{ED09F6F3-EA18-2047-BDE6-5B04067A8458}"/>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12</a:t>
            </a:fld>
            <a:endParaRPr lang="en-US"/>
          </a:p>
        </p:txBody>
      </p:sp>
    </p:spTree>
    <p:extLst>
      <p:ext uri="{BB962C8B-B14F-4D97-AF65-F5344CB8AC3E}">
        <p14:creationId xmlns:p14="http://schemas.microsoft.com/office/powerpoint/2010/main" val="694722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sng" strike="noStrike" kern="1200" cap="none" spc="0" normalizeH="0" noProof="0" dirty="0">
                <a:ln>
                  <a:noFill/>
                </a:ln>
                <a:solidFill>
                  <a:prstClr val="black"/>
                </a:solidFill>
                <a:effectLst/>
                <a:uLnTx/>
                <a:uFillTx/>
                <a:latin typeface="+mn-lt"/>
                <a:ea typeface="MS PGothic" pitchFamily="34" charset="-128"/>
                <a:cs typeface="MS PGothic" charset="0"/>
              </a:rPr>
              <a:t>Première phase : Planification et préparation – Les interprètes</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charset="-128"/>
              </a:rPr>
              <a:t>Il existe plusieurs </a:t>
            </a:r>
            <a:r>
              <a:rPr lang="fr" sz="1200" b="1" i="0" u="none" strike="noStrike" kern="1200" cap="none" spc="0" normalizeH="0" noProof="0" dirty="0">
                <a:ln>
                  <a:noFill/>
                </a:ln>
                <a:solidFill>
                  <a:prstClr val="black"/>
                </a:solidFill>
                <a:effectLst/>
                <a:uLnTx/>
                <a:uFillTx/>
                <a:latin typeface="+mn-lt"/>
                <a:ea typeface="MS PGothic" charset="-128"/>
              </a:rPr>
              <a:t>obstacles </a:t>
            </a:r>
            <a:r>
              <a:rPr lang="fr" sz="1200" b="0" i="0" u="none" strike="noStrike" kern="1200" cap="none" spc="0" normalizeH="0" noProof="0" dirty="0">
                <a:ln>
                  <a:noFill/>
                </a:ln>
                <a:solidFill>
                  <a:prstClr val="black"/>
                </a:solidFill>
                <a:effectLst/>
                <a:uLnTx/>
                <a:uFillTx/>
                <a:latin typeface="+mn-lt"/>
                <a:ea typeface="MS PGothic" charset="-128"/>
              </a:rPr>
              <a:t>de taille à une interprétation réussie.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1" u="none" strike="noStrike" kern="1200" cap="none" spc="0" normalizeH="0" noProof="0" dirty="0">
                <a:ln>
                  <a:noFill/>
                </a:ln>
                <a:solidFill>
                  <a:prstClr val="black"/>
                </a:solidFill>
                <a:effectLst/>
                <a:uLnTx/>
                <a:uFillTx/>
                <a:latin typeface="+mn-lt"/>
                <a:ea typeface="MS PGothic" charset="-128"/>
              </a:rPr>
              <a:t>Le premier obstacle est la </a:t>
            </a:r>
            <a:r>
              <a:rPr lang="fr" sz="1200" b="1" i="1" u="none" strike="noStrike" kern="1200" cap="none" spc="0" normalizeH="0" noProof="0" dirty="0">
                <a:ln>
                  <a:noFill/>
                </a:ln>
                <a:solidFill>
                  <a:prstClr val="black"/>
                </a:solidFill>
                <a:effectLst/>
                <a:uLnTx/>
                <a:uFillTx/>
                <a:latin typeface="+mn-lt"/>
                <a:ea typeface="MS PGothic" charset="-128"/>
              </a:rPr>
              <a:t>gêne </a:t>
            </a:r>
            <a:r>
              <a:rPr lang="fr" sz="1200" b="0" i="1" u="none" strike="noStrike" kern="1200" cap="none" spc="0" normalizeH="0" noProof="0" dirty="0">
                <a:ln>
                  <a:noFill/>
                </a:ln>
                <a:solidFill>
                  <a:prstClr val="black"/>
                </a:solidFill>
                <a:effectLst/>
                <a:uLnTx/>
                <a:uFillTx/>
                <a:latin typeface="+mn-lt"/>
                <a:ea typeface="MS PGothic" charset="-128"/>
              </a:rPr>
              <a:t> que peut ressentir la personne interviewée face à l’attitude de l’interprète, </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charset="-128"/>
              </a:rPr>
              <a:t>ou l’interprète face à l’attitude de la personne de diverses OSIEGCS interviewée. Par leur communication verbale ou non verbale, certains interprètes expriment leur malaise à l’idée de travailler au contact d’une personne donnée.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1" u="none" strike="noStrike" kern="1200" cap="none" spc="0" normalizeH="0" noProof="0" dirty="0">
                <a:ln>
                  <a:noFill/>
                </a:ln>
                <a:solidFill>
                  <a:prstClr val="black"/>
                </a:solidFill>
                <a:effectLst/>
                <a:uLnTx/>
                <a:uFillTx/>
                <a:latin typeface="+mn-lt"/>
                <a:ea typeface="MS PGothic" charset="-128"/>
              </a:rPr>
              <a:t>Le deuxième obstacle est la </a:t>
            </a:r>
            <a:r>
              <a:rPr lang="fr" sz="1200" b="1" i="1" u="none" strike="noStrike" kern="1200" cap="none" spc="0" normalizeH="0" noProof="0" dirty="0">
                <a:ln>
                  <a:noFill/>
                </a:ln>
                <a:solidFill>
                  <a:prstClr val="black"/>
                </a:solidFill>
                <a:effectLst/>
                <a:uLnTx/>
                <a:uFillTx/>
                <a:latin typeface="+mn-lt"/>
                <a:ea typeface="MS PGothic" charset="-128"/>
              </a:rPr>
              <a:t>réticence </a:t>
            </a:r>
            <a:r>
              <a:rPr lang="fr" sz="1200" b="0" i="1" u="none" strike="noStrike" kern="1200" cap="none" spc="0" normalizeH="0" noProof="0" dirty="0">
                <a:ln>
                  <a:noFill/>
                </a:ln>
                <a:solidFill>
                  <a:prstClr val="black"/>
                </a:solidFill>
                <a:effectLst/>
                <a:uLnTx/>
                <a:uFillTx/>
                <a:latin typeface="+mn-lt"/>
                <a:ea typeface="MS PGothic" charset="-128"/>
              </a:rPr>
              <a:t>des personnes à partager des informations en raison du genre, de la nationalité, de l’attitude de l’interprète ou des présupposés dont il ou elle fait l’objet.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charset="-128"/>
              </a:rPr>
              <a:t>Cet obstacle est particulièrement courant lorsque l’interprète est issu(e) de la même communauté culturelle</a:t>
            </a:r>
            <a:r>
              <a:rPr lang="fr" sz="1200" b="1" i="0" u="none" strike="noStrike" kern="1200" cap="none" spc="0" normalizeH="0" noProof="0" dirty="0">
                <a:ln>
                  <a:noFill/>
                </a:ln>
                <a:solidFill>
                  <a:prstClr val="black"/>
                </a:solidFill>
                <a:effectLst/>
                <a:uLnTx/>
                <a:uFillTx/>
                <a:latin typeface="+mn-lt"/>
                <a:ea typeface="MS PGothic" charset="-128"/>
              </a:rPr>
              <a:t> </a:t>
            </a:r>
            <a:r>
              <a:rPr lang="fr" sz="1200" b="0" i="0" u="none" strike="noStrike" kern="1200" cap="none" spc="0" normalizeH="0" noProof="0" dirty="0">
                <a:ln>
                  <a:noFill/>
                </a:ln>
                <a:solidFill>
                  <a:prstClr val="black"/>
                </a:solidFill>
                <a:effectLst/>
                <a:uLnTx/>
                <a:uFillTx/>
                <a:latin typeface="+mn-lt"/>
                <a:ea typeface="MS PGothic" charset="-128"/>
              </a:rPr>
              <a:t> que la personne interviewée. Cette dernière a parfois vécu de mauvaises expériences avec la communauté en question et risque de partir du principe que l’interprète a des préjugés ou ne respectera pas le principe de confidentialité.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1" u="none" strike="noStrike" kern="1200" cap="none" spc="0" normalizeH="0" noProof="0" dirty="0">
                <a:ln>
                  <a:noFill/>
                </a:ln>
                <a:solidFill>
                  <a:prstClr val="black"/>
                </a:solidFill>
                <a:effectLst/>
                <a:uLnTx/>
                <a:uFillTx/>
                <a:latin typeface="+mn-lt"/>
                <a:ea typeface="MS PGothic" charset="-128"/>
              </a:rPr>
              <a:t>Le troisième obstacle se manifeste par une attitude discriminatoire ou la profération de </a:t>
            </a:r>
            <a:r>
              <a:rPr lang="fr" sz="1200" b="1" i="1" u="none" strike="noStrike" kern="1200" cap="none" spc="0" normalizeH="0" noProof="0" dirty="0">
                <a:ln>
                  <a:noFill/>
                </a:ln>
                <a:solidFill>
                  <a:prstClr val="black"/>
                </a:solidFill>
                <a:effectLst/>
                <a:uLnTx/>
                <a:uFillTx/>
                <a:latin typeface="+mn-lt"/>
                <a:ea typeface="MS PGothic" charset="-128"/>
              </a:rPr>
              <a:t>propos injurieux</a:t>
            </a:r>
            <a:r>
              <a:rPr lang="fr" sz="1200" b="0" i="1" u="none" strike="noStrike" kern="1200" cap="none" spc="0" normalizeH="0" noProof="0" dirty="0">
                <a:ln>
                  <a:noFill/>
                </a:ln>
                <a:solidFill>
                  <a:prstClr val="black"/>
                </a:solidFill>
                <a:effectLst/>
                <a:uLnTx/>
                <a:uFillTx/>
                <a:latin typeface="+mn-lt"/>
                <a:ea typeface="MS PGothic" charset="-128"/>
              </a:rPr>
              <a:t> de la part de l’interprète, en particulier lorsqu’il ou elle n’a reçu aucune formation.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charset="-128"/>
              </a:rPr>
              <a:t>Si la personne chargée de l’entretien ne parle pas la langue de la personne interviewée, elle risque de ne pas détecter l’emploi de termes ou d’expressions offensants de la part de l’interprète ; auquel cas la personne interviewée risque de voir sa parole bridée.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1" u="none" strike="noStrike" kern="1200" cap="none" spc="0" normalizeH="0" noProof="0" dirty="0">
                <a:ln>
                  <a:noFill/>
                </a:ln>
                <a:solidFill>
                  <a:prstClr val="black"/>
                </a:solidFill>
                <a:effectLst/>
                <a:uLnTx/>
                <a:uFillTx/>
                <a:latin typeface="+mn-lt"/>
                <a:ea typeface="MS PGothic" charset="-128"/>
              </a:rPr>
              <a:t>Le quatrième obstacle concerne les </a:t>
            </a:r>
            <a:r>
              <a:rPr lang="fr" sz="1200" b="1" i="1" u="none" strike="noStrike" kern="1200" cap="none" spc="0" normalizeH="0" noProof="0" dirty="0">
                <a:ln>
                  <a:noFill/>
                </a:ln>
                <a:solidFill>
                  <a:prstClr val="black"/>
                </a:solidFill>
                <a:effectLst/>
                <a:uLnTx/>
                <a:uFillTx/>
                <a:latin typeface="+mn-lt"/>
                <a:ea typeface="MS PGothic" charset="-128"/>
              </a:rPr>
              <a:t>malentendus</a:t>
            </a:r>
            <a:r>
              <a:rPr lang="fr" sz="1200" b="0" i="1" u="none" strike="noStrike" kern="1200" cap="none" spc="0" normalizeH="0" noProof="0" dirty="0">
                <a:ln>
                  <a:noFill/>
                </a:ln>
                <a:solidFill>
                  <a:prstClr val="black"/>
                </a:solidFill>
                <a:effectLst/>
                <a:uLnTx/>
                <a:uFillTx/>
                <a:latin typeface="+mn-lt"/>
                <a:ea typeface="MS PGothic" charset="-128"/>
              </a:rPr>
              <a:t> ou l’emploi d’un vocabulaire incorrect.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charset="-128"/>
              </a:rPr>
              <a:t>Même lorsque l’interprète ne prononce pas de propos injurieux ou blessants, il peut arriver que son discours reflète une maîtrise insuffisante de la terminologie en matière d’OSIEGCS et un manque de formation sur le sujet. Cela peut aboutir à des erreurs de traduction qui entraîneront à leur tour de nombreuses difficultés pour apporter une aide adéquate à la personne concernée.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1" u="none" strike="noStrike" kern="1200" cap="none" spc="0" normalizeH="0" noProof="0" dirty="0">
                <a:ln>
                  <a:noFill/>
                </a:ln>
                <a:solidFill>
                  <a:prstClr val="black"/>
                </a:solidFill>
                <a:effectLst/>
                <a:uLnTx/>
                <a:uFillTx/>
                <a:latin typeface="+mn-lt"/>
                <a:ea typeface="MS PGothic" charset="-128"/>
              </a:rPr>
              <a:t>Le dernier obstacle est celui de la </a:t>
            </a:r>
            <a:r>
              <a:rPr lang="fr" sz="1200" b="1" i="1" u="none" strike="noStrike" kern="1200" cap="none" spc="0" normalizeH="0" noProof="0" dirty="0">
                <a:ln>
                  <a:noFill/>
                </a:ln>
                <a:solidFill>
                  <a:prstClr val="black"/>
                </a:solidFill>
                <a:effectLst/>
                <a:uLnTx/>
                <a:uFillTx/>
                <a:latin typeface="+mn-lt"/>
                <a:ea typeface="MS PGothic" charset="-128"/>
              </a:rPr>
              <a:t>violation du principe de confidentialité</a:t>
            </a:r>
            <a:r>
              <a:rPr lang="fr" sz="1200" b="0" i="1" u="none" strike="noStrike" kern="1200" cap="none" spc="0" normalizeH="0" noProof="0" dirty="0">
                <a:ln>
                  <a:noFill/>
                </a:ln>
                <a:solidFill>
                  <a:prstClr val="black"/>
                </a:solidFill>
                <a:effectLst/>
                <a:uLnTx/>
                <a:uFillTx/>
                <a:latin typeface="+mn-lt"/>
                <a:ea typeface="MS PGothic" charset="-128"/>
              </a:rPr>
              <a:t> par l’interprète.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charset="-128"/>
              </a:rPr>
              <a:t>Ce risque est exacerbé lorsque les interprètes ne font pas partie du personnel et n’ont pas adhéré au Code de conduite de l’organisation, ou lorsqu’ils nourrissent des préjugés.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Durée : </a:t>
            </a:r>
            <a:r>
              <a:rPr lang="fr" sz="1200" b="0" i="1" u="none" strike="noStrike" kern="1200" cap="none" spc="0" normalizeH="0" noProof="0" dirty="0">
                <a:ln>
                  <a:noFill/>
                </a:ln>
                <a:solidFill>
                  <a:prstClr val="black"/>
                </a:solidFill>
                <a:effectLst/>
                <a:uLnTx/>
                <a:uFillTx/>
                <a:latin typeface="+mn-lt"/>
                <a:ea typeface="MS PGothic" charset="-128"/>
              </a:rPr>
              <a:t>3 minutes (1 heure et 32 minutes pour la section consacrée au modèle PEACE).</a:t>
            </a:r>
          </a:p>
        </p:txBody>
      </p:sp>
      <p:sp>
        <p:nvSpPr>
          <p:cNvPr id="4" name="Slide Number Placeholder 3">
            <a:extLst>
              <a:ext uri="{FF2B5EF4-FFF2-40B4-BE49-F238E27FC236}">
                <a16:creationId xmlns:a16="http://schemas.microsoft.com/office/drawing/2014/main" id="{3E7CB19D-EB2E-0246-9702-6CDB5099D9B6}"/>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13</a:t>
            </a:fld>
            <a:endParaRPr lang="en-US"/>
          </a:p>
        </p:txBody>
      </p:sp>
    </p:spTree>
    <p:extLst>
      <p:ext uri="{BB962C8B-B14F-4D97-AF65-F5344CB8AC3E}">
        <p14:creationId xmlns:p14="http://schemas.microsoft.com/office/powerpoint/2010/main" val="557435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rtl="0"/>
            <a:r>
              <a:rPr lang="fr" sz="1200" b="1" u="sng" kern="1200" dirty="0">
                <a:solidFill>
                  <a:schemeClr val="tx1"/>
                </a:solidFill>
                <a:effectLst/>
                <a:latin typeface="+mn-lt"/>
                <a:ea typeface="MS PGothic" pitchFamily="34" charset="-128"/>
                <a:cs typeface="MS PGothic" charset="0"/>
              </a:rPr>
              <a:t>Première phase : Planification et préparation – Les interprètes (suite)</a:t>
            </a:r>
            <a:endParaRPr lang="en-US" sz="1200" u="sng" kern="1200" dirty="0">
              <a:solidFill>
                <a:schemeClr val="tx1"/>
              </a:solidFill>
              <a:effectLst/>
              <a:latin typeface="+mn-lt"/>
              <a:ea typeface="MS PGothic" pitchFamily="34" charset="-128"/>
              <a:cs typeface="MS PGothic" charset="0"/>
            </a:endParaRPr>
          </a:p>
          <a:p>
            <a:pPr rtl="0"/>
            <a:r>
              <a:rPr lang="fr" sz="1200" kern="1200" dirty="0">
                <a:solidFill>
                  <a:schemeClr val="tx1"/>
                </a:solidFill>
                <a:effectLst/>
                <a:latin typeface="+mn-lt"/>
                <a:ea typeface="MS PGothic" pitchFamily="34" charset="-128"/>
                <a:cs typeface="MS PGothic" charset="0"/>
              </a:rPr>
              <a:t> </a:t>
            </a:r>
          </a:p>
          <a:p>
            <a:pPr rtl="0"/>
            <a:r>
              <a:rPr lang="fr" sz="1200" dirty="0">
                <a:ea typeface="MS PGothic" charset="-128"/>
              </a:rPr>
              <a:t>Il existe également </a:t>
            </a:r>
            <a:r>
              <a:rPr lang="fr" sz="1200" b="0" dirty="0">
                <a:ea typeface="MS PGothic" charset="-128"/>
              </a:rPr>
              <a:t>plusieurs </a:t>
            </a:r>
            <a:r>
              <a:rPr lang="fr" sz="1200" b="1" dirty="0">
                <a:ea typeface="MS PGothic" charset="-128"/>
              </a:rPr>
              <a:t>obstacles opérationnels </a:t>
            </a:r>
            <a:r>
              <a:rPr lang="fr" sz="1200" dirty="0">
                <a:ea typeface="MS PGothic" charset="-128"/>
              </a:rPr>
              <a:t>à une interprétation réussie. </a:t>
            </a:r>
          </a:p>
          <a:p>
            <a:pPr rtl="0"/>
            <a:endParaRPr lang="en-US" altLang="en-US" sz="1200" dirty="0">
              <a:ea typeface="MS PGothic" charset="-128"/>
            </a:endParaRPr>
          </a:p>
          <a:p>
            <a:pPr rtl="0"/>
            <a:r>
              <a:rPr lang="fr" sz="1200" dirty="0">
                <a:ea typeface="MS PGothic" charset="-128"/>
              </a:rPr>
              <a:t>Premièrement, il arrive que les </a:t>
            </a:r>
            <a:r>
              <a:rPr lang="fr" sz="1200" b="0" i="1" dirty="0">
                <a:ea typeface="MS PGothic" charset="-128"/>
              </a:rPr>
              <a:t>membres de la communauté </a:t>
            </a:r>
            <a:r>
              <a:rPr lang="fr" sz="1200" i="1" dirty="0">
                <a:ea typeface="MS PGothic" charset="-128"/>
              </a:rPr>
              <a:t>soient les </a:t>
            </a:r>
            <a:r>
              <a:rPr lang="fr" sz="1200" b="1" i="1" dirty="0">
                <a:ea typeface="MS PGothic" charset="-128"/>
              </a:rPr>
              <a:t>seuls </a:t>
            </a:r>
            <a:r>
              <a:rPr lang="fr" sz="1200" i="1" dirty="0">
                <a:ea typeface="MS PGothic" charset="-128"/>
              </a:rPr>
              <a:t>interprètes disponibles. </a:t>
            </a:r>
          </a:p>
          <a:p>
            <a:pPr rtl="0"/>
            <a:r>
              <a:rPr lang="fr" sz="1200" dirty="0">
                <a:ea typeface="MS PGothic" charset="-128"/>
              </a:rPr>
              <a:t>Par conséquent, les personnes interviewées peuvent se montrer </a:t>
            </a:r>
            <a:r>
              <a:rPr lang="fr" sz="1200" b="0" dirty="0">
                <a:ea typeface="MS PGothic" charset="-128"/>
              </a:rPr>
              <a:t>réticentes </a:t>
            </a:r>
            <a:r>
              <a:rPr lang="fr" sz="1200" dirty="0">
                <a:ea typeface="MS PGothic" charset="-128"/>
              </a:rPr>
              <a:t>à partager des informations.</a:t>
            </a:r>
          </a:p>
          <a:p>
            <a:pPr rtl="0"/>
            <a:endParaRPr lang="en-US" altLang="en-US" sz="1200" i="1" dirty="0">
              <a:ea typeface="MS PGothic" charset="-128"/>
            </a:endParaRPr>
          </a:p>
          <a:p>
            <a:pPr rtl="0"/>
            <a:r>
              <a:rPr lang="fr" sz="1200" dirty="0">
                <a:ea typeface="MS PGothic" charset="-128"/>
              </a:rPr>
              <a:t>Deuxièmement, </a:t>
            </a:r>
            <a:r>
              <a:rPr lang="fr" sz="1200" i="1" dirty="0">
                <a:ea typeface="MS PGothic" charset="-128"/>
              </a:rPr>
              <a:t>la </a:t>
            </a:r>
            <a:r>
              <a:rPr lang="fr" sz="1200" b="1" i="1" dirty="0">
                <a:ea typeface="MS PGothic" charset="-128"/>
              </a:rPr>
              <a:t>rotation </a:t>
            </a:r>
            <a:r>
              <a:rPr lang="fr" sz="1200" b="0" i="1" dirty="0">
                <a:ea typeface="MS PGothic" charset="-128"/>
              </a:rPr>
              <a:t>élevée des interprètes</a:t>
            </a:r>
            <a:r>
              <a:rPr lang="fr" sz="1200" i="1" dirty="0">
                <a:ea typeface="MS PGothic" charset="-128"/>
              </a:rPr>
              <a:t> peut poser des difficultés en matière de formation. </a:t>
            </a:r>
          </a:p>
          <a:p>
            <a:pPr rtl="0"/>
            <a:r>
              <a:rPr lang="fr" sz="1200" dirty="0">
                <a:ea typeface="MS PGothic" charset="-128"/>
              </a:rPr>
              <a:t>Il arrive parfois que l’on soit amené à faire appel à de nouveaux interprètes à chaque nouvelle visite dans un même lieu. En effet, il est difficile de </a:t>
            </a:r>
            <a:r>
              <a:rPr lang="fr" sz="1200" b="1" dirty="0">
                <a:ea typeface="MS PGothic" charset="-128"/>
              </a:rPr>
              <a:t>retenir</a:t>
            </a:r>
            <a:r>
              <a:rPr lang="fr" sz="1200" dirty="0">
                <a:ea typeface="MS PGothic" charset="-128"/>
              </a:rPr>
              <a:t> les interprètes compétents et d’en recruter de nouveaux.</a:t>
            </a:r>
          </a:p>
          <a:p>
            <a:pPr rtl="0"/>
            <a:endParaRPr lang="en-US" altLang="en-US" sz="1200" i="1" dirty="0">
              <a:ea typeface="MS PGothic" charset="-128"/>
            </a:endParaRPr>
          </a:p>
          <a:p>
            <a:pPr rtl="0"/>
            <a:r>
              <a:rPr lang="fr" sz="1200" dirty="0">
                <a:ea typeface="MS PGothic" charset="-128"/>
              </a:rPr>
              <a:t>Troisièmement, </a:t>
            </a:r>
            <a:r>
              <a:rPr lang="fr" sz="1200" i="1" dirty="0">
                <a:ea typeface="MS PGothic" charset="-128"/>
              </a:rPr>
              <a:t>les interprètes ne font pas toujours</a:t>
            </a:r>
            <a:r>
              <a:rPr lang="fr" sz="1200" b="0" i="1" dirty="0">
                <a:ea typeface="MS PGothic" charset="-128"/>
              </a:rPr>
              <a:t> partie du personnel, </a:t>
            </a:r>
            <a:r>
              <a:rPr lang="fr" sz="1200" i="1" dirty="0">
                <a:ea typeface="MS PGothic" charset="-128"/>
              </a:rPr>
              <a:t>ce qui signifie qu’ils n’</a:t>
            </a:r>
            <a:r>
              <a:rPr lang="fr" sz="1200" b="1" i="1" dirty="0">
                <a:ea typeface="MS PGothic" charset="-128"/>
              </a:rPr>
              <a:t>adhèrent</a:t>
            </a:r>
            <a:r>
              <a:rPr lang="fr" sz="1200" i="1" dirty="0">
                <a:ea typeface="MS PGothic" charset="-128"/>
              </a:rPr>
              <a:t> pas nécessairement au Code de conduite de l’organisation.</a:t>
            </a:r>
          </a:p>
          <a:p>
            <a:pPr rtl="0"/>
            <a:endParaRPr lang="en-US" altLang="en-US" sz="1200" i="1" dirty="0">
              <a:ea typeface="MS PGothic" charset="-128"/>
            </a:endParaRPr>
          </a:p>
          <a:p>
            <a:pPr rtl="0"/>
            <a:r>
              <a:rPr lang="fr" sz="1200" dirty="0">
                <a:ea typeface="MS PGothic" charset="-128"/>
              </a:rPr>
              <a:t>Enfin, </a:t>
            </a:r>
            <a:r>
              <a:rPr lang="fr" sz="1200" i="1" dirty="0">
                <a:ea typeface="MS PGothic" charset="-128"/>
              </a:rPr>
              <a:t>dans des circonstances exceptionnelles, il peut être nécessaire de faire appel à un </a:t>
            </a:r>
            <a:r>
              <a:rPr lang="fr" sz="1200" b="1" i="1" dirty="0">
                <a:ea typeface="MS PGothic" charset="-128"/>
              </a:rPr>
              <a:t>membre de la famille</a:t>
            </a:r>
            <a:r>
              <a:rPr lang="fr" sz="1200" i="1" dirty="0">
                <a:ea typeface="MS PGothic" charset="-128"/>
              </a:rPr>
              <a:t> pour faire office d’interprète. </a:t>
            </a:r>
          </a:p>
          <a:p>
            <a:pPr rtl="0"/>
            <a:r>
              <a:rPr lang="fr" sz="1200" dirty="0">
                <a:ea typeface="MS PGothic" charset="-128"/>
              </a:rPr>
              <a:t>Cela peut arriver dans des lieux où </a:t>
            </a:r>
            <a:r>
              <a:rPr lang="fr" sz="1200" b="0" dirty="0">
                <a:ea typeface="MS PGothic" charset="-128"/>
              </a:rPr>
              <a:t>seuls les membres de la famille</a:t>
            </a:r>
            <a:r>
              <a:rPr lang="fr" sz="1200" dirty="0">
                <a:ea typeface="MS PGothic" charset="-128"/>
              </a:rPr>
              <a:t> parlent la langue de la personne interviewée et où le recours à un(e) interprète par téléphone n’est pas envisageable.</a:t>
            </a:r>
          </a:p>
          <a:p>
            <a:pPr rtl="0"/>
            <a:endParaRPr lang="en-US" altLang="en-US" sz="1200" i="1" dirty="0">
              <a:ea typeface="MS PGothic" charset="-128"/>
            </a:endParaRPr>
          </a:p>
          <a:p>
            <a:pPr rtl="0"/>
            <a:r>
              <a:rPr lang="fr" sz="1200" dirty="0">
                <a:ea typeface="MS PGothic" charset="-128"/>
              </a:rPr>
              <a:t>----</a:t>
            </a:r>
          </a:p>
          <a:p>
            <a:pPr rtl="0"/>
            <a:endParaRPr lang="en-US" altLang="en-US" sz="1200" b="1" i="1" dirty="0">
              <a:ea typeface="MS PGothic" charset="-128"/>
            </a:endParaRPr>
          </a:p>
          <a:p>
            <a:pPr rtl="0"/>
            <a:r>
              <a:rPr lang="fr" sz="1200" b="1" i="1" dirty="0">
                <a:ea typeface="MS PGothic" charset="-128"/>
              </a:rPr>
              <a:t>Durée : </a:t>
            </a:r>
            <a:r>
              <a:rPr lang="fr" sz="1200" b="0" i="1" dirty="0">
                <a:ea typeface="MS PGothic" charset="-128"/>
              </a:rPr>
              <a:t>2 minutes (</a:t>
            </a:r>
            <a:r>
              <a:rPr lang="fr" sz="1200" i="1" dirty="0">
                <a:solidFill>
                  <a:schemeClr val="tx1"/>
                </a:solidFill>
                <a:ea typeface="MS PGothic" charset="-128"/>
              </a:rPr>
              <a:t>1 heure et 32 minutes pour la section consacrée au modèle PEACE</a:t>
            </a:r>
            <a:r>
              <a:rPr lang="fr" sz="1200" b="0" i="1" dirty="0">
                <a:ea typeface="MS PGothic" charset="-128"/>
              </a:rPr>
              <a:t>)</a:t>
            </a:r>
            <a:r>
              <a:rPr lang="fr" sz="1200" i="1" dirty="0">
                <a:solidFill>
                  <a:schemeClr val="tx1"/>
                </a:solidFill>
                <a:ea typeface="MS PGothic" charset="-128"/>
              </a:rPr>
              <a:t>.</a:t>
            </a:r>
          </a:p>
        </p:txBody>
      </p:sp>
      <p:sp>
        <p:nvSpPr>
          <p:cNvPr id="4" name="Slide Number Placeholder 3">
            <a:extLst>
              <a:ext uri="{FF2B5EF4-FFF2-40B4-BE49-F238E27FC236}">
                <a16:creationId xmlns:a16="http://schemas.microsoft.com/office/drawing/2014/main" id="{BC797FFC-3DA7-E349-AD0E-B6C3F0729624}"/>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14</a:t>
            </a:fld>
            <a:endParaRPr lang="en-US"/>
          </a:p>
        </p:txBody>
      </p:sp>
    </p:spTree>
    <p:extLst>
      <p:ext uri="{BB962C8B-B14F-4D97-AF65-F5344CB8AC3E}">
        <p14:creationId xmlns:p14="http://schemas.microsoft.com/office/powerpoint/2010/main" val="346829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sng" strike="noStrike" kern="1200" cap="none" spc="0" normalizeH="0" noProof="0" dirty="0">
                <a:ln>
                  <a:noFill/>
                </a:ln>
                <a:solidFill>
                  <a:prstClr val="black"/>
                </a:solidFill>
                <a:effectLst/>
                <a:uLnTx/>
                <a:uFillTx/>
                <a:latin typeface="+mn-lt"/>
                <a:ea typeface="MS PGothic" pitchFamily="34" charset="-128"/>
                <a:cs typeface="MS PGothic" charset="0"/>
              </a:rPr>
              <a:t>Première phase : Planification et préparation – Les interprètes (suite)</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charset="-128"/>
              </a:rPr>
              <a:t>Réfléchissons tous ensemble aux questions qui apparaissent à l’écran.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0" cap="none" spc="0" normalizeH="0" noProof="0" dirty="0">
                <a:ln>
                  <a:noFill/>
                </a:ln>
                <a:solidFill>
                  <a:srgbClr val="595959"/>
                </a:solidFill>
                <a:effectLst/>
                <a:uLnTx/>
                <a:uFillTx/>
                <a:latin typeface="+mn-lt"/>
                <a:ea typeface="MS PGothic" charset="-128"/>
                <a:cs typeface="Calibri" charset="0"/>
              </a:rPr>
              <a:t>Quelle </a:t>
            </a:r>
            <a:r>
              <a:rPr lang="fr" sz="1200" b="1" i="0" u="none" strike="noStrike" kern="0" cap="none" spc="0" normalizeH="0" noProof="0" dirty="0">
                <a:ln>
                  <a:noFill/>
                </a:ln>
                <a:solidFill>
                  <a:srgbClr val="595959"/>
                </a:solidFill>
                <a:effectLst/>
                <a:uLnTx/>
                <a:uFillTx/>
                <a:latin typeface="+mn-lt"/>
                <a:ea typeface="MS PGothic" charset="-128"/>
                <a:cs typeface="Calibri" charset="0"/>
              </a:rPr>
              <a:t>incidence</a:t>
            </a:r>
            <a:r>
              <a:rPr lang="fr" sz="1200" b="0" i="0" u="none" strike="noStrike" kern="0" cap="none" spc="0" normalizeH="0" noProof="0" dirty="0">
                <a:ln>
                  <a:noFill/>
                </a:ln>
                <a:solidFill>
                  <a:srgbClr val="595959"/>
                </a:solidFill>
                <a:effectLst/>
                <a:uLnTx/>
                <a:uFillTx/>
                <a:latin typeface="+mn-lt"/>
                <a:ea typeface="MS PGothic" charset="-128"/>
                <a:cs typeface="Calibri" charset="0"/>
              </a:rPr>
              <a:t> le </a:t>
            </a:r>
            <a:r>
              <a:rPr lang="fr" sz="1200" b="0" i="0" u="none" strike="noStrike" kern="0" cap="none" spc="0" normalizeH="0" noProof="0" dirty="0">
                <a:ln>
                  <a:noFill/>
                </a:ln>
                <a:solidFill>
                  <a:srgbClr val="C0504D"/>
                </a:solidFill>
                <a:effectLst/>
                <a:uLnTx/>
                <a:uFillTx/>
                <a:latin typeface="+mn-lt"/>
                <a:ea typeface="MS PGothic" charset="-128"/>
                <a:cs typeface="Calibri" charset="0"/>
              </a:rPr>
              <a:t>genre, la nationalité, l’origine ethnique ou le groupe linguistique </a:t>
            </a:r>
            <a:r>
              <a:rPr lang="fr" sz="1200" b="0" i="0" u="none" strike="noStrike" kern="0" cap="none" spc="0" normalizeH="0" noProof="0" dirty="0">
                <a:ln>
                  <a:noFill/>
                </a:ln>
                <a:solidFill>
                  <a:srgbClr val="595959"/>
                </a:solidFill>
                <a:effectLst/>
                <a:uLnTx/>
                <a:uFillTx/>
                <a:latin typeface="+mn-lt"/>
                <a:ea typeface="MS PGothic" charset="-128"/>
                <a:cs typeface="Calibri" charset="0"/>
              </a:rPr>
              <a:t>de l’interprète peuvent-ils avoir sur un entretien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0" cap="none" spc="0" normalizeH="0" noProof="0" dirty="0">
                <a:ln>
                  <a:noFill/>
                </a:ln>
                <a:solidFill>
                  <a:prstClr val="black"/>
                </a:solidFill>
                <a:effectLst/>
                <a:uLnTx/>
                <a:uFillTx/>
                <a:latin typeface="+mn-lt"/>
                <a:ea typeface="MS PGothic" charset="-128"/>
                <a:cs typeface="Calibri" charset="0"/>
              </a:rPr>
              <a:t>Comment s’assurer </a:t>
            </a:r>
            <a:r>
              <a:rPr lang="fr" sz="1200" b="0" i="0" u="none" strike="noStrike" kern="0" cap="none" spc="0" normalizeH="0" noProof="0" dirty="0">
                <a:ln>
                  <a:noFill/>
                </a:ln>
                <a:solidFill>
                  <a:srgbClr val="C0504D"/>
                </a:solidFill>
                <a:effectLst/>
                <a:uLnTx/>
                <a:uFillTx/>
                <a:latin typeface="+mn-lt"/>
                <a:ea typeface="MS PGothic" charset="-128"/>
                <a:cs typeface="Calibri" charset="0"/>
              </a:rPr>
              <a:t>que l’interprète est</a:t>
            </a:r>
            <a:r>
              <a:rPr lang="fr" sz="1200" b="1" i="0" u="none" strike="noStrike" kern="0" cap="none" spc="0" normalizeH="0" noProof="0" dirty="0">
                <a:ln>
                  <a:noFill/>
                </a:ln>
                <a:solidFill>
                  <a:srgbClr val="C0504D"/>
                </a:solidFill>
                <a:effectLst/>
                <a:uLnTx/>
                <a:uFillTx/>
                <a:latin typeface="+mn-lt"/>
                <a:ea typeface="MS PGothic" charset="-128"/>
                <a:cs typeface="Calibri" charset="0"/>
              </a:rPr>
              <a:t> suffisamment </a:t>
            </a:r>
            <a:r>
              <a:rPr lang="fr" sz="1200" b="1" i="0" u="sng" strike="noStrike" kern="0" cap="none" spc="0" normalizeH="0" noProof="0" dirty="0">
                <a:ln>
                  <a:noFill/>
                </a:ln>
                <a:solidFill>
                  <a:prstClr val="black"/>
                </a:solidFill>
                <a:effectLst/>
                <a:uLnTx/>
                <a:uFillTx/>
                <a:latin typeface="+mn-lt"/>
                <a:ea typeface="MS PGothic" charset="-128"/>
                <a:cs typeface="Calibri" charset="0"/>
              </a:rPr>
              <a:t>à l’aise </a:t>
            </a:r>
            <a:r>
              <a:rPr lang="fr" sz="1200" b="0" i="0" u="none" strike="noStrike" kern="0" cap="none" spc="0" normalizeH="0" noProof="0" dirty="0">
                <a:ln>
                  <a:noFill/>
                </a:ln>
                <a:solidFill>
                  <a:prstClr val="black"/>
                </a:solidFill>
                <a:effectLst/>
                <a:uLnTx/>
                <a:uFillTx/>
                <a:latin typeface="+mn-lt"/>
                <a:ea typeface="MS PGothic" charset="-128"/>
                <a:cs typeface="Calibri" charset="0"/>
              </a:rPr>
              <a:t>pour assurer sa mission auprès de personnes de diverses OSIEGCS ? Quelles </a:t>
            </a:r>
            <a:r>
              <a:rPr lang="fr" sz="1200" b="0" i="0" u="none" strike="noStrike" kern="0" cap="none" spc="0" normalizeH="0" noProof="0" dirty="0">
                <a:ln>
                  <a:noFill/>
                </a:ln>
                <a:solidFill>
                  <a:srgbClr val="C0504D"/>
                </a:solidFill>
                <a:effectLst/>
                <a:uLnTx/>
                <a:uFillTx/>
                <a:latin typeface="+mn-lt"/>
                <a:ea typeface="MS PGothic" charset="-128"/>
                <a:cs typeface="Calibri" charset="0"/>
              </a:rPr>
              <a:t>formations pouvons-nous proposer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0" cap="none" spc="0" normalizeH="0" noProof="0" dirty="0">
                <a:ln>
                  <a:noFill/>
                </a:ln>
                <a:solidFill>
                  <a:prstClr val="black"/>
                </a:solidFill>
                <a:effectLst/>
                <a:uLnTx/>
                <a:uFillTx/>
                <a:latin typeface="+mn-lt"/>
                <a:ea typeface="MS PGothic" charset="-128"/>
                <a:cs typeface="Calibri" charset="0"/>
              </a:rPr>
              <a:t>Convient-il d’autoriser les interprètes à </a:t>
            </a:r>
            <a:r>
              <a:rPr lang="fr" sz="1200" b="1" i="0" u="sng" strike="noStrike" kern="0" cap="none" spc="0" normalizeH="0" noProof="0" dirty="0">
                <a:ln>
                  <a:noFill/>
                </a:ln>
                <a:solidFill>
                  <a:srgbClr val="C0504D"/>
                </a:solidFill>
                <a:effectLst/>
                <a:uLnTx/>
                <a:uFillTx/>
                <a:latin typeface="+mn-lt"/>
                <a:ea typeface="MS PGothic" charset="-128"/>
                <a:cs typeface="Calibri" charset="0"/>
              </a:rPr>
              <a:t>«</a:t>
            </a:r>
            <a:r>
              <a:rPr lang="fr" sz="1200" b="1" i="0" u="sng" strike="noStrike" kern="0" cap="none" spc="0" normalizeH="0" noProof="0" dirty="0">
                <a:ln>
                  <a:noFill/>
                </a:ln>
                <a:solidFill>
                  <a:prstClr val="black"/>
                </a:solidFill>
                <a:effectLst/>
                <a:uLnTx/>
                <a:uFillTx/>
                <a:latin typeface="+mn-lt"/>
                <a:ea typeface="MS PGothic" charset="-128"/>
                <a:cs typeface="Calibri" charset="0"/>
              </a:rPr>
              <a:t> s’abstenir » </a:t>
            </a:r>
            <a:r>
              <a:rPr lang="fr" sz="1200" b="0" i="0" u="none" strike="noStrike" kern="0" cap="none" spc="0" normalizeH="0" noProof="0" dirty="0">
                <a:ln>
                  <a:noFill/>
                </a:ln>
                <a:solidFill>
                  <a:prstClr val="black"/>
                </a:solidFill>
                <a:effectLst/>
                <a:uLnTx/>
                <a:uFillTx/>
                <a:latin typeface="+mn-lt"/>
                <a:ea typeface="MS PGothic" charset="-128"/>
                <a:cs typeface="Calibri" charset="0"/>
              </a:rPr>
              <a:t>d’assurer leur mission en cas d’entretien avec une personne de diverses OSIEGCS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0" cap="none" spc="0" normalizeH="0" noProof="0" dirty="0">
                <a:ln>
                  <a:noFill/>
                </a:ln>
                <a:solidFill>
                  <a:prstClr val="black"/>
                </a:solidFill>
                <a:effectLst/>
                <a:uLnTx/>
                <a:uFillTx/>
                <a:latin typeface="+mn-lt"/>
                <a:ea typeface="MS PGothic" charset="-128"/>
                <a:cs typeface="Calibri" charset="0"/>
              </a:rPr>
              <a:t>Quelles </a:t>
            </a:r>
            <a:r>
              <a:rPr lang="fr" sz="1200" b="1" i="0" u="none" strike="noStrike" kern="0" cap="none" spc="0" normalizeH="0" noProof="0" dirty="0">
                <a:ln>
                  <a:noFill/>
                </a:ln>
                <a:solidFill>
                  <a:srgbClr val="C0504D"/>
                </a:solidFill>
                <a:effectLst/>
                <a:uLnTx/>
                <a:uFillTx/>
                <a:latin typeface="+mn-lt"/>
                <a:ea typeface="MS PGothic" charset="-128"/>
                <a:cs typeface="Calibri" charset="0"/>
              </a:rPr>
              <a:t>alternatives</a:t>
            </a:r>
            <a:r>
              <a:rPr lang="fr" sz="1200" b="1" i="0" u="none" strike="noStrike" kern="0" cap="none" spc="0" normalizeH="0" noProof="0" dirty="0">
                <a:ln>
                  <a:noFill/>
                </a:ln>
                <a:solidFill>
                  <a:prstClr val="black"/>
                </a:solidFill>
                <a:effectLst/>
                <a:uLnTx/>
                <a:uFillTx/>
                <a:latin typeface="+mn-lt"/>
                <a:ea typeface="MS PGothic" charset="-128"/>
                <a:cs typeface="Calibri" charset="0"/>
              </a:rPr>
              <a:t> </a:t>
            </a:r>
            <a:r>
              <a:rPr lang="fr" sz="1200" b="0" i="0" u="none" strike="noStrike" kern="0" cap="none" spc="0" normalizeH="0" noProof="0" dirty="0">
                <a:ln>
                  <a:noFill/>
                </a:ln>
                <a:solidFill>
                  <a:prstClr val="black"/>
                </a:solidFill>
                <a:effectLst/>
                <a:uLnTx/>
                <a:uFillTx/>
                <a:latin typeface="+mn-lt"/>
                <a:ea typeface="MS PGothic" charset="-128"/>
                <a:cs typeface="Calibri" charset="0"/>
              </a:rPr>
              <a:t>pouvons-nous proposer lorsqu’une personne refuse l’intervention d’un(e) interprète issu(e) de sa communauté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0" cap="none" spc="0" normalizeH="0" noProof="0" dirty="0">
                <a:ln>
                  <a:noFill/>
                </a:ln>
                <a:solidFill>
                  <a:prstClr val="black"/>
                </a:solidFill>
                <a:effectLst/>
                <a:uLnTx/>
                <a:uFillTx/>
                <a:latin typeface="+mn-lt"/>
                <a:ea typeface="MS PGothic" charset="-128"/>
                <a:cs typeface="Calibri" charset="0"/>
              </a:rPr>
              <a:t>Quelles </a:t>
            </a:r>
            <a:r>
              <a:rPr lang="fr" sz="1200" b="0" i="0" u="none" strike="noStrike" kern="0" cap="none" spc="0" normalizeH="0" noProof="0" dirty="0">
                <a:ln>
                  <a:noFill/>
                </a:ln>
                <a:solidFill>
                  <a:srgbClr val="C0504D"/>
                </a:solidFill>
                <a:effectLst/>
                <a:uLnTx/>
                <a:uFillTx/>
                <a:latin typeface="+mn-lt"/>
                <a:ea typeface="MS PGothic" charset="-128"/>
                <a:cs typeface="Calibri" charset="0"/>
              </a:rPr>
              <a:t>difficultés</a:t>
            </a:r>
            <a:r>
              <a:rPr lang="fr" sz="1200" b="1" i="0" u="none" strike="noStrike" kern="0" cap="none" spc="0" normalizeH="0" noProof="0" dirty="0">
                <a:ln>
                  <a:noFill/>
                </a:ln>
                <a:solidFill>
                  <a:srgbClr val="0B2477"/>
                </a:solidFill>
                <a:effectLst/>
                <a:uLnTx/>
                <a:uFillTx/>
                <a:latin typeface="+mn-lt"/>
                <a:ea typeface="MS PGothic" charset="-128"/>
                <a:cs typeface="Calibri" charset="0"/>
              </a:rPr>
              <a:t> </a:t>
            </a:r>
            <a:r>
              <a:rPr lang="fr" sz="1200" b="1" i="0" u="none" strike="noStrike" kern="0" cap="none" spc="0" normalizeH="0" noProof="0" dirty="0">
                <a:ln>
                  <a:noFill/>
                </a:ln>
                <a:solidFill>
                  <a:srgbClr val="C0504D"/>
                </a:solidFill>
                <a:effectLst/>
                <a:uLnTx/>
                <a:uFillTx/>
                <a:latin typeface="+mn-lt"/>
                <a:ea typeface="MS PGothic" charset="-128"/>
                <a:cs typeface="Calibri" charset="0"/>
              </a:rPr>
              <a:t>avez-vous rencontrées en ayant recours à des interprètes et quelles sont les </a:t>
            </a:r>
            <a:r>
              <a:rPr lang="fr" sz="1200" b="1" i="0" u="sng" strike="noStrike" kern="0" cap="none" spc="0" normalizeH="0" noProof="0" dirty="0">
                <a:ln>
                  <a:noFill/>
                </a:ln>
                <a:solidFill>
                  <a:prstClr val="black"/>
                </a:solidFill>
                <a:effectLst/>
                <a:uLnTx/>
                <a:uFillTx/>
                <a:latin typeface="+mn-lt"/>
                <a:ea typeface="MS PGothic" charset="-128"/>
                <a:cs typeface="Calibri" charset="0"/>
              </a:rPr>
              <a:t>bonnes pratiques </a:t>
            </a:r>
            <a:r>
              <a:rPr lang="fr" sz="1200" b="0" i="0" u="none" strike="noStrike" kern="0" cap="none" spc="0" normalizeH="0" noProof="0" dirty="0">
                <a:ln>
                  <a:noFill/>
                </a:ln>
                <a:solidFill>
                  <a:prstClr val="black"/>
                </a:solidFill>
                <a:effectLst/>
                <a:uLnTx/>
                <a:uFillTx/>
                <a:latin typeface="+mn-lt"/>
                <a:ea typeface="MS PGothic" charset="-128"/>
                <a:cs typeface="Calibri" charset="0"/>
              </a:rPr>
              <a:t>qui vous ont permis de les surmonter ?</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Avant d’aborder la phase suivante du modèle PEACE</a:t>
            </a:r>
            <a:r>
              <a:rPr lang="fr" sz="1200" b="0" i="0" u="none" strike="noStrike" kern="0" cap="none" spc="0" normalizeH="0" noProof="0" dirty="0">
                <a:ln>
                  <a:noFill/>
                </a:ln>
                <a:solidFill>
                  <a:srgbClr val="C0504D"/>
                </a:solidFill>
                <a:effectLst/>
                <a:uLnTx/>
                <a:uFillTx/>
                <a:latin typeface="+mn-lt"/>
                <a:ea typeface="MS PGothic" charset="-128"/>
                <a:cs typeface="Calibri" charset="0"/>
              </a:rPr>
              <a:t>, </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revenons à nos </a:t>
            </a:r>
            <a:r>
              <a:rPr lang="fr" sz="1200" b="1" i="0" u="sng" strike="noStrike" kern="0" cap="none" spc="0" normalizeH="0" noProof="0" dirty="0">
                <a:ln>
                  <a:noFill/>
                </a:ln>
                <a:solidFill>
                  <a:srgbClr val="C0504D"/>
                </a:solidFill>
                <a:effectLst/>
                <a:uLnTx/>
                <a:uFillTx/>
                <a:latin typeface="+mn-lt"/>
                <a:ea typeface="MS PGothic" charset="-128"/>
                <a:cs typeface="Calibri" charset="0"/>
              </a:rPr>
              <a:t>dialogues fictifs </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et aux exercices correspondants. Quelles mesures les personnes chargées de ces entretiens auraient-elles pu mettre en place afin de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mieux</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planifier et se préparer ?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Durée : </a:t>
            </a:r>
            <a:r>
              <a:rPr lang="fr" sz="1200" b="0" i="1" u="none" strike="noStrike" kern="1200" cap="none" spc="0" normalizeH="0" noProof="0" dirty="0">
                <a:ln>
                  <a:noFill/>
                </a:ln>
                <a:solidFill>
                  <a:prstClr val="black"/>
                </a:solidFill>
                <a:effectLst/>
                <a:uLnTx/>
                <a:uFillTx/>
                <a:latin typeface="+mn-lt"/>
                <a:ea typeface="MS PGothic" charset="-128"/>
              </a:rPr>
              <a:t>10 minutes (1 heure et 32 minutes pour la section consacrée au modèle PEACE).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Remarque à l’attention de l’</a:t>
            </a:r>
            <a:r>
              <a:rPr lang="fr-FR" sz="1200" b="1" i="1" u="none" strike="noStrike" kern="1200" cap="none" spc="0" normalizeH="0" noProof="0" dirty="0">
                <a:ln>
                  <a:noFill/>
                </a:ln>
                <a:solidFill>
                  <a:prstClr val="black"/>
                </a:solidFill>
                <a:effectLst/>
                <a:uLnTx/>
                <a:uFillTx/>
                <a:latin typeface="+mn-lt"/>
                <a:ea typeface="MS PGothic" charset="-128"/>
              </a:rPr>
              <a:t>animateur(</a:t>
            </a:r>
            <a:r>
              <a:rPr lang="fr-FR" sz="1200" b="1" i="1" u="none" strike="noStrike" kern="1200" cap="none" spc="0" normalizeH="0" noProof="0" dirty="0" err="1">
                <a:ln>
                  <a:noFill/>
                </a:ln>
                <a:solidFill>
                  <a:prstClr val="black"/>
                </a:solidFill>
                <a:effectLst/>
                <a:uLnTx/>
                <a:uFillTx/>
                <a:latin typeface="+mn-lt"/>
                <a:ea typeface="MS PGothic" charset="-128"/>
              </a:rPr>
              <a:t>rice</a:t>
            </a:r>
            <a:r>
              <a:rPr lang="fr-FR" sz="1200" b="1" i="1" u="none" strike="noStrike" kern="1200" cap="none" spc="0" normalizeH="0" noProof="0" dirty="0">
                <a:ln>
                  <a:noFill/>
                </a:ln>
                <a:solidFill>
                  <a:prstClr val="black"/>
                </a:solidFill>
                <a:effectLst/>
                <a:uLnTx/>
                <a:uFillTx/>
                <a:latin typeface="+mn-lt"/>
                <a:ea typeface="MS PGothic" charset="-128"/>
              </a:rPr>
              <a:t>)</a:t>
            </a:r>
            <a:r>
              <a:rPr lang="fr" sz="1200" b="1" i="1" u="none" strike="noStrike" kern="1200" cap="none" spc="0" normalizeH="0" noProof="0" dirty="0">
                <a:ln>
                  <a:noFill/>
                </a:ln>
                <a:solidFill>
                  <a:prstClr val="black"/>
                </a:solidFill>
                <a:effectLst/>
                <a:uLnTx/>
                <a:uFillTx/>
                <a:latin typeface="+mn-lt"/>
                <a:ea typeface="MS PGothic" charset="-128"/>
              </a:rPr>
              <a:t> : </a:t>
            </a:r>
            <a:r>
              <a:rPr lang="fr" sz="1200" b="0" i="1" u="none" strike="noStrike" kern="1200" cap="none" spc="0" normalizeH="0" noProof="0" dirty="0">
                <a:ln>
                  <a:noFill/>
                </a:ln>
                <a:solidFill>
                  <a:prstClr val="black"/>
                </a:solidFill>
                <a:effectLst/>
                <a:uLnTx/>
                <a:uFillTx/>
                <a:latin typeface="+mn-lt"/>
                <a:ea typeface="MS PGothic" charset="-128"/>
              </a:rPr>
              <a:t>Pour découvrir les réponses possibles à ces questions-débats, veuillez consulter le Guide d’animation à la </a:t>
            </a:r>
            <a:r>
              <a:rPr lang="fr" sz="1200" b="1" i="1" u="none" strike="noStrike" kern="1200" cap="none" spc="0" normalizeH="0" noProof="0" dirty="0">
                <a:ln>
                  <a:noFill/>
                </a:ln>
                <a:solidFill>
                  <a:prstClr val="black"/>
                </a:solidFill>
                <a:effectLst/>
                <a:uLnTx/>
                <a:uFillTx/>
                <a:latin typeface="+mn-lt"/>
                <a:ea typeface="MS PGothic" charset="-128"/>
              </a:rPr>
              <a:t>page 182</a:t>
            </a:r>
            <a:r>
              <a:rPr lang="fr" sz="1200" b="0" i="1" u="none" strike="noStrike" kern="1200" cap="none" spc="0" normalizeH="0" noProof="0" dirty="0">
                <a:ln>
                  <a:noFill/>
                </a:ln>
                <a:solidFill>
                  <a:prstClr val="black"/>
                </a:solidFill>
                <a:effectLst/>
                <a:uLnTx/>
                <a:uFillTx/>
                <a:latin typeface="+mn-lt"/>
                <a:ea typeface="MS PGothic" charset="-128"/>
              </a:rPr>
              <a:t>. </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p:txBody>
      </p:sp>
      <p:sp>
        <p:nvSpPr>
          <p:cNvPr id="4" name="Slide Number Placeholder 3">
            <a:extLst>
              <a:ext uri="{FF2B5EF4-FFF2-40B4-BE49-F238E27FC236}">
                <a16:creationId xmlns:a16="http://schemas.microsoft.com/office/drawing/2014/main" id="{FE1E6CEA-C408-C14C-ADF5-F5AD433AB2C8}"/>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15</a:t>
            </a:fld>
            <a:endParaRPr lang="en-US"/>
          </a:p>
        </p:txBody>
      </p:sp>
    </p:spTree>
    <p:extLst>
      <p:ext uri="{BB962C8B-B14F-4D97-AF65-F5344CB8AC3E}">
        <p14:creationId xmlns:p14="http://schemas.microsoft.com/office/powerpoint/2010/main" val="3792995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sng" strike="noStrike" kern="1200" cap="none" spc="0" normalizeH="0" noProof="0" dirty="0">
                <a:ln>
                  <a:noFill/>
                </a:ln>
                <a:solidFill>
                  <a:prstClr val="black"/>
                </a:solidFill>
                <a:effectLst/>
                <a:uLnTx/>
                <a:uFillTx/>
                <a:latin typeface="+mn-lt"/>
                <a:ea typeface="MS PGothic" pitchFamily="34" charset="-128"/>
                <a:cs typeface="MS PGothic" charset="0"/>
              </a:rPr>
              <a:t>Deuxième phase : Expliquer et impliquer</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 </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La deuxième phase du modèle PEACE consiste à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expliquer et impliquer</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Les premières minutes d’un entretien sont déterminantes – elles donnent le ton de ce qui suivra et ont une grande influence sur la réussite de l’entretien au regard des objectifs fixés en amont.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Selon vous, qu’est-il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important</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de faire pour expliquer et impliquer dans le cadre d’un entretien avec une personne de diverses OSIEGCS ?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Exemples : mettre la personne à l’aise ; établir un lien ; expliquer le motif de l’entretien ; présenter le déroulement de l’entretien ; communiquer des informations relatives à la notion d’espace sûr et au principe de confidentialité ; s’assurer que la personne interviewée se sent suffisamment à l’aise pour s’exprimer devant l’interprète ; répondre à toutes les questions que la personne interviewée est susceptible de se poser avant le début de l’entretien.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Durée : </a:t>
            </a:r>
            <a:r>
              <a:rPr lang="fr" sz="1200" b="0" i="1" u="none" strike="noStrike" kern="1200" cap="none" spc="0" normalizeH="0" noProof="0" dirty="0">
                <a:ln>
                  <a:noFill/>
                </a:ln>
                <a:solidFill>
                  <a:prstClr val="black"/>
                </a:solidFill>
                <a:effectLst/>
                <a:uLnTx/>
                <a:uFillTx/>
                <a:latin typeface="+mn-lt"/>
                <a:ea typeface="MS PGothic" charset="-128"/>
              </a:rPr>
              <a:t>2 minutes (1 heure et 32 minutes pour la section consacrée au modèle PEACE).</a:t>
            </a:r>
          </a:p>
        </p:txBody>
      </p:sp>
      <p:sp>
        <p:nvSpPr>
          <p:cNvPr id="4" name="Slide Number Placeholder 3">
            <a:extLst>
              <a:ext uri="{FF2B5EF4-FFF2-40B4-BE49-F238E27FC236}">
                <a16:creationId xmlns:a16="http://schemas.microsoft.com/office/drawing/2014/main" id="{BA1FE2AB-B334-9F4E-B1EC-F0EFEF02CC0F}"/>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16</a:t>
            </a:fld>
            <a:endParaRPr lang="en-US"/>
          </a:p>
        </p:txBody>
      </p:sp>
    </p:spTree>
    <p:extLst>
      <p:ext uri="{BB962C8B-B14F-4D97-AF65-F5344CB8AC3E}">
        <p14:creationId xmlns:p14="http://schemas.microsoft.com/office/powerpoint/2010/main" val="2079832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sng" strike="noStrike" kern="1200" cap="none" spc="0" normalizeH="0" noProof="0" dirty="0">
                <a:ln>
                  <a:noFill/>
                </a:ln>
                <a:solidFill>
                  <a:prstClr val="black"/>
                </a:solidFill>
                <a:effectLst/>
                <a:uLnTx/>
                <a:uFillTx/>
                <a:latin typeface="+mn-lt"/>
                <a:ea typeface="MS PGothic" pitchFamily="34" charset="-128"/>
                <a:cs typeface="MS PGothic" charset="0"/>
              </a:rPr>
              <a:t>Deuxième phase : Explication et implication (suite)</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 </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Les premières minutes de l’entretien sont pour vous l’occasion de créer un climat de confiance et de sécurité, de mettre la personne interviewée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à l’aise</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de comprendre ses priorités ou ses besoins, de lui expliquer ce que vous attendez d’elle et de l’entretien, et de présenter l’interprète et son rôle.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Au cours de la phase d’</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explication</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vous devez systématiquement aborder les points suivants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Le but et le déroulement de l’entretien</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Le rôle de l’interprète</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Le principe de confidentialité et la notion d’espace sûr</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rPr>
              <a:t>Rappeler que la personne interviewée garde le contrôle de l’entretien et peut l’interrompre à tout moment en émettant un signal déterminé en amont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rPr>
              <a:t>Reconnaître qu’il n’est pas toujours facile de répondre à certaines questions et expliquer à la personne interviewée qu’elle peut vous signaler les questions qui lui paraissent trop difficiles.</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Il est également</a:t>
            </a:r>
            <a:r>
              <a:rPr lang="fr" sz="1200" b="0" i="0" u="none" strike="noStrike" kern="1200" cap="none" spc="0" normalizeH="0" noProof="0" dirty="0">
                <a:ln>
                  <a:noFill/>
                </a:ln>
                <a:solidFill>
                  <a:prstClr val="black"/>
                </a:solidFill>
                <a:effectLst/>
                <a:uLnTx/>
                <a:uFillTx/>
                <a:latin typeface="+mn-lt"/>
                <a:ea typeface="MS PGothic" pitchFamily="34" charset="-128"/>
              </a:rPr>
              <a:t> important que vous établissiez un lien avec votre interlocuteur(rice) en entamant la conversation et en amorçant un dialogue. En effet, la personne interviewée sera amenée à partager avec vous des informations intimes et sensibles, susceptibles de réveiller des sentiments de honte, de stigmatisation et d’émoi.</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Elle se sentira donc mieux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acceptée</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plus détendue et prête à s’exprimer si vous avez pris le temps d’établir de bonnes relations au préalable.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Comment établir de bonnes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relations</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Laissez aux apprenant(e)s le temps de répondre avant de passer à la diapositive suivante.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Durée : </a:t>
            </a:r>
            <a:r>
              <a:rPr lang="fr" sz="1200" b="0" i="1" u="none" strike="noStrike" kern="1200" cap="none" spc="0" normalizeH="0" noProof="0" dirty="0">
                <a:ln>
                  <a:noFill/>
                </a:ln>
                <a:solidFill>
                  <a:prstClr val="black"/>
                </a:solidFill>
                <a:effectLst/>
                <a:uLnTx/>
                <a:uFillTx/>
                <a:latin typeface="+mn-lt"/>
                <a:ea typeface="MS PGothic" charset="-128"/>
              </a:rPr>
              <a:t>2 minutes (1 heure et 32 minutes pour la section consacrée au modèle PEACE).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1" kern="1200" dirty="0">
                <a:solidFill>
                  <a:schemeClr val="tx1"/>
                </a:solidFill>
                <a:effectLst/>
                <a:latin typeface="+mn-lt"/>
                <a:ea typeface="+mn-ea"/>
                <a:cs typeface="+mn-cs"/>
              </a:rPr>
              <a:t>[Description de l’image : une interprète, un migrant et une travailleuse sociale sont assis autour d’un bureau.]</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endParaRPr>
          </a:p>
        </p:txBody>
      </p:sp>
      <p:sp>
        <p:nvSpPr>
          <p:cNvPr id="4" name="Slide Number Placeholder 3">
            <a:extLst>
              <a:ext uri="{FF2B5EF4-FFF2-40B4-BE49-F238E27FC236}">
                <a16:creationId xmlns:a16="http://schemas.microsoft.com/office/drawing/2014/main" id="{9CC7A93E-5457-2A44-8988-9321BC6BA728}"/>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17</a:t>
            </a:fld>
            <a:endParaRPr lang="en-US"/>
          </a:p>
        </p:txBody>
      </p:sp>
    </p:spTree>
    <p:extLst>
      <p:ext uri="{BB962C8B-B14F-4D97-AF65-F5344CB8AC3E}">
        <p14:creationId xmlns:p14="http://schemas.microsoft.com/office/powerpoint/2010/main" val="2811610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marL="0" marR="0" lvl="0" indent="0" algn="l" defTabSz="914400" rtl="0" eaLnBrk="0" fontAlgn="base" latinLnBrk="0" hangingPunct="0">
              <a:lnSpc>
                <a:spcPct val="100000"/>
              </a:lnSpc>
              <a:spcAft>
                <a:spcPct val="0"/>
              </a:spcAft>
              <a:buClrTx/>
              <a:buSzTx/>
              <a:buFontTx/>
              <a:buNone/>
              <a:tabLst/>
              <a:defRPr/>
            </a:pPr>
            <a:r>
              <a:rPr lang="fr" sz="1200" b="1" i="0" u="sng" strike="noStrike" kern="1200" cap="none" spc="0" normalizeH="0" noProof="0" dirty="0">
                <a:ln>
                  <a:noFill/>
                </a:ln>
                <a:solidFill>
                  <a:prstClr val="black"/>
                </a:solidFill>
                <a:effectLst/>
                <a:uLnTx/>
                <a:uFillTx/>
                <a:latin typeface="+mn-lt"/>
                <a:ea typeface="MS PGothic" pitchFamily="34" charset="-128"/>
                <a:cs typeface="MS PGothic" charset="0"/>
              </a:rPr>
              <a:t>Deuxième phase : Explication et implication (suite)</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 </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Il existe de nombreuses façons d’</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établir un lien</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On peut notamment :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Mettre en place un espace bienveillant et accueillant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rPr>
              <a:t>Adopter une communication verbale et non verbale offrant un sentiment d’acceptation et de sécurité ;</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Se garder de tout jugement</a:t>
            </a:r>
            <a:r>
              <a:rPr lang="fr" sz="1200" b="0" i="0" u="none" strike="noStrike" kern="1200" cap="none" spc="0" normalizeH="0" noProof="0" dirty="0">
                <a:ln>
                  <a:noFill/>
                </a:ln>
                <a:solidFill>
                  <a:prstClr val="black"/>
                </a:solidFill>
                <a:effectLst/>
                <a:uLnTx/>
                <a:uFillTx/>
                <a:latin typeface="+mn-lt"/>
                <a:ea typeface="MS PGothic" pitchFamily="34" charset="-128"/>
              </a:rPr>
              <a:t> sur les personnes avec lesquelles on entre en contact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Demander si la personne</a:t>
            </a:r>
            <a:r>
              <a:rPr lang="fr" sz="1200" b="0" i="0" u="none" strike="noStrike" kern="1200" cap="none" spc="0" normalizeH="0" noProof="0" dirty="0">
                <a:ln>
                  <a:noFill/>
                </a:ln>
                <a:solidFill>
                  <a:prstClr val="black"/>
                </a:solidFill>
                <a:effectLst/>
                <a:uLnTx/>
                <a:uFillTx/>
                <a:latin typeface="+mn-lt"/>
                <a:ea typeface="MS PGothic" pitchFamily="34" charset="-128"/>
              </a:rPr>
              <a:t> se sent suffisamment à l’aise pour s’exprimer devant l’interprète ;</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Demander ou vérifier le prénom et le pronom à utiliser pour les personnes présentant une diversité d’identité de genre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Éviter les sujets difficiles ou sensibles en début d’entretien.</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 typeface="Arial" panose="020B0604020202020204" pitchFamily="34" charset="0"/>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Selon vous, que pourrions-nous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ajouter </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à cette liste ?</a:t>
            </a:r>
          </a:p>
          <a:p>
            <a:pPr marL="0" marR="0" lvl="0" indent="0" algn="l" defTabSz="914400" rtl="0" eaLnBrk="0" fontAlgn="base" latinLnBrk="0" hangingPunct="0">
              <a:lnSpc>
                <a:spcPct val="100000"/>
              </a:lnSpc>
              <a:spcAft>
                <a:spcPct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Durée : </a:t>
            </a:r>
            <a:r>
              <a:rPr lang="fr" sz="1200" b="0" i="1" u="none" strike="noStrike" kern="1200" cap="none" spc="0" normalizeH="0" noProof="0" dirty="0">
                <a:ln>
                  <a:noFill/>
                </a:ln>
                <a:solidFill>
                  <a:prstClr val="black"/>
                </a:solidFill>
                <a:effectLst/>
                <a:uLnTx/>
                <a:uFillTx/>
                <a:latin typeface="+mn-lt"/>
                <a:ea typeface="MS PGothic" charset="-128"/>
              </a:rPr>
              <a:t>2 minutes (1 heure et 32 minutes pour la section consacrée au modèle PEACE).</a:t>
            </a:r>
          </a:p>
          <a:p>
            <a:pPr marL="0" marR="0" lvl="0" indent="0" algn="l" defTabSz="914400" rtl="0" eaLnBrk="0" fontAlgn="base" latinLnBrk="0" hangingPunct="0">
              <a:lnSpc>
                <a:spcPct val="100000"/>
              </a:lnSpc>
              <a:spcAft>
                <a:spcPct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ct val="0"/>
              </a:spcAft>
              <a:buClrTx/>
              <a:buSzTx/>
              <a:buFont typeface="Arial" panose="020B0604020202020204" pitchFamily="34" charset="0"/>
              <a:buNone/>
              <a:tabLst/>
              <a:defRPr/>
            </a:pPr>
            <a:r>
              <a:rPr lang="fr" sz="1200" b="0" i="1" kern="1200" dirty="0">
                <a:solidFill>
                  <a:schemeClr val="tx1"/>
                </a:solidFill>
                <a:effectLst/>
                <a:latin typeface="+mn-lt"/>
                <a:ea typeface="+mn-ea"/>
                <a:cs typeface="+mn-cs"/>
              </a:rPr>
              <a:t>[Description de l’image : assise sur un grand tapis, une femme accompagnée d’un petit garçon tient un bébé dans les bras et répond aux questions d’un membre du personnel qui prend des notes au fur et à mesure de leur entretien (Cameroun).]</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4" name="Slide Number Placeholder 3">
            <a:extLst>
              <a:ext uri="{FF2B5EF4-FFF2-40B4-BE49-F238E27FC236}">
                <a16:creationId xmlns:a16="http://schemas.microsoft.com/office/drawing/2014/main" id="{94983A6C-C5F6-824B-AE9E-2D18CC14EA64}"/>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18</a:t>
            </a:fld>
            <a:endParaRPr lang="en-US"/>
          </a:p>
        </p:txBody>
      </p:sp>
    </p:spTree>
    <p:extLst>
      <p:ext uri="{BB962C8B-B14F-4D97-AF65-F5344CB8AC3E}">
        <p14:creationId xmlns:p14="http://schemas.microsoft.com/office/powerpoint/2010/main" val="2179641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09"/>
            <a:ext cx="5681272" cy="4425059"/>
          </a:xfrm>
          <a:prstGeom prst="rect">
            <a:avLst/>
          </a:prstGeom>
        </p:spPr>
        <p:txBody>
          <a:bodyPr rtlCol="0">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sng" strike="noStrike" kern="1200" cap="none" spc="0" normalizeH="0" noProof="0" dirty="0">
                <a:ln>
                  <a:noFill/>
                </a:ln>
                <a:effectLst/>
                <a:uLnTx/>
                <a:uFillTx/>
                <a:latin typeface="+mn-lt"/>
                <a:ea typeface="MS PGothic" pitchFamily="34" charset="-128"/>
                <a:cs typeface="MS PGothic" charset="0"/>
              </a:rPr>
              <a:t>Deuxième phase : Explication et implication (suite)</a:t>
            </a:r>
            <a:endParaRPr kumimoji="0" lang="en-US" sz="1200" b="0" i="0" u="sng" strike="noStrike" kern="1200" cap="none" spc="0" normalizeH="0" baseline="0" noProof="0" dirty="0">
              <a:ln>
                <a:noFill/>
              </a:ln>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none" strike="noStrike" kern="1200" cap="none" spc="0" normalizeH="0" noProof="0" dirty="0">
                <a:ln>
                  <a:noFill/>
                </a:ln>
                <a:effectLst/>
                <a:uLnTx/>
                <a:uFillTx/>
                <a:latin typeface="+mn-lt"/>
                <a:ea typeface="MS PGothic" pitchFamily="34" charset="-128"/>
                <a:cs typeface="MS PGothic" charset="0"/>
              </a:rPr>
              <a:t> </a:t>
            </a:r>
            <a:endParaRPr kumimoji="0" lang="en-US" sz="1200" b="0" i="0" u="none" strike="noStrike" kern="1200" cap="none" spc="0" normalizeH="0" baseline="0" noProof="0" dirty="0">
              <a:ln>
                <a:noFill/>
              </a:ln>
              <a:effectLst/>
              <a:uLnTx/>
              <a:uFillTx/>
              <a:latin typeface="+mn-lt"/>
              <a:ea typeface="MS PGothic" pitchFamily="34" charset="-128"/>
              <a:cs typeface="MS PGothic" charset="0"/>
            </a:endParaRPr>
          </a:p>
          <a:p>
            <a:pPr marL="0" marR="0" lvl="0" indent="0" algn="just"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effectLst/>
                <a:uLnTx/>
                <a:uFillTx/>
                <a:latin typeface="+mn-lt"/>
                <a:ea typeface="MS PGothic" pitchFamily="34" charset="-128"/>
                <a:cs typeface="MS PGothic" charset="0"/>
              </a:rPr>
              <a:t>Pour finir, revenons sur les sujets fondamentaux, et plus particulièrement sur le module consacré à la </a:t>
            </a:r>
            <a:r>
              <a:rPr lang="fr" sz="1200" b="1" i="0" u="none" strike="noStrike" kern="1200" cap="none" spc="0" normalizeH="0" noProof="0" dirty="0">
                <a:ln>
                  <a:noFill/>
                </a:ln>
                <a:effectLst/>
                <a:uLnTx/>
                <a:uFillTx/>
                <a:latin typeface="+mn-lt"/>
                <a:ea typeface="MS PGothic" pitchFamily="34" charset="-128"/>
                <a:cs typeface="MS PGothic" charset="0"/>
              </a:rPr>
              <a:t>communication inclusive</a:t>
            </a:r>
            <a:r>
              <a:rPr lang="fr" sz="1200" b="0" i="0" u="none" strike="noStrike" kern="1200" cap="none" spc="0" normalizeH="0" noProof="0" dirty="0">
                <a:ln>
                  <a:noFill/>
                </a:ln>
                <a:effectLst/>
                <a:uLnTx/>
                <a:uFillTx/>
                <a:latin typeface="+mn-lt"/>
                <a:ea typeface="MS PGothic" pitchFamily="34" charset="-128"/>
                <a:cs typeface="MS PGothic" charset="0"/>
              </a:rPr>
              <a:t>. Au cours de ce module, nous avons découvert quelques questions de base destinées à entamer la conversation avec une personne de diverses OSIEGCS que l’on vient de rencontrer, à condition que sa situation et le contexte de l’entretien s’y prêtent. Plusieurs de ces questions s’affichent en ce moment à l’écran.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effectLst/>
                <a:uLnTx/>
                <a:uFillTx/>
                <a:latin typeface="+mn-lt"/>
                <a:ea typeface="MS PGothic" pitchFamily="34" charset="-128"/>
                <a:cs typeface="MS PGothic" charset="0"/>
              </a:rPr>
              <a:t>On peut notamment demander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effectLst/>
                <a:uLnTx/>
                <a:uFillTx/>
                <a:latin typeface="+mn-lt"/>
                <a:ea typeface="MS PGothic" pitchFamily="34" charset="-128"/>
              </a:rPr>
              <a:t>M’autorisez-vous à consigner des informations relatives à votre/vos [orientation sexuelle, identité de genre, expression de genre ou caractéristiques de sexe] dans notre/nos [fichiers, base de données, etc.]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effectLst/>
                <a:uLnTx/>
                <a:uFillTx/>
                <a:latin typeface="+mn-lt"/>
                <a:ea typeface="MS PGothic" pitchFamily="34" charset="-128"/>
              </a:rPr>
              <a:t>M’autorisez-vous à partager les informations relatives à votre/vos [orientation sexuelle, identité de genre, expression de genre ou caractéristiques de sexe] avec [nom de la personne, de l’entité, etc.] ? </a:t>
            </a:r>
            <a:endParaRPr kumimoji="0" lang="en-US" altLang="en-US" sz="1200" b="1" i="0" u="none" strike="noStrike" kern="1200" cap="none" spc="0" normalizeH="0" baseline="0" noProof="0" dirty="0">
              <a:ln>
                <a:noFill/>
              </a:ln>
              <a:effectLst/>
              <a:uLnTx/>
              <a:uFillTx/>
              <a:latin typeface="+mn-lt"/>
              <a:ea typeface="MS PGothic" pitchFamily="34" charset="-128"/>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effectLst/>
                <a:uLnTx/>
                <a:uFillTx/>
                <a:latin typeface="+mn-lt"/>
                <a:ea typeface="MS PGothic" pitchFamily="34" charset="-128"/>
              </a:rPr>
              <a:t>Les membres de votre famille sont-ils au courant de votre/vos [orientation sexuelle, identité de genre, expression de genre ou caractéristiques de sexe] ? Si tel est le cas, accepteriez-vous d’en discuter en leur présence ?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effectLst/>
                <a:uLnTx/>
                <a:uFillTx/>
                <a:latin typeface="+mn-lt"/>
                <a:ea typeface="MS PGothic" pitchFamily="34" charset="-128"/>
              </a:rPr>
              <a:t>Avez-vous un(e) partenaire ou un(e) conjoint(e) qui pourrait également avoir besoin de notre aide ?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effectLst/>
                <a:uLnTx/>
                <a:uFillTx/>
                <a:latin typeface="+mn-lt"/>
                <a:ea typeface="MS PGothic" pitchFamily="34" charset="-128"/>
              </a:rPr>
              <a:t>[Uniquement pour les personnes</a:t>
            </a:r>
            <a:r>
              <a:rPr lang="fr" sz="1200" b="0" i="0" u="none" strike="noStrike" kern="1200" cap="none" spc="0" normalizeH="0" noProof="0" dirty="0">
                <a:ln>
                  <a:noFill/>
                </a:ln>
                <a:effectLst/>
                <a:uLnTx/>
                <a:uFillTx/>
                <a:latin typeface="+mn-lt"/>
                <a:ea typeface="Calibri" charset="0"/>
                <a:cs typeface="Calibri" charset="0"/>
              </a:rPr>
              <a:t> qui ont fait part de leur diversité d’identité de genre] Quels genre, </a:t>
            </a:r>
            <a:r>
              <a:rPr lang="fr" sz="1200" b="0" i="0" u="sng" strike="noStrike" kern="1200" cap="none" spc="0" normalizeH="0" noProof="0" dirty="0">
                <a:ln>
                  <a:noFill/>
                </a:ln>
                <a:effectLst/>
                <a:uLnTx/>
                <a:uFillTx/>
                <a:latin typeface="+mn-lt"/>
                <a:ea typeface="Calibri" charset="0"/>
                <a:cs typeface="Calibri" charset="0"/>
              </a:rPr>
              <a:t>pré</a:t>
            </a:r>
            <a:r>
              <a:rPr lang="fr" sz="1200" b="0" i="0" u="none" strike="noStrike" kern="1200" cap="none" spc="0" normalizeH="0" noProof="0" dirty="0">
                <a:ln>
                  <a:noFill/>
                </a:ln>
                <a:effectLst/>
                <a:uLnTx/>
                <a:uFillTx/>
                <a:latin typeface="+mn-lt"/>
                <a:ea typeface="Calibri" charset="0"/>
                <a:cs typeface="Calibri" charset="0"/>
              </a:rPr>
              <a:t>nom, pronom et titre de civilité souhaitez-vous que nous utilisions ? </a:t>
            </a:r>
            <a:r>
              <a:rPr lang="fr" sz="1200" b="1" i="0" u="none" strike="noStrike" kern="1200" cap="none" spc="0" normalizeH="0" noProof="0" dirty="0">
                <a:ln>
                  <a:noFill/>
                </a:ln>
                <a:effectLst/>
                <a:uLnTx/>
                <a:uFillTx/>
                <a:latin typeface="+mn-lt"/>
                <a:ea typeface="MS PGothic" pitchFamily="34" charset="-128"/>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effectLst/>
              <a:uLnTx/>
              <a:uFillTx/>
              <a:latin typeface="+mn-lt"/>
              <a:ea typeface="Calibri" charset="0"/>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effectLst/>
                <a:uLnTx/>
                <a:uFillTx/>
                <a:latin typeface="+mn-lt"/>
                <a:ea typeface="Calibri" charset="0"/>
                <a:cs typeface="Calibri" charset="0"/>
              </a:rPr>
              <a:t>Lorsque vous demandez à une personne son genre, son prénom, son pronom et son titre de civilité actuels, n’oubliez pas que vous devez également lui apporter les précisions suivantes :</a:t>
            </a:r>
          </a:p>
          <a:p>
            <a:pPr marL="342900" marR="0" lvl="0" indent="-342900" algn="l" defTabSz="914400" rtl="0" eaLnBrk="0" fontAlgn="base" latinLnBrk="0" hangingPunct="0">
              <a:lnSpc>
                <a:spcPct val="100000"/>
              </a:lnSpc>
              <a:spcBef>
                <a:spcPts val="1800"/>
              </a:spcBef>
              <a:spcAft>
                <a:spcPct val="0"/>
              </a:spcAft>
              <a:buClrTx/>
              <a:buSzTx/>
              <a:buFont typeface="Arial" panose="020B0604020202020204" pitchFamily="34" charset="0"/>
              <a:buChar char="•"/>
              <a:tabLst/>
              <a:defRPr/>
            </a:pPr>
            <a:r>
              <a:rPr lang="fr" sz="1200" b="0" i="0" u="none" strike="noStrike" kern="1200" cap="none" spc="0" normalizeH="0" noProof="0" dirty="0">
                <a:ln>
                  <a:noFill/>
                </a:ln>
                <a:effectLst/>
                <a:uLnTx/>
                <a:uFillTx/>
                <a:latin typeface="+mn-lt"/>
                <a:ea typeface="Calibri" charset="0"/>
                <a:cs typeface="Calibri" charset="0"/>
              </a:rPr>
              <a:t>Les informations relatives à votre genre, prénom, pronom et titre de civilité seront enregistrées dans nos fichiers.</a:t>
            </a:r>
          </a:p>
          <a:p>
            <a:pPr marL="342900" marR="0" lvl="0" indent="-342900" algn="l" defTabSz="914400" rtl="0" eaLnBrk="0" fontAlgn="base" latinLnBrk="0" hangingPunct="0">
              <a:lnSpc>
                <a:spcPct val="100000"/>
              </a:lnSpc>
              <a:spcBef>
                <a:spcPts val="1800"/>
              </a:spcBef>
              <a:spcAft>
                <a:spcPct val="0"/>
              </a:spcAft>
              <a:buClrTx/>
              <a:buSzTx/>
              <a:buFont typeface="Arial" panose="020B0604020202020204" pitchFamily="34" charset="0"/>
              <a:buChar char="•"/>
              <a:tabLst/>
              <a:defRPr/>
            </a:pPr>
            <a:r>
              <a:rPr lang="fr" sz="1200" b="0" i="0" u="none" strike="noStrike" kern="1200" cap="none" spc="0" normalizeH="0" noProof="0" dirty="0">
                <a:ln>
                  <a:noFill/>
                </a:ln>
                <a:effectLst/>
                <a:uLnTx/>
                <a:uFillTx/>
                <a:latin typeface="+mn-lt"/>
                <a:ea typeface="Calibri" charset="0"/>
                <a:cs typeface="Calibri" charset="0"/>
              </a:rPr>
              <a:t>Pour des raisons d’ordre juridique, les informations principales inscrites sur nos formulaires reprendront le genre et le prénom renseignés sur vos documents officiels. Le règlement de notre organisation l’exige et nous vous présentons nos excuses pour la gêne que cela pourrait occasionner. </a:t>
            </a:r>
            <a:endParaRPr kumimoji="0" lang="en-US" sz="1200" b="0" i="0" u="none" strike="noStrike" kern="1200" cap="none" spc="0" normalizeH="0" baseline="0" noProof="0" dirty="0">
              <a:ln>
                <a:noFill/>
              </a:ln>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effectLst/>
                <a:uLnTx/>
                <a:uFillTx/>
                <a:latin typeface="+mn-lt"/>
                <a:ea typeface="MS PGothic" pitchFamily="34" charset="-128"/>
                <a:cs typeface="MS PGothic" charset="0"/>
              </a:rPr>
              <a:t>Gardez à l’esprit que, tant que la personne que vous recevez en entretien n’aura pas dévoilé sa diversité d’OSIEGCS, cette information vous restera le plus souvent </a:t>
            </a:r>
            <a:r>
              <a:rPr lang="fr" sz="1200" b="1" i="0" u="none" strike="noStrike" kern="1200" cap="none" spc="0" normalizeH="0" noProof="0" dirty="0">
                <a:ln>
                  <a:noFill/>
                </a:ln>
                <a:effectLst/>
                <a:uLnTx/>
                <a:uFillTx/>
                <a:latin typeface="+mn-lt"/>
                <a:ea typeface="MS PGothic" pitchFamily="34" charset="-128"/>
                <a:cs typeface="MS PGothic" charset="0"/>
              </a:rPr>
              <a:t>inconnue</a:t>
            </a:r>
            <a:r>
              <a:rPr lang="fr" sz="1200" b="0" i="0" u="none" strike="noStrike" kern="1200" cap="none" spc="0" normalizeH="0" noProof="0" dirty="0">
                <a:ln>
                  <a:noFill/>
                </a:ln>
                <a:effectLst/>
                <a:uLnTx/>
                <a:uFillTx/>
                <a:latin typeface="+mn-lt"/>
                <a:ea typeface="MS PGothic" pitchFamily="34" charset="-128"/>
                <a:cs typeface="MS PGothic" charset="0"/>
              </a:rPr>
              <a:t>. Vous devez donc rester prêts à l’accueillir et aborder chaque début d’entretien selon les mêmes préceptes d’ouverture et de respect.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effectLst/>
                <a:uLnTx/>
                <a:uFillTx/>
                <a:latin typeface="+mn-lt"/>
                <a:ea typeface="MS PGothic" pitchFamily="34" charset="-128"/>
                <a:cs typeface="MS PGothic" charset="0"/>
              </a:rPr>
              <a:t>Revenons à présent à nos </a:t>
            </a:r>
            <a:r>
              <a:rPr lang="fr" sz="1200" b="1" i="0" u="none" strike="noStrike" kern="1200" cap="none" spc="0" normalizeH="0" noProof="0" dirty="0">
                <a:ln>
                  <a:noFill/>
                </a:ln>
                <a:effectLst/>
                <a:uLnTx/>
                <a:uFillTx/>
                <a:latin typeface="+mn-lt"/>
                <a:ea typeface="MS PGothic" pitchFamily="34" charset="-128"/>
                <a:cs typeface="MS PGothic" charset="0"/>
              </a:rPr>
              <a:t>dialogues fictifs</a:t>
            </a:r>
            <a:r>
              <a:rPr lang="fr" sz="1200" b="0" i="0" u="none" strike="noStrike" kern="1200" cap="none" spc="0" normalizeH="0" noProof="0" dirty="0">
                <a:ln>
                  <a:noFill/>
                </a:ln>
                <a:effectLst/>
                <a:uLnTx/>
                <a:uFillTx/>
                <a:latin typeface="+mn-lt"/>
                <a:ea typeface="MS PGothic" pitchFamily="34" charset="-128"/>
                <a:cs typeface="MS PGothic" charset="0"/>
              </a:rPr>
              <a:t> et aux exercices correspondants. Quelles mesures les personnes chargées de ces entretiens auraient-elles pu mettre en place afin de mieux expliquer et impliquer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kumimoji="0" lang="en-US" sz="1200" b="0" i="0" u="none" strike="noStrike" kern="1200" cap="none" spc="0" normalizeH="0" baseline="0" noProof="0" dirty="0">
              <a:ln>
                <a:noFill/>
              </a:ln>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effectLst/>
                <a:uLnTx/>
                <a:uFillTx/>
                <a:latin typeface="+mn-lt"/>
                <a:ea typeface="MS PGothic" pitchFamily="34" charset="-128"/>
                <a:cs typeface="MS PGothic"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dirty="0">
                <a:ln>
                  <a:noFill/>
                </a:ln>
                <a:effectLst/>
                <a:uLnTx/>
                <a:uFillTx/>
                <a:latin typeface="+mn-lt"/>
                <a:ea typeface="MS PGothic" charset="-128"/>
              </a:rPr>
              <a:t>Durée : </a:t>
            </a:r>
            <a:r>
              <a:rPr lang="fr" sz="1200" b="0" i="1" u="none" strike="noStrike" kern="1200" cap="none" spc="0" normalizeH="0" noProof="0" dirty="0">
                <a:ln>
                  <a:noFill/>
                </a:ln>
                <a:effectLst/>
                <a:uLnTx/>
                <a:uFillTx/>
                <a:latin typeface="+mn-lt"/>
                <a:ea typeface="MS PGothic" charset="-128"/>
              </a:rPr>
              <a:t>3 minutes (1 heure et 32 minutes pour la section consacrée au modèle PEACE).</a:t>
            </a:r>
            <a:endParaRPr kumimoji="0" lang="en-US" sz="1200" b="0" i="0" u="none" strike="noStrike" kern="1200" cap="none" spc="0" normalizeH="0" baseline="0" noProof="0" dirty="0">
              <a:ln>
                <a:noFill/>
              </a:ln>
              <a:effectLst/>
              <a:uLnTx/>
              <a:uFillTx/>
              <a:latin typeface="+mn-lt"/>
              <a:ea typeface="MS PGothic" pitchFamily="34" charset="-128"/>
            </a:endParaRPr>
          </a:p>
        </p:txBody>
      </p:sp>
      <p:sp>
        <p:nvSpPr>
          <p:cNvPr id="4" name="Slide Number Placeholder 3">
            <a:extLst>
              <a:ext uri="{FF2B5EF4-FFF2-40B4-BE49-F238E27FC236}">
                <a16:creationId xmlns:a16="http://schemas.microsoft.com/office/drawing/2014/main" id="{A62F7E26-8FF1-FC46-BD1F-0EF58B74CACE}"/>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19</a:t>
            </a:fld>
            <a:endParaRPr lang="en-US"/>
          </a:p>
        </p:txBody>
      </p:sp>
    </p:spTree>
    <p:extLst>
      <p:ext uri="{BB962C8B-B14F-4D97-AF65-F5344CB8AC3E}">
        <p14:creationId xmlns:p14="http://schemas.microsoft.com/office/powerpoint/2010/main" val="1605236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5602" name="Notes Placeholder 2"/>
          <p:cNvSpPr>
            <a:spLocks noGrp="1"/>
          </p:cNvSpPr>
          <p:nvPr>
            <p:ph type="body" idx="1"/>
          </p:nvPr>
        </p:nvSpPr>
        <p:spPr bwMode="auto">
          <a:xfrm>
            <a:off x="685800" y="4035972"/>
            <a:ext cx="5486400" cy="39650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eaLnBrk="1" hangingPunct="1">
              <a:spcBef>
                <a:spcPct val="0"/>
              </a:spcBef>
              <a:spcAft>
                <a:spcPts val="0"/>
              </a:spcAft>
            </a:pPr>
            <a:r>
              <a:rPr lang="fr" b="1" u="sng">
                <a:ea typeface="MS PGothic" charset="-128"/>
              </a:rPr>
              <a:t>Diapositive d’ouverture</a:t>
            </a:r>
            <a:endParaRPr lang="en-US" altLang="en-US" u="sng" dirty="0">
              <a:ea typeface="MS PGothic" charset="-128"/>
            </a:endParaRPr>
          </a:p>
          <a:p>
            <a:pPr rtl="0" eaLnBrk="1" hangingPunct="1">
              <a:spcBef>
                <a:spcPct val="0"/>
              </a:spcBef>
            </a:pPr>
            <a:endParaRPr lang="en-US" altLang="en-US" b="0" u="sng" dirty="0">
              <a:ea typeface="MS PGothic" charset="-128"/>
            </a:endParaRPr>
          </a:p>
          <a:p>
            <a:pPr marL="0" marR="0" lvl="0" indent="0" algn="l" defTabSz="1092434" rtl="0" eaLnBrk="1" fontAlgn="auto" latinLnBrk="0" hangingPunct="1">
              <a:lnSpc>
                <a:spcPct val="100000"/>
              </a:lnSpc>
              <a:spcBef>
                <a:spcPct val="0"/>
              </a:spcBef>
              <a:spcAft>
                <a:spcPts val="0"/>
              </a:spcAft>
              <a:buClrTx/>
              <a:buSzTx/>
              <a:buFont typeface="Arial" panose="020B0604020202020204" pitchFamily="34" charset="0"/>
              <a:buNone/>
              <a:tabLst/>
              <a:defRPr/>
            </a:pPr>
            <a:r>
              <a:rPr lang="fr" sz="1200" b="0" i="0" kern="1200">
                <a:solidFill>
                  <a:schemeClr val="tx1"/>
                </a:solidFill>
                <a:effectLst/>
                <a:latin typeface="+mn-lt"/>
                <a:ea typeface="+mn-ea"/>
                <a:cs typeface="+mn-cs"/>
              </a:rPr>
              <a:t>[</a:t>
            </a:r>
            <a:r>
              <a:rPr lang="fr" sz="1200" b="0" i="1" kern="1200">
                <a:solidFill>
                  <a:schemeClr val="tx1"/>
                </a:solidFill>
                <a:effectLst/>
                <a:latin typeface="+mn-lt"/>
                <a:ea typeface="+mn-ea"/>
                <a:cs typeface="+mn-cs"/>
              </a:rPr>
              <a:t>Description de l’image : une personne assise sur une chaise sourit devant l’objectif ; sur la droite, un rideau jaune filtre les rayons du soleil.]</a:t>
            </a:r>
            <a:endParaRPr lang="en-US" sz="1200" b="0" i="0" kern="1200">
              <a:solidFill>
                <a:schemeClr val="tx1"/>
              </a:solidFill>
              <a:effectLst/>
              <a:latin typeface="+mn-lt"/>
              <a:ea typeface="+mn-ea"/>
              <a:cs typeface="+mn-cs"/>
            </a:endParaRPr>
          </a:p>
          <a:p>
            <a:pPr rtl="0" eaLnBrk="1" hangingPunct="1">
              <a:spcBef>
                <a:spcPct val="0"/>
              </a:spcBef>
            </a:pPr>
            <a:endParaRPr lang="en-US" altLang="en-US" b="0" u="sng" dirty="0">
              <a:ea typeface="MS PGothic" charset="-128"/>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fld id="{C093C7CC-7531-B243-A330-209390B909DB}" type="slidenum">
              <a:rPr lang="en-US" altLang="en-US" sz="1200">
                <a:latin typeface="Calibri Regular"/>
              </a:rPr>
              <a:pPr/>
              <a:t>2</a:t>
            </a:fld>
            <a:endParaRPr lang="en-US" altLang="en-US" sz="1200" dirty="0">
              <a:latin typeface="Calibri Regular"/>
            </a:endParaRPr>
          </a:p>
        </p:txBody>
      </p:sp>
    </p:spTree>
    <p:extLst>
      <p:ext uri="{BB962C8B-B14F-4D97-AF65-F5344CB8AC3E}">
        <p14:creationId xmlns:p14="http://schemas.microsoft.com/office/powerpoint/2010/main" val="323654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marL="0" marR="0" lvl="0" indent="0" algn="l" defTabSz="914400" rtl="0" eaLnBrk="0" fontAlgn="base" latinLnBrk="0" hangingPunct="0">
              <a:lnSpc>
                <a:spcPct val="100000"/>
              </a:lnSpc>
              <a:spcAft>
                <a:spcPct val="0"/>
              </a:spcAft>
              <a:buClrTx/>
              <a:buSzTx/>
              <a:buFontTx/>
              <a:buNone/>
              <a:tabLst/>
              <a:defRPr/>
            </a:pPr>
            <a:r>
              <a:rPr lang="fr" sz="1200" b="1" i="0" u="sng" strike="noStrike" kern="1200" cap="none" spc="0" normalizeH="0" noProof="0" dirty="0">
                <a:ln>
                  <a:noFill/>
                </a:ln>
                <a:solidFill>
                  <a:prstClr val="black"/>
                </a:solidFill>
                <a:effectLst/>
                <a:uLnTx/>
                <a:uFillTx/>
                <a:latin typeface="+mn-lt"/>
                <a:ea typeface="MS PGothic" pitchFamily="34" charset="-128"/>
                <a:cs typeface="MS PGothic" charset="0"/>
              </a:rPr>
              <a:t>Troisième phase : Analyse du témoignage</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La troisième phase du modèle PEACE consiste à analyser le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témoignage</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Il convient tout d’abord de laisser la personne interviewée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témoigner librement</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sur chacun des sujets utiles à l’entretien en lui offrant la possibilité de relater son histoire, ses peurs et ses préoccupations à son rythme, selon ses propres termes et en intervenant le moins possible. </a:t>
            </a: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Après avoir accueilli ce témoignage libre, vous pouvez procéder à son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analyse</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et identifier les éléments à approfondir, puis demander à la personne interviewée de </a:t>
            </a:r>
            <a:r>
              <a:rPr lang="fr" sz="1200" b="1" i="0" u="sng" strike="noStrike" kern="1200" cap="none" spc="0" normalizeH="0" noProof="0" dirty="0">
                <a:ln>
                  <a:noFill/>
                </a:ln>
                <a:solidFill>
                  <a:prstClr val="black"/>
                </a:solidFill>
                <a:effectLst/>
                <a:uLnTx/>
                <a:uFillTx/>
                <a:latin typeface="+mn-lt"/>
                <a:ea typeface="MS PGothic" pitchFamily="34" charset="-128"/>
                <a:cs typeface="MS PGothic" charset="0"/>
              </a:rPr>
              <a:t>clarifier</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certains points si nécessaire. L’analyse peut notamment consister à comparer les informations recueillies avec le plan de l’entretien établi en amont. Vous aurez parfois besoin d’effectuer des allers-retours entre l’analyse et les demandes de clarification jusqu’à obtenir toutes les informations dont vous avez besoin. Vous pourrez ensuite passer au sujet suivant et répéter les mêmes étapes.</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L’objectif du témoignage libre est de recueillir des informations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fiables, pertinentes et détaillées</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qui permettront à l’entretien d’atteindre son but. Selon vous, à quoi doit ressembler une information fiable, pertinente et détaillée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Laissez aux participant(e)s le temps de répondre. </a:t>
            </a:r>
          </a:p>
          <a:p>
            <a:pPr marL="0" marR="0" lvl="0" indent="0" algn="l" defTabSz="914400" rtl="0" eaLnBrk="0" fontAlgn="base" latinLnBrk="0" hangingPunct="0">
              <a:lnSpc>
                <a:spcPct val="100000"/>
              </a:lnSpc>
              <a:spcAft>
                <a:spcPct val="0"/>
              </a:spcAft>
              <a:buClrTx/>
              <a:buSzTx/>
              <a:buFontTx/>
              <a:buNone/>
              <a:tabLst/>
              <a:defRPr/>
            </a:pPr>
            <a:endParaRPr kumimoji="0" lang="en-US" sz="1200" b="1"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Une information </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fiable</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 doit permettre d’aboutir à une prise de décision ou à l’adoption d’une ligne de conduite particulière ; une information </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pertinente</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 doit être en rapport avec un ou plusieurs des thèmes identifiés comme majeurs au regard des objectifs fixés en amont ; une information </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détaillée respecte le niveau de précision attendu dans ce genre d’entretien.</a:t>
            </a: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La structure même de la phase d’analyse du témoignage coïncide avec ce que nous savons du fonctionnement de la mémoire et de la façon dont les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événements passés</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peuvent ressurgir. Pour augmenter les chances d’obtenir des informations à la fois pertinentes et fiables, il importe donc de suivre ces différentes étapes et de respecter à la lettre les instructions correspondantes.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Durée : </a:t>
            </a:r>
            <a:r>
              <a:rPr lang="fr" sz="1200" b="0" i="1" u="none" strike="noStrike" kern="1200" cap="none" spc="0" normalizeH="0" noProof="0" dirty="0">
                <a:ln>
                  <a:noFill/>
                </a:ln>
                <a:solidFill>
                  <a:prstClr val="black"/>
                </a:solidFill>
                <a:effectLst/>
                <a:uLnTx/>
                <a:uFillTx/>
                <a:latin typeface="+mn-lt"/>
                <a:ea typeface="MS PGothic" charset="-128"/>
              </a:rPr>
              <a:t>3 minutes (1 heure et 32 minutes pour la section consacrée au modèle PEACE).</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endParaRPr>
          </a:p>
        </p:txBody>
      </p:sp>
      <p:sp>
        <p:nvSpPr>
          <p:cNvPr id="4" name="Slide Number Placeholder 3">
            <a:extLst>
              <a:ext uri="{FF2B5EF4-FFF2-40B4-BE49-F238E27FC236}">
                <a16:creationId xmlns:a16="http://schemas.microsoft.com/office/drawing/2014/main" id="{304EE9EB-ADEC-0142-95E2-040AFCB6D440}"/>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20</a:t>
            </a:fld>
            <a:endParaRPr lang="en-US"/>
          </a:p>
        </p:txBody>
      </p:sp>
    </p:spTree>
    <p:extLst>
      <p:ext uri="{BB962C8B-B14F-4D97-AF65-F5344CB8AC3E}">
        <p14:creationId xmlns:p14="http://schemas.microsoft.com/office/powerpoint/2010/main" val="32657132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rtl="0" fontAlgn="base"/>
            <a:r>
              <a:rPr lang="fr" sz="1200" b="1" u="sng" kern="1200" dirty="0">
                <a:solidFill>
                  <a:schemeClr val="tx1"/>
                </a:solidFill>
                <a:effectLst/>
                <a:latin typeface="+mn-lt"/>
                <a:ea typeface="MS PGothic" pitchFamily="34" charset="-128"/>
                <a:cs typeface="MS PGothic" charset="0"/>
              </a:rPr>
              <a:t>Troisième phase : Analyse du témoignage – L’échelle de fiabilité</a:t>
            </a:r>
          </a:p>
          <a:p>
            <a:pPr rtl="0"/>
            <a:endParaRPr lang="en-US" sz="1200" kern="1200" dirty="0">
              <a:solidFill>
                <a:schemeClr val="tx1"/>
              </a:solidFill>
              <a:effectLst/>
              <a:latin typeface="+mn-lt"/>
              <a:ea typeface="MS PGothic" pitchFamily="34" charset="-128"/>
              <a:cs typeface="MS PGothic" charset="0"/>
            </a:endParaRPr>
          </a:p>
          <a:p>
            <a:pPr algn="just" rtl="0"/>
            <a:r>
              <a:rPr lang="fr" sz="1200" kern="1200" dirty="0">
                <a:solidFill>
                  <a:schemeClr val="tx1"/>
                </a:solidFill>
                <a:effectLst/>
                <a:latin typeface="+mn-lt"/>
                <a:ea typeface="MS PGothic" pitchFamily="34" charset="-128"/>
                <a:cs typeface="MS PGothic" charset="0"/>
              </a:rPr>
              <a:t>Pour faciliter l’obtention d’un témoignage libre de la part de la personne interviewée, il convient de s’y préparer dès la </a:t>
            </a:r>
            <a:r>
              <a:rPr lang="fr" sz="1200" b="1" kern="1200" dirty="0">
                <a:solidFill>
                  <a:schemeClr val="tx1"/>
                </a:solidFill>
                <a:effectLst/>
                <a:latin typeface="+mn-lt"/>
                <a:ea typeface="MS PGothic" pitchFamily="34" charset="-128"/>
                <a:cs typeface="MS PGothic" charset="0"/>
              </a:rPr>
              <a:t>phase d’explication et d’implication </a:t>
            </a:r>
            <a:r>
              <a:rPr lang="fr" sz="1200" kern="1200" dirty="0">
                <a:solidFill>
                  <a:schemeClr val="tx1"/>
                </a:solidFill>
                <a:effectLst/>
                <a:latin typeface="+mn-lt"/>
                <a:ea typeface="MS PGothic" pitchFamily="34" charset="-128"/>
                <a:cs typeface="MS PGothic" charset="0"/>
              </a:rPr>
              <a:t>– vous devez à la fois encourager la personne à prendre l’initiative et à s’exprimer librement, de la façon la plus détaillée possible, et lui montrer que vous l’écoutez sans l’interrompre. Laisser la personne interviewée </a:t>
            </a:r>
            <a:r>
              <a:rPr lang="fr" sz="1200" b="1" kern="1200" dirty="0">
                <a:solidFill>
                  <a:schemeClr val="tx1"/>
                </a:solidFill>
                <a:effectLst/>
                <a:latin typeface="+mn-lt"/>
                <a:ea typeface="MS PGothic" pitchFamily="34" charset="-128"/>
                <a:cs typeface="MS PGothic" charset="0"/>
              </a:rPr>
              <a:t>raconter librement </a:t>
            </a:r>
            <a:r>
              <a:rPr lang="fr" sz="1200" kern="1200" dirty="0">
                <a:solidFill>
                  <a:schemeClr val="tx1"/>
                </a:solidFill>
                <a:effectLst/>
                <a:latin typeface="+mn-lt"/>
                <a:ea typeface="MS PGothic" pitchFamily="34" charset="-128"/>
                <a:cs typeface="MS PGothic" charset="0"/>
              </a:rPr>
              <a:t>son histoire permet de lui montrer qu’elle garde le contrôle de son propre témoignage et qu’elle dispose d’un espace sûr et accueillant pour partager son expérience. </a:t>
            </a:r>
          </a:p>
          <a:p>
            <a:pPr rtl="0"/>
            <a:r>
              <a:rPr lang="fr" sz="1200" kern="1200" dirty="0">
                <a:solidFill>
                  <a:schemeClr val="tx1"/>
                </a:solidFill>
                <a:effectLst/>
                <a:latin typeface="+mn-lt"/>
                <a:ea typeface="MS PGothic" pitchFamily="34" charset="-128"/>
                <a:cs typeface="MS PGothic" charset="0"/>
              </a:rPr>
              <a:t> </a:t>
            </a:r>
          </a:p>
          <a:p>
            <a:pPr algn="just" rtl="0"/>
            <a:r>
              <a:rPr lang="fr" sz="1200" kern="1200" dirty="0">
                <a:solidFill>
                  <a:schemeClr val="tx1"/>
                </a:solidFill>
                <a:effectLst/>
                <a:latin typeface="+mn-lt"/>
                <a:ea typeface="MS PGothic" pitchFamily="34" charset="-128"/>
                <a:cs typeface="MS PGothic" charset="0"/>
              </a:rPr>
              <a:t>Prenez garde de ne pas interrompre le témoignage par des questions qui </a:t>
            </a:r>
            <a:r>
              <a:rPr lang="fr" sz="1200" b="1" kern="1200" dirty="0">
                <a:solidFill>
                  <a:schemeClr val="tx1"/>
                </a:solidFill>
                <a:effectLst/>
                <a:latin typeface="+mn-lt"/>
                <a:ea typeface="MS PGothic" pitchFamily="34" charset="-128"/>
                <a:cs typeface="MS PGothic" charset="0"/>
              </a:rPr>
              <a:t>perturberaient </a:t>
            </a:r>
            <a:r>
              <a:rPr lang="fr" sz="1200" kern="1200" dirty="0">
                <a:solidFill>
                  <a:schemeClr val="tx1"/>
                </a:solidFill>
                <a:effectLst/>
                <a:latin typeface="+mn-lt"/>
                <a:ea typeface="MS PGothic" pitchFamily="34" charset="-128"/>
                <a:cs typeface="MS PGothic" charset="0"/>
              </a:rPr>
              <a:t>le rythme du récit. En effet, les questions destinées à obtenir plus de détails risquent d’entraver le travail de la mémoire ou de laisser penser que vous ne vous intéressez qu’à un sujet bien précis. Avant de poser une question, réfléchissez aux informations dont vous avez besoin et demandez-vous si votre question est bien formulée et si le moment est bien choisi pour la poser.</a:t>
            </a:r>
          </a:p>
          <a:p>
            <a:pPr rtl="0"/>
            <a:r>
              <a:rPr lang="fr" sz="1200" kern="1200" dirty="0">
                <a:solidFill>
                  <a:schemeClr val="tx1"/>
                </a:solidFill>
                <a:effectLst/>
                <a:latin typeface="+mn-lt"/>
                <a:ea typeface="MS PGothic" pitchFamily="34" charset="-128"/>
                <a:cs typeface="MS PGothic" charset="0"/>
              </a:rPr>
              <a:t> </a:t>
            </a:r>
          </a:p>
          <a:p>
            <a:pPr rtl="0"/>
            <a:r>
              <a:rPr lang="fr" sz="1200" kern="1200" dirty="0">
                <a:solidFill>
                  <a:schemeClr val="tx1"/>
                </a:solidFill>
                <a:effectLst/>
                <a:latin typeface="+mn-lt"/>
                <a:ea typeface="MS PGothic" pitchFamily="34" charset="-128"/>
                <a:cs typeface="MS PGothic" charset="0"/>
              </a:rPr>
              <a:t>S’agissant du choix des questions, on peut notamment s’appuyer sur l’</a:t>
            </a:r>
            <a:r>
              <a:rPr lang="fr" sz="1200" b="1" kern="1200" dirty="0">
                <a:solidFill>
                  <a:schemeClr val="tx1"/>
                </a:solidFill>
                <a:effectLst/>
                <a:latin typeface="+mn-lt"/>
                <a:ea typeface="MS PGothic" pitchFamily="34" charset="-128"/>
                <a:cs typeface="MS PGothic" charset="0"/>
              </a:rPr>
              <a:t>échelle de fiabilité</a:t>
            </a:r>
            <a:r>
              <a:rPr lang="fr" sz="1200" kern="1200" dirty="0">
                <a:solidFill>
                  <a:schemeClr val="tx1"/>
                </a:solidFill>
                <a:effectLst/>
                <a:latin typeface="+mn-lt"/>
                <a:ea typeface="MS PGothic" pitchFamily="34" charset="-128"/>
                <a:cs typeface="MS PGothic" charset="0"/>
              </a:rPr>
              <a:t>. Cette échelle se compose de trois catégories de questions disposées en « entonnoir » et classées en fonction de leur capacité à obtenir des réponses fiables et détaillées. </a:t>
            </a:r>
          </a:p>
          <a:p>
            <a:pPr rtl="0"/>
            <a:r>
              <a:rPr lang="fr" sz="1200" kern="1200" dirty="0">
                <a:solidFill>
                  <a:schemeClr val="tx1"/>
                </a:solidFill>
                <a:effectLst/>
                <a:latin typeface="+mn-lt"/>
                <a:ea typeface="MS PGothic" pitchFamily="34" charset="-128"/>
                <a:cs typeface="MS PGothic" charset="0"/>
              </a:rPr>
              <a:t> </a:t>
            </a:r>
          </a:p>
          <a:p>
            <a:pPr algn="just" rtl="0"/>
            <a:r>
              <a:rPr lang="fr" sz="1200" kern="1200" dirty="0">
                <a:solidFill>
                  <a:schemeClr val="tx1"/>
                </a:solidFill>
                <a:effectLst/>
                <a:latin typeface="+mn-lt"/>
                <a:ea typeface="MS PGothic" pitchFamily="34" charset="-128"/>
                <a:cs typeface="MS PGothic" charset="0"/>
              </a:rPr>
              <a:t>Au sommet de l’échelle de fiabilité, on trouve les </a:t>
            </a:r>
            <a:r>
              <a:rPr lang="fr" sz="1200" b="1" kern="1200" dirty="0">
                <a:solidFill>
                  <a:schemeClr val="tx1"/>
                </a:solidFill>
                <a:effectLst/>
                <a:latin typeface="+mn-lt"/>
                <a:ea typeface="MS PGothic" pitchFamily="34" charset="-128"/>
                <a:cs typeface="MS PGothic" charset="0"/>
              </a:rPr>
              <a:t>questions RED</a:t>
            </a:r>
            <a:r>
              <a:rPr lang="fr" sz="1200" kern="1200" dirty="0">
                <a:solidFill>
                  <a:schemeClr val="tx1"/>
                </a:solidFill>
                <a:effectLst/>
                <a:latin typeface="+mn-lt"/>
                <a:ea typeface="MS PGothic" pitchFamily="34" charset="-128"/>
                <a:cs typeface="MS PGothic" charset="0"/>
              </a:rPr>
              <a:t> (raconter, expliquer, décrire), qui permettent d’obtenir la plus grande quantité d’informations. On trouve ensuite les </a:t>
            </a:r>
            <a:r>
              <a:rPr lang="fr" sz="1200" b="1" kern="1200" dirty="0">
                <a:solidFill>
                  <a:schemeClr val="tx1"/>
                </a:solidFill>
                <a:effectLst/>
                <a:latin typeface="+mn-lt"/>
                <a:ea typeface="MS PGothic" pitchFamily="34" charset="-128"/>
                <a:cs typeface="MS PGothic" charset="0"/>
              </a:rPr>
              <a:t>questions d’approfondissement</a:t>
            </a:r>
            <a:r>
              <a:rPr lang="fr" sz="1200" kern="1200" dirty="0">
                <a:solidFill>
                  <a:schemeClr val="tx1"/>
                </a:solidFill>
                <a:effectLst/>
                <a:latin typeface="+mn-lt"/>
                <a:ea typeface="MS PGothic" pitchFamily="34" charset="-128"/>
                <a:cs typeface="MS PGothic" charset="0"/>
              </a:rPr>
              <a:t> (QQOQP – qui, quoi, où, quand et pourquoi). Enfin, au bas de l’échelle, on trouve les </a:t>
            </a:r>
            <a:r>
              <a:rPr lang="fr" sz="1200" b="1" kern="1200" dirty="0">
                <a:solidFill>
                  <a:schemeClr val="tx1"/>
                </a:solidFill>
                <a:effectLst/>
                <a:latin typeface="+mn-lt"/>
                <a:ea typeface="MS PGothic" pitchFamily="34" charset="-128"/>
                <a:cs typeface="MS PGothic" charset="0"/>
              </a:rPr>
              <a:t>questions fermées</a:t>
            </a:r>
            <a:r>
              <a:rPr lang="fr" sz="1200" kern="1200" dirty="0">
                <a:solidFill>
                  <a:schemeClr val="tx1"/>
                </a:solidFill>
                <a:effectLst/>
                <a:latin typeface="+mn-lt"/>
                <a:ea typeface="MS PGothic" pitchFamily="34" charset="-128"/>
                <a:cs typeface="MS PGothic" charset="0"/>
              </a:rPr>
              <a:t>, qui correspondent à la plus faible quantité d’informations obtenues. </a:t>
            </a:r>
          </a:p>
          <a:p>
            <a:pPr rtl="0"/>
            <a:endParaRPr lang="en-US" sz="1200" kern="1200" dirty="0">
              <a:solidFill>
                <a:schemeClr val="tx1"/>
              </a:solidFill>
              <a:effectLst/>
              <a:latin typeface="+mn-lt"/>
              <a:ea typeface="MS PGothic" pitchFamily="34" charset="-128"/>
              <a:cs typeface="MS PGothic" charset="0"/>
            </a:endParaRPr>
          </a:p>
          <a:p>
            <a:pPr rtl="0"/>
            <a:r>
              <a:rPr lang="fr" sz="1200" kern="1200" dirty="0">
                <a:solidFill>
                  <a:schemeClr val="tx1"/>
                </a:solidFill>
                <a:effectLst/>
                <a:latin typeface="+mn-lt"/>
                <a:ea typeface="MS PGothic" pitchFamily="34" charset="-128"/>
                <a:cs typeface="MS PGothic" charset="0"/>
              </a:rPr>
              <a:t>----</a:t>
            </a:r>
          </a:p>
          <a:p>
            <a:pPr rtl="0"/>
            <a:endParaRPr lang="en-US" altLang="en-US" sz="1200" dirty="0">
              <a:ea typeface="MS PGothic" charset="-128"/>
            </a:endParaRPr>
          </a:p>
          <a:p>
            <a:pPr rtl="0"/>
            <a:r>
              <a:rPr lang="fr" sz="1200" b="1" i="1" dirty="0">
                <a:ea typeface="MS PGothic" charset="-128"/>
              </a:rPr>
              <a:t>Durée : </a:t>
            </a:r>
            <a:r>
              <a:rPr lang="fr" sz="1200" b="0" i="1" dirty="0">
                <a:ea typeface="MS PGothic" charset="-128"/>
              </a:rPr>
              <a:t>2 </a:t>
            </a:r>
            <a:r>
              <a:rPr lang="fr" sz="1200" i="1" dirty="0">
                <a:ea typeface="MS PGothic" charset="-128"/>
              </a:rPr>
              <a:t>minutes</a:t>
            </a:r>
            <a:r>
              <a:rPr lang="fr" sz="1200" b="0" i="1" dirty="0">
                <a:ea typeface="MS PGothic" charset="-128"/>
              </a:rPr>
              <a:t> (</a:t>
            </a:r>
            <a:r>
              <a:rPr lang="fr" sz="1200" i="1" dirty="0">
                <a:solidFill>
                  <a:schemeClr val="tx1"/>
                </a:solidFill>
                <a:ea typeface="MS PGothic" charset="-128"/>
              </a:rPr>
              <a:t>1 heure et 32 minutes pour la section consacrée au modèle</a:t>
            </a:r>
            <a:r>
              <a:rPr lang="fr" sz="1200" b="0" i="1" dirty="0">
                <a:ea typeface="MS PGothic" charset="-128"/>
              </a:rPr>
              <a:t> PEACE)</a:t>
            </a:r>
            <a:r>
              <a:rPr lang="fr" sz="1200" i="1" dirty="0">
                <a:solidFill>
                  <a:schemeClr val="tx1"/>
                </a:solidFill>
                <a:ea typeface="MS PGothic" charset="-128"/>
              </a:rPr>
              <a:t>.</a:t>
            </a:r>
            <a:endParaRPr lang="en-US" sz="1200" u="sng" kern="1200" dirty="0">
              <a:solidFill>
                <a:schemeClr val="tx1"/>
              </a:solidFill>
              <a:effectLst/>
              <a:latin typeface="+mn-lt"/>
              <a:ea typeface="MS PGothic" pitchFamily="34" charset="-128"/>
              <a:cs typeface="MS PGothic" charset="0"/>
            </a:endParaRPr>
          </a:p>
          <a:p>
            <a:pPr rtl="0" fontAlgn="base"/>
            <a:r>
              <a:rPr lang="fr" sz="1200" kern="1200" dirty="0">
                <a:solidFill>
                  <a:schemeClr val="tx1"/>
                </a:solidFill>
                <a:effectLst/>
                <a:latin typeface="+mn-lt"/>
                <a:ea typeface="MS PGothic" pitchFamily="34" charset="-128"/>
                <a:cs typeface="MS PGothic" charset="0"/>
              </a:rPr>
              <a:t> </a:t>
            </a:r>
            <a:endParaRPr lang="en-US" sz="1200" dirty="0"/>
          </a:p>
        </p:txBody>
      </p:sp>
      <p:sp>
        <p:nvSpPr>
          <p:cNvPr id="4" name="Slide Number Placeholder 3">
            <a:extLst>
              <a:ext uri="{FF2B5EF4-FFF2-40B4-BE49-F238E27FC236}">
                <a16:creationId xmlns:a16="http://schemas.microsoft.com/office/drawing/2014/main" id="{FC6CF461-52E9-CF4C-A61D-7919B4CC1FD2}"/>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21</a:t>
            </a:fld>
            <a:endParaRPr lang="en-US"/>
          </a:p>
        </p:txBody>
      </p:sp>
    </p:spTree>
    <p:extLst>
      <p:ext uri="{BB962C8B-B14F-4D97-AF65-F5344CB8AC3E}">
        <p14:creationId xmlns:p14="http://schemas.microsoft.com/office/powerpoint/2010/main" val="3140553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marL="0" marR="0" lvl="0" indent="0" algn="l" defTabSz="914400" rtl="0" eaLnBrk="0" fontAlgn="base" latinLnBrk="0" hangingPunct="0">
              <a:lnSpc>
                <a:spcPct val="100000"/>
              </a:lnSpc>
              <a:spcAft>
                <a:spcPct val="0"/>
              </a:spcAft>
              <a:buClrTx/>
              <a:buSzTx/>
              <a:buFontTx/>
              <a:buNone/>
              <a:tabLst/>
              <a:defRPr/>
            </a:pPr>
            <a:r>
              <a:rPr lang="fr" sz="1200" b="1" i="0" u="sng" strike="noStrike" kern="1200" cap="none" spc="0" normalizeH="0" noProof="0" dirty="0">
                <a:ln>
                  <a:noFill/>
                </a:ln>
                <a:solidFill>
                  <a:prstClr val="black"/>
                </a:solidFill>
                <a:effectLst/>
                <a:uLnTx/>
                <a:uFillTx/>
                <a:latin typeface="+mn-lt"/>
                <a:ea typeface="MS PGothic" pitchFamily="34" charset="-128"/>
                <a:cs typeface="MS PGothic" charset="0"/>
              </a:rPr>
              <a:t>Troisième phase : Analyse du témoignage – Questions RED</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Les questions RED sont celles qui invitent la personne interviewée à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raconter, à expliquer et à décrire</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Plusieurs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façons</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de poser les questions RED s’affichent à l’écran. On peut notamment dire :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Pourriez-vous m’en dire plus sur la façon dont vous vivez -----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D’après vos déclarations, vous avez subi un préjudice en raison de -------. Pourriez-vous m’en dire davantage sur ce point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Je vous remercie de m’avoir confié cela. Comment avez-vous vécu cette expérience ?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Avez-vous d’</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autres</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idées de questions RED à proposer ?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Durée : </a:t>
            </a:r>
            <a:r>
              <a:rPr lang="fr" sz="1200" b="0" i="1" u="none" strike="noStrike" kern="1200" cap="none" spc="0" normalizeH="0" noProof="0" dirty="0">
                <a:ln>
                  <a:noFill/>
                </a:ln>
                <a:solidFill>
                  <a:prstClr val="black"/>
                </a:solidFill>
                <a:effectLst/>
                <a:uLnTx/>
                <a:uFillTx/>
                <a:latin typeface="+mn-lt"/>
                <a:ea typeface="MS PGothic" charset="-128"/>
              </a:rPr>
              <a:t>2 minutes (1 heure et 32 minutes pour la section consacrée au modèle PEACE).</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endParaRPr>
          </a:p>
        </p:txBody>
      </p:sp>
      <p:sp>
        <p:nvSpPr>
          <p:cNvPr id="4" name="Slide Number Placeholder 3">
            <a:extLst>
              <a:ext uri="{FF2B5EF4-FFF2-40B4-BE49-F238E27FC236}">
                <a16:creationId xmlns:a16="http://schemas.microsoft.com/office/drawing/2014/main" id="{E0408EF1-D4C0-F84C-B98C-7FD916327926}"/>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22</a:t>
            </a:fld>
            <a:endParaRPr lang="en-US"/>
          </a:p>
        </p:txBody>
      </p:sp>
    </p:spTree>
    <p:extLst>
      <p:ext uri="{BB962C8B-B14F-4D97-AF65-F5344CB8AC3E}">
        <p14:creationId xmlns:p14="http://schemas.microsoft.com/office/powerpoint/2010/main" val="39261766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09"/>
            <a:ext cx="5681272" cy="4248595"/>
          </a:xfrm>
          <a:prstGeom prst="rect">
            <a:avLst/>
          </a:prstGeom>
        </p:spPr>
        <p:txBody>
          <a:bodyPr rtlCol="0"/>
          <a:lstStyle/>
          <a:p>
            <a:pPr marL="0" marR="0" lvl="0" indent="0" algn="l" defTabSz="914400" rtl="0" eaLnBrk="0" fontAlgn="base" latinLnBrk="0" hangingPunct="0">
              <a:lnSpc>
                <a:spcPct val="100000"/>
              </a:lnSpc>
              <a:spcAft>
                <a:spcPct val="0"/>
              </a:spcAft>
              <a:buClrTx/>
              <a:buSzTx/>
              <a:buFontTx/>
              <a:buNone/>
              <a:tabLst/>
              <a:defRPr/>
            </a:pPr>
            <a:r>
              <a:rPr lang="fr" sz="1200" b="1" i="0" u="sng" strike="noStrike" kern="1200" cap="none" spc="0" normalizeH="0" noProof="0" dirty="0">
                <a:ln>
                  <a:noFill/>
                </a:ln>
                <a:solidFill>
                  <a:prstClr val="black"/>
                </a:solidFill>
                <a:effectLst/>
                <a:uLnTx/>
                <a:uFillTx/>
                <a:latin typeface="+mn-lt"/>
                <a:ea typeface="MS PGothic" pitchFamily="34" charset="-128"/>
                <a:cs typeface="MS PGothic" charset="0"/>
              </a:rPr>
              <a:t>Troisième phase : Analyse du témoignage – Grandes thématiques à aborder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just" defTabSz="914400" rtl="0" eaLnBrk="0" fontAlgn="base" latinLnBrk="0" hangingPunct="0">
              <a:lnSpc>
                <a:spcPct val="100000"/>
              </a:lnSpc>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Lorsque vous posez des questions RED à une personne qui évoque avec vous sa diversité d’OSIEGCS, il existe un large éventail de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grandes thématiques </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à aborder. N’oubliez pas que votre interlocuteur(rice) doit garder le contrôle de l’entretien et que les catégories mentionnées ci-dessous ne sont que des propositions d’orientation :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342900" marR="0" lvl="0" indent="-34290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La différence, la stigmatisation, la honte et leur impact sur le quotidien de la personne</a:t>
            </a:r>
          </a:p>
          <a:p>
            <a:pPr marL="342900" marR="0" lvl="0" indent="-34290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Les phénomènes, craints ou avérés, de discrimination, de pénalisation, de harcèlement, d’abus et de menace au sein de la famille, de la communauté ou de la société, et leur impact sur le quotidien de la personne</a:t>
            </a:r>
          </a:p>
          <a:p>
            <a:pPr marL="342900" marR="0" lvl="0" indent="-34290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charset="-128"/>
                <a:cs typeface="Calibri" charset="0"/>
              </a:rPr>
              <a:t>D’autres personnes qui se trouvent dans la même situation et font l’objet de préjudices continuels</a:t>
            </a:r>
          </a:p>
          <a:p>
            <a:pPr marL="342900" marR="0" lvl="0" indent="-34290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Les interactions avec les autorités publiques et l’accès à la justice</a:t>
            </a:r>
          </a:p>
          <a:p>
            <a:pPr marL="342900" marR="0" lvl="0" indent="-34290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Le cercle d’amis et les réseaux sociaux</a:t>
            </a:r>
          </a:p>
          <a:p>
            <a:pPr marL="342900" marR="0" lvl="0" indent="-34290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La capacité à accéder à un logement, un emploi, une éducation et des soins médicaux décents sur le long terme</a:t>
            </a:r>
          </a:p>
          <a:p>
            <a:pPr marL="342900" marR="0" lvl="0" indent="-34290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Les pressions familiales, sociales ou d’une autre nature et leurs conséquences sur le plan émotionnel</a:t>
            </a:r>
          </a:p>
          <a:p>
            <a:pPr marL="342900" marR="0" lvl="0" indent="-34290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Les stéréotypes et les préjugés de la société sur les relations entre personnes de même genre </a:t>
            </a:r>
          </a:p>
          <a:p>
            <a:pPr marL="342900" marR="0" lvl="0" indent="-34290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Le cas échéant, les relations passées ou présentes avec une personne de même genre</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342900" marR="0" lvl="0" indent="-34290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La gêne ou la méconnaissance des termes relatifs à l’OSIEGCS</a:t>
            </a:r>
          </a:p>
          <a:p>
            <a:pPr marL="342900" marR="0" lvl="0" indent="-34290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Le profil culturel, économique, familial, politique, religieux et social de la personne interviewée, qui est susceptible d’influencer la manière dont se manifestent son orientation sexuelle, son identité de genre, son expression de genre ou ses caractéristiques de sexe, et d’expliquer pourquoi elle ne vit pas ouvertement sa diversité</a:t>
            </a:r>
          </a:p>
          <a:p>
            <a:pPr marL="342900" marR="0" lvl="0" indent="-34290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Les doutes sur le respect de la confidentialité dans certaines procédures ou par certaines organisations d’aide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Selon vous, que pourrions-nous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ajouter</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à cette liste ?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Durée : </a:t>
            </a:r>
            <a:r>
              <a:rPr lang="fr" sz="1200" b="0" i="1" u="none" strike="noStrike" kern="1200" cap="none" spc="0" normalizeH="0" noProof="0" dirty="0">
                <a:ln>
                  <a:noFill/>
                </a:ln>
                <a:solidFill>
                  <a:prstClr val="black"/>
                </a:solidFill>
                <a:effectLst/>
                <a:uLnTx/>
                <a:uFillTx/>
                <a:latin typeface="+mn-lt"/>
                <a:ea typeface="MS PGothic" charset="-128"/>
              </a:rPr>
              <a:t>3 minutes (1 heure et 32 minutes pour la section consacrée au modèle PEACE).</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endParaRPr>
          </a:p>
        </p:txBody>
      </p:sp>
      <p:sp>
        <p:nvSpPr>
          <p:cNvPr id="4" name="Slide Number Placeholder 3">
            <a:extLst>
              <a:ext uri="{FF2B5EF4-FFF2-40B4-BE49-F238E27FC236}">
                <a16:creationId xmlns:a16="http://schemas.microsoft.com/office/drawing/2014/main" id="{6BEF12BD-0053-1C43-9FB3-B6DA9A791C5B}"/>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23</a:t>
            </a:fld>
            <a:endParaRPr lang="en-US"/>
          </a:p>
        </p:txBody>
      </p:sp>
    </p:spTree>
    <p:extLst>
      <p:ext uri="{BB962C8B-B14F-4D97-AF65-F5344CB8AC3E}">
        <p14:creationId xmlns:p14="http://schemas.microsoft.com/office/powerpoint/2010/main" val="15349030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328806"/>
          </a:xfrm>
          <a:prstGeom prst="rect">
            <a:avLst/>
          </a:prstGeom>
        </p:spPr>
        <p:txBody>
          <a:bodyPr rtlCol="0"/>
          <a:lstStyle/>
          <a:p>
            <a:pPr marL="0" marR="0" lvl="0" indent="0" algn="l" defTabSz="914400" rtl="0" eaLnBrk="0" fontAlgn="base" latinLnBrk="0" hangingPunct="0">
              <a:lnSpc>
                <a:spcPct val="100000"/>
              </a:lnSpc>
              <a:spcAft>
                <a:spcPct val="0"/>
              </a:spcAft>
              <a:buClrTx/>
              <a:buSzTx/>
              <a:buFontTx/>
              <a:buNone/>
              <a:tabLst/>
              <a:defRPr/>
            </a:pPr>
            <a:r>
              <a:rPr lang="fr" sz="1200" b="1" i="0" u="sng" strike="noStrike" kern="1200" cap="none" spc="0" normalizeH="0" noProof="0" dirty="0">
                <a:ln>
                  <a:noFill/>
                </a:ln>
                <a:solidFill>
                  <a:prstClr val="black"/>
                </a:solidFill>
                <a:effectLst/>
                <a:uLnTx/>
                <a:uFillTx/>
                <a:latin typeface="+mn-lt"/>
                <a:ea typeface="MS PGothic" pitchFamily="34" charset="-128"/>
                <a:cs typeface="MS PGothic" charset="0"/>
              </a:rPr>
              <a:t>Troisième phase : Analyse du témoignage – Les questions QQOQP</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Le deuxième niveau de l’échelle de fiabilité correspond aux questions d’approfondissement, ou questions QQOQP. Ces questions visent à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clarifier </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les informations recueillies ou à combler certaines lacunes. Par exemple, si la personne interviewée indique avoir subi une arrestation, vous pouvez lui demander :</a:t>
            </a:r>
            <a:b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b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Que vous a-t-on dit dans le cadre de cette arrestation ?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Savez-vous pourquoi on vous a arrêté(e) ?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Quand cette arrestation a-t-elle eu lieu ?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Où cette arrestation a-t-elle eu lieu ?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Qui a procédé à votre arrestation ?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just" defTabSz="914400" rtl="0" eaLnBrk="0" fontAlgn="base" latinLnBrk="0" hangingPunct="0">
              <a:lnSpc>
                <a:spcPct val="100000"/>
              </a:lnSpc>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Les questions posées ne doivent contenir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aucun jugement ni aucune marque de curiosité déplacée ou d’hostilité</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Elles doivent être fondées sur le respect et la dignité, et non sur des présupposés. Nous devons envisager les informations à recueillir sous l’angle de l’utilité et ne pas perdre de vue la priorité des entretiens avec les personnes de diverses OSIEGCS : traiter des besoins de protection liés à un décalage entre la personne interviewée et les attentes de la société en matière de rôles et de comportements de genre.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Durée : </a:t>
            </a:r>
            <a:r>
              <a:rPr lang="fr" sz="1200" b="0" i="1" u="none" strike="noStrike" kern="1200" cap="none" spc="0" normalizeH="0" noProof="0" dirty="0">
                <a:ln>
                  <a:noFill/>
                </a:ln>
                <a:solidFill>
                  <a:prstClr val="black"/>
                </a:solidFill>
                <a:effectLst/>
                <a:uLnTx/>
                <a:uFillTx/>
                <a:latin typeface="+mn-lt"/>
                <a:ea typeface="MS PGothic" charset="-128"/>
              </a:rPr>
              <a:t>2 minutes (1 heure et 32 minutes pour la section consacrée au modèle PEACE).</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endParaRPr>
          </a:p>
        </p:txBody>
      </p:sp>
      <p:sp>
        <p:nvSpPr>
          <p:cNvPr id="4" name="Slide Number Placeholder 3">
            <a:extLst>
              <a:ext uri="{FF2B5EF4-FFF2-40B4-BE49-F238E27FC236}">
                <a16:creationId xmlns:a16="http://schemas.microsoft.com/office/drawing/2014/main" id="{9008948E-2411-3C49-A508-1FBA34B6467D}"/>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24</a:t>
            </a:fld>
            <a:endParaRPr lang="en-US"/>
          </a:p>
        </p:txBody>
      </p:sp>
    </p:spTree>
    <p:extLst>
      <p:ext uri="{BB962C8B-B14F-4D97-AF65-F5344CB8AC3E}">
        <p14:creationId xmlns:p14="http://schemas.microsoft.com/office/powerpoint/2010/main" val="2405092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665690"/>
          </a:xfrm>
          <a:prstGeom prst="rect">
            <a:avLst/>
          </a:prstGeom>
        </p:spPr>
        <p:txBody>
          <a:bodyPr rtlCol="0"/>
          <a:lstStyle/>
          <a:p>
            <a:pPr marL="0" marR="0" lvl="0" indent="0" algn="l" defTabSz="914400" rtl="0" eaLnBrk="0" fontAlgn="base" latinLnBrk="0" hangingPunct="0">
              <a:lnSpc>
                <a:spcPct val="100000"/>
              </a:lnSpc>
              <a:spcAft>
                <a:spcPct val="0"/>
              </a:spcAft>
              <a:buClrTx/>
              <a:buSzTx/>
              <a:buFontTx/>
              <a:buNone/>
              <a:tabLst/>
              <a:defRPr/>
            </a:pPr>
            <a:r>
              <a:rPr lang="fr" sz="1200" b="1" i="0" u="sng" strike="noStrike" kern="1200" cap="none" spc="0" normalizeH="0" noProof="0" dirty="0">
                <a:ln>
                  <a:noFill/>
                </a:ln>
                <a:solidFill>
                  <a:prstClr val="black"/>
                </a:solidFill>
                <a:effectLst/>
                <a:uLnTx/>
                <a:uFillTx/>
                <a:latin typeface="+mn-lt"/>
                <a:ea typeface="MS PGothic" pitchFamily="34" charset="-128"/>
                <a:cs typeface="MS PGothic" charset="0"/>
              </a:rPr>
              <a:t>Troisième phase : Analyse du témoignage – Les questions et principaux stéréotypes à proscrire</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just" defTabSz="914400" rtl="0" eaLnBrk="0" fontAlgn="base" latinLnBrk="0" hangingPunct="0">
              <a:lnSpc>
                <a:spcPct val="100000"/>
              </a:lnSpc>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Veuillez ouvrir votre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manuel </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à la page indiquée à l’écran. Vous avez sous les yeux une liste de quelques questions et des principaux stéréotypes à éviter dans le cadre d’un entretien. Nous avons déjà traité la plupart de ces stéréotypes dans le cadre des sujets fondamentaux, avec le module consacré aux mythes et aux réalités. </a:t>
            </a:r>
          </a:p>
          <a:p>
            <a:pPr marL="0" marR="0" lvl="0" indent="0" algn="l" defTabSz="914400" rtl="0" eaLnBrk="0" fontAlgn="base" latinLnBrk="0" hangingPunct="0">
              <a:lnSpc>
                <a:spcPct val="100000"/>
              </a:lnSpc>
              <a:spcAft>
                <a:spcPct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just" defTabSz="914400" rtl="0" eaLnBrk="0" fontAlgn="base" latinLnBrk="0" hangingPunct="0">
              <a:lnSpc>
                <a:spcPct val="100000"/>
              </a:lnSpc>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Nous allons à présent en débattre en formant de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petites équipes.</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Merci de bien vouloir former des groupes de trois. Vous aurez 10 minutes pour passer la liste en revue avec les membres de votre équipe et choisir une question ou un stéréotype qui, selon vous, serait le plus susceptible de se manifester dans le cadre des entretiens que vous avez l’habitude de mener. Préparez-vous à présenter votre choix au reste du groupe et à expliquer pourquoi il faut éviter cette question ou ce stéréotype. </a:t>
            </a:r>
          </a:p>
          <a:p>
            <a:pPr marL="0" marR="0" lvl="0" indent="0" algn="l" defTabSz="914400" rtl="0" eaLnBrk="0" fontAlgn="base" latinLnBrk="0" hangingPunct="0">
              <a:lnSpc>
                <a:spcPct val="100000"/>
              </a:lnSpc>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Attendez 10 minutes, puis demandez à quelques équipes de présenter au reste du groupe les questions ou les stéréotypes qu’elles ont identifiés comme étant les plus courants dans le cadre des entretiens qu’elles ont l’habitude de mener, puis d’expliquer pourquoi il faut les éviter. </a:t>
            </a:r>
          </a:p>
          <a:p>
            <a:pPr marL="0" marR="0" lvl="0" indent="0" algn="l" defTabSz="914400" rtl="0" eaLnBrk="0" fontAlgn="base" latinLnBrk="0" hangingPunct="0">
              <a:lnSpc>
                <a:spcPct val="100000"/>
              </a:lnSpc>
              <a:spcAft>
                <a:spcPct val="0"/>
              </a:spcAft>
              <a:buClrTx/>
              <a:buSzTx/>
              <a:buFontTx/>
              <a:buNone/>
              <a:tabLst/>
              <a:defRPr/>
            </a:pPr>
            <a:endParaRPr kumimoji="0" lang="en-US" sz="10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La liste comporte-t-elle des questions ou stéréotypes sur lesquels vous avez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un doute</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ou que vous souhaiteriez approfondir ? Vous sentez-vous capable de mener des entretiens en évitant ces questions et ces stéréotypes ? </a:t>
            </a:r>
          </a:p>
          <a:p>
            <a:pPr marL="0" marR="0" lvl="0" indent="0" algn="l" defTabSz="914400" rtl="0" eaLnBrk="0" fontAlgn="base" latinLnBrk="0" hangingPunct="0">
              <a:lnSpc>
                <a:spcPct val="100000"/>
              </a:lnSpc>
              <a:spcAft>
                <a:spcPct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Durée : </a:t>
            </a:r>
            <a:r>
              <a:rPr lang="fr" sz="1200" b="0" i="1" u="none" strike="noStrike" kern="1200" cap="none" spc="0" normalizeH="0" noProof="0" dirty="0">
                <a:ln>
                  <a:noFill/>
                </a:ln>
                <a:solidFill>
                  <a:prstClr val="black"/>
                </a:solidFill>
                <a:effectLst/>
                <a:uLnTx/>
                <a:uFillTx/>
                <a:latin typeface="+mn-lt"/>
                <a:ea typeface="MS PGothic" charset="-128"/>
              </a:rPr>
              <a:t>15 minutes (1 heure et 32 minutes pour la section consacrée au modèle PEACE).</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p:txBody>
      </p:sp>
      <p:sp>
        <p:nvSpPr>
          <p:cNvPr id="4" name="Slide Number Placeholder 3">
            <a:extLst>
              <a:ext uri="{FF2B5EF4-FFF2-40B4-BE49-F238E27FC236}">
                <a16:creationId xmlns:a16="http://schemas.microsoft.com/office/drawing/2014/main" id="{F2A90425-E9E5-A84A-A817-C2E2AB16961F}"/>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25</a:t>
            </a:fld>
            <a:endParaRPr lang="en-US"/>
          </a:p>
        </p:txBody>
      </p:sp>
    </p:spTree>
    <p:extLst>
      <p:ext uri="{BB962C8B-B14F-4D97-AF65-F5344CB8AC3E}">
        <p14:creationId xmlns:p14="http://schemas.microsoft.com/office/powerpoint/2010/main" val="25543802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328806"/>
          </a:xfrm>
          <a:prstGeom prst="rect">
            <a:avLst/>
          </a:prstGeom>
        </p:spPr>
        <p:txBody>
          <a:bodyPr rtlCol="0"/>
          <a:lstStyle/>
          <a:p>
            <a:pPr marL="0" marR="0" lvl="0" indent="0" algn="l" defTabSz="914400" rtl="0" eaLnBrk="0" fontAlgn="base" latinLnBrk="0" hangingPunct="0">
              <a:lnSpc>
                <a:spcPct val="100000"/>
              </a:lnSpc>
              <a:spcAft>
                <a:spcPct val="0"/>
              </a:spcAft>
              <a:buClrTx/>
              <a:buSzTx/>
              <a:buFontTx/>
              <a:buNone/>
              <a:tabLst/>
              <a:defRPr/>
            </a:pPr>
            <a:r>
              <a:rPr lang="fr" sz="1200" b="1" i="0" u="sng" strike="noStrike" kern="1200" cap="none" spc="0" normalizeH="0" noProof="0" dirty="0">
                <a:ln>
                  <a:noFill/>
                </a:ln>
                <a:solidFill>
                  <a:prstClr val="black"/>
                </a:solidFill>
                <a:effectLst/>
                <a:uLnTx/>
                <a:uFillTx/>
                <a:latin typeface="+mn-lt"/>
                <a:ea typeface="MS PGothic" pitchFamily="34" charset="-128"/>
                <a:cs typeface="MS PGothic" charset="0"/>
              </a:rPr>
              <a:t>Troisième phase : Analyse du témoignage – Mener un entretien avec une catégorie spécifique de personnes</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Intéressons-nous à présent aux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éléments à prendre en compte</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dans le cadre d’un entretien avec certaines catégories spécifiques de personnes.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Selon vous, quels éléments devons-nous prendre en compte lorsque nous menons un entretien avec une femme présentant une diversité d’orientation sexuelle ? </a:t>
            </a:r>
          </a:p>
          <a:p>
            <a:pPr marL="0" marR="0" lvl="0" indent="0" algn="l" defTabSz="914400" rtl="0" eaLnBrk="0" fontAlgn="base" latinLnBrk="0" hangingPunct="0">
              <a:lnSpc>
                <a:spcPct val="100000"/>
              </a:lnSpc>
              <a:spcAft>
                <a:spcPct val="0"/>
              </a:spcAft>
              <a:buClrTx/>
              <a:buSzTx/>
              <a:buFontTx/>
              <a:buNone/>
              <a:tabLst/>
              <a:defRPr/>
            </a:pPr>
            <a:endParaRPr kumimoji="0" lang="en-US" sz="1200" b="1"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Laissez aux apprenant(e)s le temps d’exprimer leur avis avant d’afficher les réponses à l’écran. </a:t>
            </a:r>
          </a:p>
          <a:p>
            <a:pPr marL="0" marR="0" lvl="0" indent="0" algn="l" defTabSz="914400" rtl="0" eaLnBrk="0" fontAlgn="base" latinLnBrk="0" hangingPunct="0">
              <a:lnSpc>
                <a:spcPct val="100000"/>
              </a:lnSpc>
              <a:spcAft>
                <a:spcPct val="0"/>
              </a:spcAft>
              <a:buClrTx/>
              <a:buSzTx/>
              <a:buFontTx/>
              <a:buNone/>
              <a:tabLst/>
              <a:defRPr/>
            </a:pPr>
            <a:endParaRPr kumimoji="0" lang="en-US" sz="1200" b="1"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La persécution se produit à l’</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intersection</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du genre et de l’orientation sexuelle, et le phénomène est souvent moins visible lorsque la victime est une femme.</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Les femmes lesbiennes et bisexuelles sont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plus susceptibles de se marier</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en allant à l’encontre de leur orientation sexuelle et sont plus exposées aux violences commises par des acteurs non étatiques (notamment les membres de la famille), telles que les abus, les crimes d’honneur, les viols, les viols correctifs, les violences domestiques, l’inceste et le mariage forcé.</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Les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hommes</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gays et bisexuels sont également susceptibles d’être contraints au mariage et sont davantage exposés aux violences publiques.</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charset="-128"/>
              </a:rPr>
              <a:t>Les personnes bisexuelles</a:t>
            </a:r>
            <a:r>
              <a:rPr lang="fr" sz="1200" b="1" i="0" u="none" strike="noStrike" kern="1200" cap="none" spc="0" normalizeH="0" noProof="0" dirty="0">
                <a:ln>
                  <a:noFill/>
                </a:ln>
                <a:solidFill>
                  <a:prstClr val="black"/>
                </a:solidFill>
                <a:effectLst/>
                <a:uLnTx/>
                <a:uFillTx/>
                <a:latin typeface="+mn-lt"/>
                <a:ea typeface="MS PGothic" charset="-128"/>
              </a:rPr>
              <a:t> </a:t>
            </a:r>
            <a:r>
              <a:rPr lang="fr" sz="1200" b="0" i="0" u="none" strike="noStrike" kern="1200" cap="none" spc="0" normalizeH="0" noProof="0" dirty="0">
                <a:ln>
                  <a:noFill/>
                </a:ln>
                <a:solidFill>
                  <a:prstClr val="black"/>
                </a:solidFill>
                <a:effectLst/>
                <a:uLnTx/>
                <a:uFillTx/>
                <a:latin typeface="+mn-lt"/>
                <a:ea typeface="MS PGothic" charset="-128"/>
              </a:rPr>
              <a:t> </a:t>
            </a:r>
            <a:r>
              <a:rPr lang="fr" sz="1200" b="1" i="0" u="none" strike="noStrike" kern="1200" cap="none" spc="0" normalizeH="0" noProof="0" dirty="0">
                <a:ln>
                  <a:noFill/>
                </a:ln>
                <a:solidFill>
                  <a:prstClr val="black"/>
                </a:solidFill>
                <a:effectLst/>
                <a:uLnTx/>
                <a:uFillTx/>
                <a:latin typeface="+mn-lt"/>
                <a:ea typeface="MS PGothic" charset="-128"/>
              </a:rPr>
              <a:t>ne « choisissent » pas l’objet de leur attirance ; même lorsqu’elles entretiennent une</a:t>
            </a:r>
            <a:r>
              <a:rPr lang="fr" sz="1200" b="1" i="0" u="sng" strike="noStrike" kern="1200" cap="none" spc="0" normalizeH="0" noProof="0" dirty="0">
                <a:ln>
                  <a:noFill/>
                </a:ln>
                <a:solidFill>
                  <a:prstClr val="black"/>
                </a:solidFill>
                <a:effectLst/>
                <a:uLnTx/>
                <a:uFillTx/>
                <a:latin typeface="+mn-lt"/>
                <a:ea typeface="MS PGothic" charset="-128"/>
              </a:rPr>
              <a:t> relation avec une personne de l’autre sexe</a:t>
            </a:r>
            <a:r>
              <a:rPr lang="fr" sz="1200" b="0" i="0" u="none" strike="noStrike" kern="1200" cap="none" spc="0" normalizeH="0" noProof="0" dirty="0">
                <a:ln>
                  <a:noFill/>
                </a:ln>
                <a:solidFill>
                  <a:prstClr val="black"/>
                </a:solidFill>
                <a:effectLst/>
                <a:uLnTx/>
                <a:uFillTx/>
                <a:latin typeface="+mn-lt"/>
                <a:ea typeface="MS PGothic" charset="-128"/>
              </a:rPr>
              <a:t>, elles restent exposées à la persécution, car elles continuent d’être perçues comme gays ou lesbiennes.</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Dans de nombreux pays, en raison de leur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statut économique et/ou social inférieur</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les femmes ont plus de difficultés à fuir, à migrer ou à bénéficier d’une protection. Le cas échéant, elles ont également plus de mal à subvenir à leurs propres besoins dans le pays d’asile ou de migration.</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Les </a:t>
            </a:r>
            <a:r>
              <a:rPr lang="fr" sz="1200" b="1" i="0" u="sng" strike="noStrike" kern="1200" cap="none" spc="0" normalizeH="0" noProof="0" dirty="0">
                <a:ln>
                  <a:noFill/>
                </a:ln>
                <a:solidFill>
                  <a:prstClr val="black"/>
                </a:solidFill>
                <a:effectLst/>
                <a:uLnTx/>
                <a:uFillTx/>
                <a:latin typeface="+mn-lt"/>
                <a:ea typeface="MS PGothic" pitchFamily="34" charset="-128"/>
                <a:cs typeface="MS PGothic" charset="0"/>
              </a:rPr>
              <a:t>jeunes</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qui présentent une diversité d’orientation sexuelle sont parfois exposés à des thérapies de conversion forcée dans leur pays d’origine, d’asile ou de migration.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Durée : </a:t>
            </a:r>
            <a:r>
              <a:rPr lang="fr" sz="1200" b="0" i="1" u="none" strike="noStrike" kern="1200" cap="none" spc="0" normalizeH="0" noProof="0" dirty="0">
                <a:ln>
                  <a:noFill/>
                </a:ln>
                <a:solidFill>
                  <a:prstClr val="black"/>
                </a:solidFill>
                <a:effectLst/>
                <a:uLnTx/>
                <a:uFillTx/>
                <a:latin typeface="+mn-lt"/>
                <a:ea typeface="MS PGothic" charset="-128"/>
              </a:rPr>
              <a:t>2 minutes (1 heure et 32 minutes pour la section consacrée au modèle PEACE).</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endParaRPr>
          </a:p>
        </p:txBody>
      </p:sp>
      <p:sp>
        <p:nvSpPr>
          <p:cNvPr id="4" name="Slide Number Placeholder 3">
            <a:extLst>
              <a:ext uri="{FF2B5EF4-FFF2-40B4-BE49-F238E27FC236}">
                <a16:creationId xmlns:a16="http://schemas.microsoft.com/office/drawing/2014/main" id="{A9F465B8-C64E-8F43-B208-AA9D840ED94C}"/>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26</a:t>
            </a:fld>
            <a:endParaRPr lang="en-US"/>
          </a:p>
        </p:txBody>
      </p:sp>
    </p:spTree>
    <p:extLst>
      <p:ext uri="{BB962C8B-B14F-4D97-AF65-F5344CB8AC3E}">
        <p14:creationId xmlns:p14="http://schemas.microsoft.com/office/powerpoint/2010/main" val="6727331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09"/>
            <a:ext cx="5681272" cy="4553395"/>
          </a:xfrm>
          <a:prstGeom prst="rect">
            <a:avLst/>
          </a:prstGeom>
        </p:spPr>
        <p:txBody>
          <a:bodyPr rtlCol="0"/>
          <a:lstStyle/>
          <a:p>
            <a:pPr marL="0" marR="0" lvl="0" indent="0" algn="l" defTabSz="914400" rtl="0" eaLnBrk="0" fontAlgn="base" latinLnBrk="0" hangingPunct="0">
              <a:lnSpc>
                <a:spcPct val="100000"/>
              </a:lnSpc>
              <a:spcAft>
                <a:spcPct val="0"/>
              </a:spcAft>
              <a:buClrTx/>
              <a:buSzTx/>
              <a:buFontTx/>
              <a:buNone/>
              <a:tabLst/>
              <a:defRPr/>
            </a:pPr>
            <a:r>
              <a:rPr lang="fr" sz="1200" b="1" i="0" u="sng" strike="noStrike" kern="1200" cap="none" spc="0" normalizeH="0" noProof="0" dirty="0">
                <a:ln>
                  <a:noFill/>
                </a:ln>
                <a:solidFill>
                  <a:prstClr val="black"/>
                </a:solidFill>
                <a:effectLst/>
                <a:uLnTx/>
                <a:uFillTx/>
                <a:latin typeface="+mn-lt"/>
                <a:ea typeface="MS PGothic" pitchFamily="34" charset="-128"/>
                <a:cs typeface="MS PGothic" charset="0"/>
              </a:rPr>
              <a:t>Troisième phase : Analyse du témoignage – Mener un entretien avec une catégorie spécifique de personnes (suite)</a:t>
            </a:r>
          </a:p>
          <a:p>
            <a:pPr marL="0" marR="0" lvl="0" indent="0" algn="l" defTabSz="914400" rtl="0" eaLnBrk="0" fontAlgn="base" latinLnBrk="0" hangingPunct="0">
              <a:lnSpc>
                <a:spcPct val="100000"/>
              </a:lnSpc>
              <a:spcAft>
                <a:spcPct val="0"/>
              </a:spcAft>
              <a:buClrTx/>
              <a:buSzTx/>
              <a:buFontTx/>
              <a:buNone/>
              <a:tabLst/>
              <a:defRPr/>
            </a:pPr>
            <a:endParaRPr kumimoji="0" lang="en-US" sz="800" i="0"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fr" sz="1200" i="0" strike="noStrike" kern="1200" cap="none" spc="0" normalizeH="0" noProof="0" dirty="0">
                <a:ln>
                  <a:noFill/>
                </a:ln>
                <a:solidFill>
                  <a:prstClr val="black"/>
                </a:solidFill>
                <a:effectLst/>
                <a:uLnTx/>
                <a:uFillTx/>
                <a:latin typeface="+mn-lt"/>
                <a:ea typeface="MS PGothic" pitchFamily="34" charset="-128"/>
                <a:cs typeface="MS PGothic" charset="0"/>
              </a:rPr>
              <a:t>Selon vous, quels éléments devons-nous prendre en compte lorsque nous menons un entretien avec une personne présentant une diversité d’identité de genre ? </a:t>
            </a:r>
          </a:p>
          <a:p>
            <a:pPr marL="0" marR="0" lvl="0" indent="0" algn="l" defTabSz="914400" rtl="0" eaLnBrk="0" fontAlgn="base" latinLnBrk="0" hangingPunct="0">
              <a:lnSpc>
                <a:spcPct val="100000"/>
              </a:lnSpc>
              <a:spcAft>
                <a:spcPct val="0"/>
              </a:spcAft>
              <a:buClrTx/>
              <a:buSzTx/>
              <a:buFontTx/>
              <a:buNone/>
              <a:tabLst/>
              <a:defRPr/>
            </a:pPr>
            <a:endParaRPr kumimoji="0" lang="en-US" sz="800" i="0"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fr" sz="1200" i="1" strike="noStrike" kern="1200" cap="none" spc="0" normalizeH="0" noProof="0" dirty="0">
                <a:ln>
                  <a:noFill/>
                </a:ln>
                <a:solidFill>
                  <a:prstClr val="black"/>
                </a:solidFill>
                <a:effectLst/>
                <a:uLnTx/>
                <a:uFillTx/>
                <a:latin typeface="+mn-lt"/>
                <a:ea typeface="MS PGothic" pitchFamily="34" charset="-128"/>
                <a:cs typeface="MS PGothic" charset="0"/>
              </a:rPr>
              <a:t>Laissez aux apprenant(e)s le temps d’exprimer leur avis avant d’afficher les réponses à l’écran. </a:t>
            </a:r>
          </a:p>
          <a:p>
            <a:pPr marL="0" marR="0" lvl="0" indent="0" algn="l" defTabSz="914400" rtl="0" eaLnBrk="0" fontAlgn="base" latinLnBrk="0" hangingPunct="0">
              <a:lnSpc>
                <a:spcPct val="100000"/>
              </a:lnSpc>
              <a:spcAft>
                <a:spcPct val="0"/>
              </a:spcAft>
              <a:buClrTx/>
              <a:buSzTx/>
              <a:buFontTx/>
              <a:buNone/>
              <a:tabLst/>
              <a:defRPr/>
            </a:pPr>
            <a:endParaRPr kumimoji="0" lang="en-US" sz="500" i="0"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171450" marR="0" lvl="0" indent="-17145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i="0" strike="noStrike" kern="1200" cap="none" spc="0" normalizeH="0" noProof="0" dirty="0">
                <a:ln>
                  <a:noFill/>
                </a:ln>
                <a:solidFill>
                  <a:prstClr val="black"/>
                </a:solidFill>
                <a:effectLst/>
                <a:uLnTx/>
                <a:uFillTx/>
                <a:latin typeface="+mn-lt"/>
                <a:ea typeface="MS PGothic" pitchFamily="34" charset="-128"/>
                <a:cs typeface="MS PGothic" charset="0"/>
              </a:rPr>
              <a:t>Désignez la personne par son prénom et son pronom </a:t>
            </a:r>
            <a:r>
              <a:rPr lang="fr" sz="1200" b="1" i="0" strike="noStrike" kern="1200" cap="none" spc="0" normalizeH="0" noProof="0" dirty="0">
                <a:ln>
                  <a:noFill/>
                </a:ln>
                <a:solidFill>
                  <a:prstClr val="black"/>
                </a:solidFill>
                <a:effectLst/>
                <a:uLnTx/>
                <a:uFillTx/>
                <a:latin typeface="+mn-lt"/>
                <a:ea typeface="MS PGothic" pitchFamily="34" charset="-128"/>
                <a:cs typeface="MS PGothic" charset="0"/>
              </a:rPr>
              <a:t>actuels</a:t>
            </a:r>
            <a:r>
              <a:rPr lang="fr" sz="1200" i="0" strike="noStrike" kern="1200" cap="none" spc="0" normalizeH="0" noProof="0" dirty="0">
                <a:ln>
                  <a:noFill/>
                </a:ln>
                <a:solidFill>
                  <a:prstClr val="black"/>
                </a:solidFill>
                <a:effectLst/>
                <a:uLnTx/>
                <a:uFillTx/>
                <a:latin typeface="+mn-lt"/>
                <a:ea typeface="MS PGothic" pitchFamily="34" charset="-128"/>
                <a:cs typeface="MS PGothic" charset="0"/>
              </a:rPr>
              <a:t> ; en cas de doute, posez la question.  </a:t>
            </a:r>
          </a:p>
          <a:p>
            <a:pPr marL="171450" marR="0" lvl="0" indent="-17145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i="0" strike="noStrike" kern="1200" cap="none" spc="0" normalizeH="0" noProof="0" dirty="0">
                <a:ln>
                  <a:noFill/>
                </a:ln>
                <a:solidFill>
                  <a:prstClr val="black"/>
                </a:solidFill>
                <a:effectLst/>
                <a:uLnTx/>
                <a:uFillTx/>
                <a:latin typeface="+mn-lt"/>
                <a:ea typeface="MS PGothic" pitchFamily="34" charset="-128"/>
                <a:cs typeface="MS PGothic" charset="0"/>
              </a:rPr>
              <a:t>En </a:t>
            </a:r>
            <a:r>
              <a:rPr lang="fr" sz="1200" b="1" i="0" strike="noStrike" kern="1200" cap="none" spc="0" normalizeH="0" noProof="0" dirty="0">
                <a:ln>
                  <a:noFill/>
                </a:ln>
                <a:solidFill>
                  <a:prstClr val="black"/>
                </a:solidFill>
                <a:effectLst/>
                <a:uLnTx/>
                <a:uFillTx/>
                <a:latin typeface="+mn-lt"/>
                <a:ea typeface="MS PGothic" pitchFamily="34" charset="-128"/>
                <a:cs typeface="MS PGothic" charset="0"/>
              </a:rPr>
              <a:t>règle générale</a:t>
            </a:r>
            <a:r>
              <a:rPr lang="fr" sz="1200" i="0" strike="noStrike" kern="1200" cap="none" spc="0" normalizeH="0" noProof="0" dirty="0">
                <a:ln>
                  <a:noFill/>
                </a:ln>
                <a:solidFill>
                  <a:prstClr val="black"/>
                </a:solidFill>
                <a:effectLst/>
                <a:uLnTx/>
                <a:uFillTx/>
                <a:latin typeface="+mn-lt"/>
                <a:ea typeface="MS PGothic" pitchFamily="34" charset="-128"/>
                <a:cs typeface="MS PGothic" charset="0"/>
              </a:rPr>
              <a:t>, une femme transgenre (une personne à qui le sexe masculin a été assigné à la naissance mais qui s’identifie comme une femme) doit être désignée par le pronom « elle » et un homme transgenre (une personne à qui le sexe féminin a été assigné à la naissance mais qui s’identifie comme un homme) par le pronom « il ». Les personnes qui s’identifient comme non binaires, agenres ou autres préfèrent parfois l’emploi du pronom « iel », d’un autre pronom ou d’aucun pronom. Il est toujours préférable de poser la question à la personne plutôt que d’essayer de deviner le pronom qu’elle utilise. </a:t>
            </a:r>
          </a:p>
          <a:p>
            <a:pPr marL="171450" marR="0" lvl="0" indent="-17145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i="0" strike="noStrike" kern="1200" cap="none" spc="0" normalizeH="0" noProof="0" dirty="0">
                <a:ln>
                  <a:noFill/>
                </a:ln>
                <a:solidFill>
                  <a:prstClr val="black"/>
                </a:solidFill>
                <a:effectLst/>
                <a:uLnTx/>
                <a:uFillTx/>
                <a:latin typeface="+mn-lt"/>
                <a:ea typeface="MS PGothic" pitchFamily="34" charset="-128"/>
                <a:cs typeface="MS PGothic" charset="0"/>
              </a:rPr>
              <a:t>En cas de </a:t>
            </a:r>
            <a:r>
              <a:rPr lang="fr" sz="1200" b="1" i="0" strike="noStrike" kern="1200" cap="none" spc="0" normalizeH="0" noProof="0" dirty="0">
                <a:ln>
                  <a:noFill/>
                </a:ln>
                <a:solidFill>
                  <a:prstClr val="black"/>
                </a:solidFill>
                <a:effectLst/>
                <a:uLnTx/>
                <a:uFillTx/>
                <a:latin typeface="+mn-lt"/>
                <a:ea typeface="MS PGothic" pitchFamily="34" charset="-128"/>
                <a:cs typeface="MS PGothic" charset="0"/>
              </a:rPr>
              <a:t>doute</a:t>
            </a:r>
            <a:r>
              <a:rPr lang="fr" sz="1200" i="0" strike="noStrike" kern="1200" cap="none" spc="0" normalizeH="0" noProof="0" dirty="0">
                <a:ln>
                  <a:noFill/>
                </a:ln>
                <a:solidFill>
                  <a:prstClr val="black"/>
                </a:solidFill>
                <a:effectLst/>
                <a:uLnTx/>
                <a:uFillTx/>
                <a:latin typeface="+mn-lt"/>
                <a:ea typeface="MS PGothic" pitchFamily="34" charset="-128"/>
                <a:cs typeface="MS PGothic" charset="0"/>
              </a:rPr>
              <a:t>, il est préférable d’utiliser le terme « transgenre » plutôt que les mots « transexuel(le) » ou « travesti(e) ».</a:t>
            </a:r>
          </a:p>
          <a:p>
            <a:pPr marL="171450" marR="0" lvl="0" indent="-17145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i="0" strike="noStrike" kern="1200" cap="none" spc="0" normalizeH="0" noProof="0" dirty="0">
                <a:ln>
                  <a:noFill/>
                </a:ln>
                <a:solidFill>
                  <a:prstClr val="black"/>
                </a:solidFill>
                <a:effectLst/>
                <a:uLnTx/>
                <a:uFillTx/>
                <a:latin typeface="+mn-lt"/>
                <a:ea typeface="MS PGothic" pitchFamily="34" charset="-128"/>
                <a:cs typeface="MS PGothic" charset="0"/>
              </a:rPr>
              <a:t>Si </a:t>
            </a:r>
            <a:r>
              <a:rPr lang="fr" sz="1200" b="1" i="0" strike="noStrike" kern="1200" cap="none" spc="0" normalizeH="0" noProof="0" dirty="0">
                <a:ln>
                  <a:noFill/>
                </a:ln>
                <a:solidFill>
                  <a:prstClr val="black"/>
                </a:solidFill>
                <a:effectLst/>
                <a:uLnTx/>
                <a:uFillTx/>
                <a:latin typeface="+mn-lt"/>
                <a:ea typeface="MS PGothic" pitchFamily="34" charset="-128"/>
                <a:cs typeface="MS PGothic" charset="0"/>
              </a:rPr>
              <a:t>nécessaire</a:t>
            </a:r>
            <a:r>
              <a:rPr lang="fr" sz="1200" i="0" strike="noStrike" kern="1200" cap="none" spc="0" normalizeH="0" noProof="0" dirty="0">
                <a:ln>
                  <a:noFill/>
                </a:ln>
                <a:solidFill>
                  <a:prstClr val="black"/>
                </a:solidFill>
                <a:effectLst/>
                <a:uLnTx/>
                <a:uFillTx/>
                <a:latin typeface="+mn-lt"/>
                <a:ea typeface="MS PGothic" pitchFamily="34" charset="-128"/>
                <a:cs typeface="MS PGothic" charset="0"/>
              </a:rPr>
              <a:t>, profitez de l’entretien pour demander à la personne les termes qu’elle emploie pour décrire sa propre identité.</a:t>
            </a:r>
          </a:p>
          <a:p>
            <a:pPr marL="0" marR="0" lvl="0" indent="0" algn="l" defTabSz="914400" rtl="0" eaLnBrk="0" fontAlgn="base" latinLnBrk="0" hangingPunct="0">
              <a:lnSpc>
                <a:spcPct val="100000"/>
              </a:lnSpc>
              <a:spcAft>
                <a:spcPct val="0"/>
              </a:spcAft>
              <a:buClrTx/>
              <a:buSzTx/>
              <a:buFontTx/>
              <a:buNone/>
              <a:tabLst/>
              <a:defRPr/>
            </a:pPr>
            <a:endParaRPr kumimoji="0" lang="en-US" sz="1200" i="0"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fr" sz="1200" i="0" strike="noStrike" kern="1200" cap="none" spc="0" normalizeH="0" noProof="0" dirty="0">
                <a:ln>
                  <a:noFill/>
                </a:ln>
                <a:solidFill>
                  <a:prstClr val="black"/>
                </a:solidFill>
                <a:effectLst/>
                <a:uLnTx/>
                <a:uFillTx/>
                <a:latin typeface="+mn-lt"/>
                <a:ea typeface="MS PGothic" pitchFamily="34" charset="-128"/>
                <a:cs typeface="MS PGothic" charset="0"/>
              </a:rPr>
              <a:t>----</a:t>
            </a:r>
          </a:p>
          <a:p>
            <a:pPr marL="0" marR="0" lvl="0" indent="0" algn="l" defTabSz="914400" rtl="0" eaLnBrk="0" fontAlgn="base" latinLnBrk="0" hangingPunct="0">
              <a:lnSpc>
                <a:spcPct val="100000"/>
              </a:lnSpc>
              <a:spcAft>
                <a:spcPct val="0"/>
              </a:spcAft>
              <a:buClrTx/>
              <a:buSzTx/>
              <a:buFontTx/>
              <a:buNone/>
              <a:tabLst/>
              <a:defRPr/>
            </a:pPr>
            <a:endParaRPr kumimoji="0" lang="en-US" sz="1200" i="0"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fr" sz="1200" b="1" i="1" strike="noStrike" kern="1200" cap="none" spc="0" normalizeH="0" noProof="0" dirty="0">
                <a:ln>
                  <a:noFill/>
                </a:ln>
                <a:solidFill>
                  <a:prstClr val="black"/>
                </a:solidFill>
                <a:effectLst/>
                <a:uLnTx/>
                <a:uFillTx/>
                <a:latin typeface="+mn-lt"/>
                <a:ea typeface="MS PGothic" pitchFamily="34" charset="-128"/>
                <a:cs typeface="MS PGothic" charset="0"/>
              </a:rPr>
              <a:t>Durée : </a:t>
            </a:r>
            <a:r>
              <a:rPr lang="fr" sz="1200" i="1" strike="noStrike" kern="1200" cap="none" spc="0" normalizeH="0" noProof="0" dirty="0">
                <a:ln>
                  <a:noFill/>
                </a:ln>
                <a:solidFill>
                  <a:prstClr val="black"/>
                </a:solidFill>
                <a:effectLst/>
                <a:uLnTx/>
                <a:uFillTx/>
                <a:latin typeface="+mn-lt"/>
                <a:ea typeface="MS PGothic" pitchFamily="34" charset="-128"/>
                <a:cs typeface="MS PGothic" charset="0"/>
              </a:rPr>
              <a:t>2 minutes (1 heure et 32 minutes pour la section consacrée au modèle PEACE).</a:t>
            </a:r>
          </a:p>
          <a:p>
            <a:pPr marL="0" marR="0" lvl="0" indent="0" algn="l" defTabSz="914400" rtl="0" eaLnBrk="0" fontAlgn="base" latinLnBrk="0" hangingPunct="0">
              <a:lnSpc>
                <a:spcPct val="100000"/>
              </a:lnSpc>
              <a:spcAft>
                <a:spcPct val="0"/>
              </a:spcAft>
              <a:buClrTx/>
              <a:buSzTx/>
              <a:buFontTx/>
              <a:buNone/>
              <a:tabLst/>
              <a:defRPr/>
            </a:pPr>
            <a:endParaRPr kumimoji="0" lang="en-US" sz="1200" i="0" strike="noStrike" kern="1200" cap="none" spc="0" normalizeH="0" baseline="0" noProof="0" dirty="0">
              <a:ln>
                <a:noFill/>
              </a:ln>
              <a:solidFill>
                <a:prstClr val="black"/>
              </a:solidFill>
              <a:effectLst/>
              <a:uLnTx/>
              <a:uFillTx/>
              <a:latin typeface="+mn-lt"/>
              <a:ea typeface="MS PGothic" pitchFamily="34" charset="-128"/>
              <a:cs typeface="MS PGothic" charset="0"/>
            </a:endParaRPr>
          </a:p>
        </p:txBody>
      </p:sp>
      <p:sp>
        <p:nvSpPr>
          <p:cNvPr id="4" name="Slide Number Placeholder 3">
            <a:extLst>
              <a:ext uri="{FF2B5EF4-FFF2-40B4-BE49-F238E27FC236}">
                <a16:creationId xmlns:a16="http://schemas.microsoft.com/office/drawing/2014/main" id="{F4EE43C2-C678-9844-AD14-2E6F972123E6}"/>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27</a:t>
            </a:fld>
            <a:endParaRPr lang="en-US"/>
          </a:p>
        </p:txBody>
      </p:sp>
    </p:spTree>
    <p:extLst>
      <p:ext uri="{BB962C8B-B14F-4D97-AF65-F5344CB8AC3E}">
        <p14:creationId xmlns:p14="http://schemas.microsoft.com/office/powerpoint/2010/main" val="11048171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09"/>
            <a:ext cx="5681272" cy="4521311"/>
          </a:xfrm>
          <a:prstGeom prst="rect">
            <a:avLst/>
          </a:prstGeom>
        </p:spPr>
        <p:txBody>
          <a:bodyPr rtlCol="0"/>
          <a:lstStyle/>
          <a:p>
            <a:pPr marL="0" marR="0" lvl="0" indent="0" algn="l" defTabSz="914400" rtl="0" eaLnBrk="0" fontAlgn="base" latinLnBrk="0" hangingPunct="0">
              <a:lnSpc>
                <a:spcPct val="100000"/>
              </a:lnSpc>
              <a:spcAft>
                <a:spcPct val="0"/>
              </a:spcAft>
              <a:buClrTx/>
              <a:buSzTx/>
              <a:buFontTx/>
              <a:buNone/>
              <a:tabLst/>
              <a:defRPr/>
            </a:pPr>
            <a:r>
              <a:rPr lang="fr" sz="1200" b="1" i="0" u="sng" strike="noStrike" kern="1200" cap="none" spc="0" normalizeH="0" noProof="0" dirty="0">
                <a:ln>
                  <a:noFill/>
                </a:ln>
                <a:solidFill>
                  <a:prstClr val="black"/>
                </a:solidFill>
                <a:effectLst/>
                <a:uLnTx/>
                <a:uFillTx/>
                <a:latin typeface="+mn-lt"/>
                <a:ea typeface="MS PGothic" pitchFamily="34" charset="-128"/>
                <a:cs typeface="MS PGothic" charset="0"/>
              </a:rPr>
              <a:t>Troisième phase : Analyse du témoignage </a:t>
            </a:r>
            <a:r>
              <a:rPr lang="fr" sz="1200" b="1" i="0" u="sng" strike="noStrike" kern="1200" cap="none" spc="0" normalizeH="0" noProof="0">
                <a:ln>
                  <a:noFill/>
                </a:ln>
                <a:solidFill>
                  <a:prstClr val="black"/>
                </a:solidFill>
                <a:effectLst/>
                <a:uLnTx/>
                <a:uFillTx/>
                <a:latin typeface="+mn-lt"/>
                <a:ea typeface="MS PGothic" pitchFamily="34" charset="-128"/>
                <a:cs typeface="MS PGothic" charset="0"/>
              </a:rPr>
              <a:t>– Mener </a:t>
            </a:r>
            <a:r>
              <a:rPr lang="fr" sz="1200" b="1" i="0" u="sng" strike="noStrike" kern="1200" cap="none" spc="0" normalizeH="0" noProof="0" dirty="0">
                <a:ln>
                  <a:noFill/>
                </a:ln>
                <a:solidFill>
                  <a:prstClr val="black"/>
                </a:solidFill>
                <a:effectLst/>
                <a:uLnTx/>
                <a:uFillTx/>
                <a:latin typeface="+mn-lt"/>
                <a:ea typeface="MS PGothic" pitchFamily="34" charset="-128"/>
                <a:cs typeface="MS PGothic" charset="0"/>
              </a:rPr>
              <a:t>un entretien avec une catégorie spécifique de personnes (suite)</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Selon vous, quels éléments devons-nous prendre en compte lorsque nous menons un entretien avec une personne présentant une diversité de caractéristiques de sexe ? </a:t>
            </a:r>
          </a:p>
          <a:p>
            <a:pPr marL="0" marR="0" lvl="0" indent="0" algn="l" defTabSz="914400" rtl="0" eaLnBrk="0" fontAlgn="base" latinLnBrk="0" hangingPunct="0">
              <a:lnSpc>
                <a:spcPct val="100000"/>
              </a:lnSpc>
              <a:spcAft>
                <a:spcPct val="0"/>
              </a:spcAft>
              <a:buClrTx/>
              <a:buSzTx/>
              <a:buFontTx/>
              <a:buNone/>
              <a:tabLst/>
              <a:defRPr/>
            </a:pPr>
            <a:endParaRPr kumimoji="0" lang="en-US" sz="1200" b="1"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Laissez aux apprenant(e)s le temps d’exprimer leur avis avant d’afficher les réponses à l’écran.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Lorsque vous recevez une personne intersexe en entretien, gardez les éléments suivants à l’esprit :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L’intersexuation n’est pas une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catégorie à part entière</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Elle comprend un large éventail de caractéristiques anatomiques naturellement diverses.</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Pour désigner une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personne intersexe</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utilisez le prénom, le pronom, le titre de civilité et le genre qu’elle vous a indiqués.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Ne partez pas du principe qu’une personne présentant une diversité de caractéristiques de sexe présente nécessairement une diversité d’identité de genre ou d’orientation sexuelle.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En cas de doute,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demandez</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à la personne si elle souhaite que vous utilisiez certains termes plutôt que d’autres, et évitez les termes stigmatisants tels que « trouble » ou « hermaphrodite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Durée : </a:t>
            </a:r>
            <a:r>
              <a:rPr lang="fr" sz="1200" b="0" i="1" u="none" strike="noStrike" kern="1200" cap="none" spc="0" normalizeH="0" noProof="0" dirty="0">
                <a:ln>
                  <a:noFill/>
                </a:ln>
                <a:solidFill>
                  <a:prstClr val="black"/>
                </a:solidFill>
                <a:effectLst/>
                <a:uLnTx/>
                <a:uFillTx/>
                <a:latin typeface="+mn-lt"/>
                <a:ea typeface="MS PGothic" charset="-128"/>
              </a:rPr>
              <a:t>2 minutes (1 heure et 32 minutes pour la section consacrée au modèle PEACE).</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endParaRPr>
          </a:p>
        </p:txBody>
      </p:sp>
      <p:sp>
        <p:nvSpPr>
          <p:cNvPr id="4" name="Slide Number Placeholder 3">
            <a:extLst>
              <a:ext uri="{FF2B5EF4-FFF2-40B4-BE49-F238E27FC236}">
                <a16:creationId xmlns:a16="http://schemas.microsoft.com/office/drawing/2014/main" id="{610F2041-4A89-C846-A500-7238C6A52803}"/>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28</a:t>
            </a:fld>
            <a:endParaRPr lang="en-US"/>
          </a:p>
        </p:txBody>
      </p:sp>
    </p:spTree>
    <p:extLst>
      <p:ext uri="{BB962C8B-B14F-4D97-AF65-F5344CB8AC3E}">
        <p14:creationId xmlns:p14="http://schemas.microsoft.com/office/powerpoint/2010/main" val="39537067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392974"/>
          </a:xfrm>
          <a:prstGeom prst="rect">
            <a:avLst/>
          </a:prstGeom>
        </p:spPr>
        <p:txBody>
          <a:bodyPr rtlCol="0"/>
          <a:lstStyle/>
          <a:p>
            <a:pPr marL="0" marR="0" lvl="0" indent="0" algn="l" defTabSz="914400" rtl="0" eaLnBrk="0" fontAlgn="base" latinLnBrk="0" hangingPunct="0">
              <a:lnSpc>
                <a:spcPct val="100000"/>
              </a:lnSpc>
              <a:spcAft>
                <a:spcPct val="0"/>
              </a:spcAft>
              <a:buClrTx/>
              <a:buSzTx/>
              <a:buFontTx/>
              <a:buNone/>
              <a:tabLst/>
              <a:defRPr/>
            </a:pPr>
            <a:r>
              <a:rPr lang="fr" sz="1200" b="1" i="0" u="sng" strike="noStrike" kern="1200" cap="none" spc="0" normalizeH="0" noProof="0" dirty="0">
                <a:ln>
                  <a:noFill/>
                </a:ln>
                <a:solidFill>
                  <a:prstClr val="black"/>
                </a:solidFill>
                <a:effectLst/>
                <a:uLnTx/>
                <a:uFillTx/>
                <a:latin typeface="+mn-lt"/>
                <a:ea typeface="MS PGothic" pitchFamily="34" charset="-128"/>
                <a:cs typeface="MS PGothic" charset="0"/>
              </a:rPr>
              <a:t>Troisième phase : Analyse du témoignage – Conseils pour encourager les personnes à témoigner librement</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Veuillez ouvrir votre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manuel </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à la page indiquée à l’écran. Avant de passer à l’étude de cas, nous allons découvrir ensemble quelques astuces permettant d’encourager les personnes à témoigner librement.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Le personnel d’animation peut demander à quelques participant(e)s de lire les informations suivantes à voix haute.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Commencez par un sujet moins sensible, pour laisser à la personne le temps de se sentir à l’aise.</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Encouragez la personne à s’exprimer librement à chaque fois qu’un nouveau thème est abordé. Par exemple : </a:t>
            </a: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 Je souhaiterais que vous me décriviez les problèmes que vous rencontrez. Dans votre description, n’hésitez pas à me donner autant d’informations que possible, notamment concernant les dates et les lieux. Gardez à l’esprit que je n’étais pas avec vous lorsque ces événements se sont produits et que j’ignore tout des détails. Ne vous préoccupez pas de savoir ce que nous attendons de vous, de votre manière de vous exprimer ou d’éventuels oublis ou impasses. C’est mon rôle de vous aider à partager ces informations avec nous. Je serai là pour vous aider à proposer le témoignage le plus complet possible et je reviendrai par la suite sur certains détails afin de mieux comprendre les événements. Pour l’instant, c’est surtout vous qui allez parler. Moi, je vous écoute et je ne vous interromps pas, sauf si vous me faites signe. À présent, je suis prêt(e) à vous écouter. »</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Ne pressez pas la personne interviewée et laissez-lui le temps de réfléchir à sa réponse et de la formuler à son rythme.</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Offrez une écoute active à la personne interviewée ; cela implique beaucoup d’attention, de concentration, d’empathie et de patience.</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Incitez la personne interviewée à poursuivre son témoignage jusqu’à ce qu’elle ait partagé tous les éléments dont elle est capable de se souvenir.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N’oubliez pas que la personne interrogée peut se montrer particulièrement réticente à l’idée de partager des informations relatives à son OSIEGCS. Il est possible qu’elle ait besoin de beaucoup de temps et de plusieurs entretiens avant de se sentir suffisamment à l’aise pour dévoiler ces informations.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Adoptez un langage corporel neutre permettant d’encourager la personne à poursuivre son témoignage.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Efforcez-vous de mettre en place un espace sûr à destination des personnes qui ont le plus de mal à partager des informations.</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Faites preuve de patience avec les personnes qui ont beaucoup d’informations à partager.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Si vous n’avez pas compris un terme employé par la personne interviewée, demandez-lui de vous expliquer ce qu’il signifie pour elle. Les termes employés pour décrire la diversité d’OSIEGCS peuvent varier sensiblement d’une personne à l’autre.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Prenez garde à ne pas confondre orientation sexuelle, identité, expression de genre et caractéristiques de sexe. Révisez régulièrement les termes et les concepts relatifs à l’OSIEGCS.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Revenons à présent à nos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dialogues fictifs</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Les personnes chargées de ces entretiens ont-elles encouragé l’une ou l’autre des personnes interviewées à témoigner librement ? Quel était le type de questions le plus fréquemment employé ? Si le personnel avait encouragé ces personnes à témoigner librement, en quoi les informations recueillies auraient-elles été différentes ?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Durée : </a:t>
            </a:r>
            <a:r>
              <a:rPr lang="fr" sz="1200" b="0" i="1" u="none" strike="noStrike" kern="1200" cap="none" spc="0" normalizeH="0" noProof="0" dirty="0">
                <a:ln>
                  <a:noFill/>
                </a:ln>
                <a:solidFill>
                  <a:prstClr val="black"/>
                </a:solidFill>
                <a:effectLst/>
                <a:uLnTx/>
                <a:uFillTx/>
                <a:latin typeface="+mn-lt"/>
                <a:ea typeface="MS PGothic" charset="-128"/>
              </a:rPr>
              <a:t>5 minutes (1 heure et 32 minutes pour la section consacrée au modèle PEACE).</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endParaRPr>
          </a:p>
        </p:txBody>
      </p:sp>
      <p:sp>
        <p:nvSpPr>
          <p:cNvPr id="4" name="Slide Number Placeholder 3">
            <a:extLst>
              <a:ext uri="{FF2B5EF4-FFF2-40B4-BE49-F238E27FC236}">
                <a16:creationId xmlns:a16="http://schemas.microsoft.com/office/drawing/2014/main" id="{0F0975D5-F9A8-BA48-9C69-B4E83B131CDC}"/>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29</a:t>
            </a:fld>
            <a:endParaRPr lang="en-US"/>
          </a:p>
        </p:txBody>
      </p:sp>
    </p:spTree>
    <p:extLst>
      <p:ext uri="{BB962C8B-B14F-4D97-AF65-F5344CB8AC3E}">
        <p14:creationId xmlns:p14="http://schemas.microsoft.com/office/powerpoint/2010/main" val="4212098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6322" name="Notes Placeholder 2"/>
          <p:cNvSpPr>
            <a:spLocks noGrp="1"/>
          </p:cNvSpPr>
          <p:nvPr>
            <p:ph type="body" idx="1"/>
          </p:nvPr>
        </p:nvSpPr>
        <p:spPr bwMode="auto">
          <a:xfrm>
            <a:off x="685800" y="4035971"/>
            <a:ext cx="5523614" cy="464924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1" fontAlgn="base" latinLnBrk="0" hangingPunct="1">
              <a:lnSpc>
                <a:spcPct val="100000"/>
              </a:lnSpc>
              <a:spcBef>
                <a:spcPct val="0"/>
              </a:spcBef>
              <a:spcAft>
                <a:spcPct val="0"/>
              </a:spcAft>
              <a:buClrTx/>
              <a:buSzTx/>
              <a:buFontTx/>
              <a:buNone/>
              <a:tabLst/>
              <a:defRPr/>
            </a:pPr>
            <a:r>
              <a:rPr lang="fr" sz="1200" b="1" i="0" u="sng" strike="noStrike" kern="1200" cap="none" spc="0" normalizeH="0" noProof="0" dirty="0">
                <a:ln>
                  <a:noFill/>
                </a:ln>
                <a:solidFill>
                  <a:prstClr val="black"/>
                </a:solidFill>
                <a:effectLst/>
                <a:uLnTx/>
                <a:uFillTx/>
                <a:latin typeface="+mn-lt"/>
                <a:ea typeface="MS PGothic" charset="-128"/>
              </a:rPr>
              <a:t>Bienvenue : modules 8 et 9</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charset="-128"/>
              </a:rPr>
              <a:t>Bienvenue dans les </a:t>
            </a:r>
            <a:r>
              <a:rPr lang="fr" sz="1200" b="1" i="0" u="none" strike="noStrike" kern="1200" cap="none" spc="0" normalizeH="0" noProof="0" dirty="0">
                <a:ln>
                  <a:noFill/>
                </a:ln>
                <a:solidFill>
                  <a:prstClr val="black"/>
                </a:solidFill>
                <a:effectLst/>
                <a:uLnTx/>
                <a:uFillTx/>
                <a:latin typeface="+mn-lt"/>
                <a:ea typeface="MS PGothic" charset="-128"/>
              </a:rPr>
              <a:t>modules 8 et 9</a:t>
            </a:r>
            <a:r>
              <a:rPr lang="fr" sz="1200" b="0" i="0" u="none" strike="noStrike" kern="1200" cap="none" spc="0" normalizeH="0" noProof="0" dirty="0">
                <a:ln>
                  <a:noFill/>
                </a:ln>
                <a:solidFill>
                  <a:prstClr val="black"/>
                </a:solidFill>
                <a:effectLst/>
                <a:uLnTx/>
                <a:uFillTx/>
                <a:latin typeface="+mn-lt"/>
                <a:ea typeface="MS PGothic" charset="-128"/>
              </a:rPr>
              <a:t> de la formation intitulée : Orientation sexuelle, identité de genre, expression de genre et caractéristiques de sexe (OSIEGCS) en situation de déplacement forcé et de migration. Ces deux modules s’intéressent aux différentes techniques permettant de mener des entretiens respectueux avec les personnes de diverses OSIEGCS. L’entretien est l’un des aspects les plus importants </a:t>
            </a:r>
            <a:r>
              <a:rPr lang="fr" sz="1200" b="1" i="0" u="none" strike="noStrike" kern="1200" cap="none" spc="0" normalizeH="0" noProof="0" dirty="0">
                <a:ln>
                  <a:noFill/>
                </a:ln>
                <a:solidFill>
                  <a:prstClr val="black"/>
                </a:solidFill>
                <a:effectLst/>
                <a:uLnTx/>
                <a:uFillTx/>
                <a:latin typeface="+mn-lt"/>
                <a:ea typeface="MS PGothic" charset="-128"/>
              </a:rPr>
              <a:t> </a:t>
            </a:r>
            <a:r>
              <a:rPr lang="fr" sz="1200" b="0" i="0" u="none" strike="noStrike" kern="1200" cap="none" spc="0" normalizeH="0" noProof="0" dirty="0">
                <a:ln>
                  <a:noFill/>
                </a:ln>
                <a:solidFill>
                  <a:prstClr val="black"/>
                </a:solidFill>
                <a:effectLst/>
                <a:uLnTx/>
                <a:uFillTx/>
                <a:latin typeface="+mn-lt"/>
                <a:ea typeface="MS PGothic" charset="-128"/>
              </a:rPr>
              <a:t>du travail que nous menons auprès des personnes de diverses OSIEGCS, qu’il s’agisse de la mise en œuvre des programmes, de la détermination du statut de réfugié ou de la mise en place de solutions sur le long terme.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charset="-128"/>
              </a:rPr>
              <a:t>Pour </a:t>
            </a:r>
            <a:r>
              <a:rPr lang="fr" sz="1200" b="1" i="0" u="none" strike="noStrike" kern="1200" cap="none" spc="0" normalizeH="0" noProof="0" dirty="0">
                <a:ln>
                  <a:noFill/>
                </a:ln>
                <a:solidFill>
                  <a:prstClr val="black"/>
                </a:solidFill>
                <a:effectLst/>
                <a:uLnTx/>
                <a:uFillTx/>
                <a:latin typeface="+mn-lt"/>
                <a:ea typeface="MS PGothic" charset="-128"/>
              </a:rPr>
              <a:t>recueillir </a:t>
            </a:r>
            <a:r>
              <a:rPr lang="fr" sz="1200" b="0" i="0" u="none" strike="noStrike" kern="1200" cap="none" spc="0" normalizeH="0" noProof="0" dirty="0">
                <a:ln>
                  <a:noFill/>
                </a:ln>
                <a:solidFill>
                  <a:prstClr val="black"/>
                </a:solidFill>
                <a:effectLst/>
                <a:uLnTx/>
                <a:uFillTx/>
                <a:latin typeface="+mn-lt"/>
                <a:ea typeface="MS PGothic" charset="-128"/>
              </a:rPr>
              <a:t>des informations dans le cadre d’un entretien, il est essentiel de se montrer bienveillant et de se garder de tout jugement afin de respecter la personne et de préserver son humanité et sa dignité. Dans la plupart des entretiens, l’objectif consiste à recueillir uniquement les informations nécessaires, sans se montrer intrusif et en évitant de mettre la personne mal à l’aise. Dans le cadre d’un entretien de détermination du statut de réfugié, l’objectif consiste à obtenir un témoignage sincère afin d’acquérir une connaissance précise de la personne et des expériences qu’elle a vécues dans son pays d’origine.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just"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charset="-128"/>
              </a:rPr>
              <a:t>Le module 8 est intitulé </a:t>
            </a:r>
            <a:r>
              <a:rPr lang="fr" sz="1200" b="1" i="0" u="none" strike="noStrike" kern="1200" cap="none" spc="0" normalizeH="0" noProof="0" dirty="0">
                <a:ln>
                  <a:noFill/>
                </a:ln>
                <a:solidFill>
                  <a:prstClr val="black"/>
                </a:solidFill>
                <a:effectLst/>
                <a:uLnTx/>
                <a:uFillTx/>
                <a:latin typeface="+mn-lt"/>
                <a:ea typeface="MS PGothic" charset="-128"/>
              </a:rPr>
              <a:t>« Les bases de l’entretien »</a:t>
            </a:r>
            <a:r>
              <a:rPr lang="fr" sz="1200" b="0" i="0" u="none" strike="noStrike" kern="1200" cap="none" spc="0" normalizeH="0" noProof="0" dirty="0">
                <a:ln>
                  <a:noFill/>
                </a:ln>
                <a:solidFill>
                  <a:prstClr val="black"/>
                </a:solidFill>
                <a:effectLst/>
                <a:uLnTx/>
                <a:uFillTx/>
                <a:latin typeface="+mn-lt"/>
                <a:ea typeface="MS PGothic" charset="-128"/>
              </a:rPr>
              <a:t>. Il comprend une présentation du modèle PEACE, des orientations générales sur les grandes thématiques à aborder au cours des entretiens, ainsi que les questions qu’il faut éviter de poser à des personnes de diverses OSIEGCS. La collaboration avec des interprètes y sera également évoquée.</a:t>
            </a:r>
            <a:endParaRPr kumimoji="0" lang="en-US" altLang="en-US" sz="1200" b="0" i="0" u="none" strike="noStrike" kern="1200" cap="none" spc="0" normalizeH="0" baseline="0" noProof="0" dirty="0">
              <a:ln>
                <a:noFill/>
              </a:ln>
              <a:solidFill>
                <a:srgbClr val="FF0000"/>
              </a:solidFill>
              <a:effectLst/>
              <a:uLnTx/>
              <a:uFillTx/>
              <a:latin typeface="+mn-lt"/>
              <a:ea typeface="MS PGothic" charset="-128"/>
            </a:endParaRPr>
          </a:p>
          <a:p>
            <a:pPr marL="0" marR="0" lvl="0" indent="0" algn="just"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srgbClr val="FF0000"/>
              </a:solidFill>
              <a:effectLst/>
              <a:uLnTx/>
              <a:uFillTx/>
              <a:latin typeface="+mn-lt"/>
              <a:ea typeface="MS PGothic" charset="-128"/>
            </a:endParaRPr>
          </a:p>
          <a:p>
            <a:pPr marL="0" marR="0" lvl="0" indent="0" algn="just"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charset="-128"/>
              </a:rPr>
              <a:t>Le module 9 est intitulé </a:t>
            </a:r>
            <a:r>
              <a:rPr lang="fr" sz="1200" b="1" i="0" u="none" strike="noStrike" kern="1200" cap="none" spc="0" normalizeH="0" noProof="0" dirty="0">
                <a:ln>
                  <a:noFill/>
                </a:ln>
                <a:solidFill>
                  <a:prstClr val="black"/>
                </a:solidFill>
                <a:effectLst/>
                <a:uLnTx/>
                <a:uFillTx/>
                <a:latin typeface="+mn-lt"/>
                <a:ea typeface="MS PGothic" charset="-128"/>
              </a:rPr>
              <a:t>« Les techniques d’entretien »</a:t>
            </a:r>
            <a:r>
              <a:rPr lang="fr" sz="1200" b="0" i="0" u="none" strike="noStrike" kern="1200" cap="none" spc="0" normalizeH="0" noProof="0" dirty="0">
                <a:ln>
                  <a:noFill/>
                </a:ln>
                <a:solidFill>
                  <a:prstClr val="black"/>
                </a:solidFill>
                <a:effectLst/>
                <a:uLnTx/>
                <a:uFillTx/>
                <a:latin typeface="+mn-lt"/>
                <a:ea typeface="MS PGothic" charset="-128"/>
              </a:rPr>
              <a:t>. Il vous permettra de vous entraîner à mener un entretien et vous donnera l’occasion d’étudier différentes situations susceptibles de se présenter au personnel responsable des entretiens. </a:t>
            </a:r>
          </a:p>
          <a:p>
            <a:pPr marL="0" marR="0" lvl="0" indent="0" algn="just"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Remarque à l’attention de l’</a:t>
            </a:r>
            <a:r>
              <a:rPr lang="fr-FR" sz="1200" b="1" i="1" u="none" strike="noStrike" kern="1200" cap="none" spc="0" normalizeH="0" noProof="0" dirty="0">
                <a:ln>
                  <a:noFill/>
                </a:ln>
                <a:solidFill>
                  <a:prstClr val="black"/>
                </a:solidFill>
                <a:effectLst/>
                <a:uLnTx/>
                <a:uFillTx/>
                <a:latin typeface="+mn-lt"/>
                <a:ea typeface="MS PGothic" charset="-128"/>
              </a:rPr>
              <a:t>animateur(</a:t>
            </a:r>
            <a:r>
              <a:rPr lang="fr-FR" sz="1200" b="1" i="1" u="none" strike="noStrike" kern="1200" cap="none" spc="0" normalizeH="0" noProof="0" dirty="0" err="1">
                <a:ln>
                  <a:noFill/>
                </a:ln>
                <a:solidFill>
                  <a:prstClr val="black"/>
                </a:solidFill>
                <a:effectLst/>
                <a:uLnTx/>
                <a:uFillTx/>
                <a:latin typeface="+mn-lt"/>
                <a:ea typeface="MS PGothic" charset="-128"/>
              </a:rPr>
              <a:t>rice</a:t>
            </a:r>
            <a:r>
              <a:rPr lang="fr-FR" sz="1200" b="1" i="1" u="none" strike="noStrike" kern="1200" cap="none" spc="0" normalizeH="0" noProof="0" dirty="0">
                <a:ln>
                  <a:noFill/>
                </a:ln>
                <a:solidFill>
                  <a:prstClr val="black"/>
                </a:solidFill>
                <a:effectLst/>
                <a:uLnTx/>
                <a:uFillTx/>
                <a:latin typeface="+mn-lt"/>
                <a:ea typeface="MS PGothic" charset="-128"/>
              </a:rPr>
              <a:t>)</a:t>
            </a:r>
            <a:r>
              <a:rPr lang="fr" sz="1200" b="1" i="1" u="none" strike="noStrike" kern="1200" cap="none" spc="0" normalizeH="0" noProof="0" dirty="0">
                <a:ln>
                  <a:noFill/>
                </a:ln>
                <a:solidFill>
                  <a:prstClr val="black"/>
                </a:solidFill>
                <a:effectLst/>
                <a:uLnTx/>
                <a:uFillTx/>
                <a:latin typeface="+mn-lt"/>
                <a:ea typeface="MS PGothic" charset="-128"/>
              </a:rPr>
              <a:t> – Variante des modules 8 et 9 consacrée à la détermination du statut de réfugié : </a:t>
            </a:r>
            <a:r>
              <a:rPr lang="fr" sz="1200" b="0" i="1" u="none" strike="noStrike" kern="1200" cap="none" spc="0" normalizeH="0" noProof="0" dirty="0">
                <a:ln>
                  <a:noFill/>
                </a:ln>
                <a:solidFill>
                  <a:prstClr val="black"/>
                </a:solidFill>
                <a:effectLst/>
                <a:uLnTx/>
                <a:uFillTx/>
                <a:latin typeface="+mn-lt"/>
                <a:ea typeface="MS PGothic" charset="-128"/>
              </a:rPr>
              <a:t>Les modules 8 et 9 existent en deux versions : une version classique destinée aux apprenant(e)s qui ne sont pas concerné(e)s par la détermination du statut de réfugié ou aux groupes mixtes, dans lesquels seul(e)s certain(e)s apprenant(e)s sont confronté(e)s à ce type d’entretien, que ce soit directement ou à travers le personnel placé sous leur responsabilité ; une variante consacrée à la détermination du statut de réfugié et destinée aux groupes dont les participant(e)s travaillent tous dans ce domaine. La variante consacrée à la détermination du statut de réfugié est systématiquement indiquée, tout au long des deux modules, dans les différentes diapositives, activités et discussions. En tant </a:t>
            </a:r>
            <a:r>
              <a:rPr lang="fr-FR" sz="1200" b="0" i="1" u="none" strike="noStrike" kern="1200" cap="none" spc="0" normalizeH="0" noProof="0" dirty="0">
                <a:ln>
                  <a:noFill/>
                </a:ln>
                <a:solidFill>
                  <a:prstClr val="black"/>
                </a:solidFill>
                <a:effectLst/>
                <a:uLnTx/>
                <a:uFillTx/>
                <a:latin typeface="+mn-lt"/>
                <a:ea typeface="MS PGothic" charset="-128"/>
              </a:rPr>
              <a:t>animateur(</a:t>
            </a:r>
            <a:r>
              <a:rPr lang="fr-FR" sz="1200" b="0" i="1" u="none" strike="noStrike" kern="1200" cap="none" spc="0" normalizeH="0" noProof="0" dirty="0" err="1">
                <a:ln>
                  <a:noFill/>
                </a:ln>
                <a:solidFill>
                  <a:prstClr val="black"/>
                </a:solidFill>
                <a:effectLst/>
                <a:uLnTx/>
                <a:uFillTx/>
                <a:latin typeface="+mn-lt"/>
                <a:ea typeface="MS PGothic" charset="-128"/>
              </a:rPr>
              <a:t>rice</a:t>
            </a:r>
            <a:r>
              <a:rPr lang="fr-FR" sz="1200" b="0" i="1" u="none" strike="noStrike" kern="1200" cap="none" spc="0" normalizeH="0" noProof="0" dirty="0">
                <a:ln>
                  <a:noFill/>
                </a:ln>
                <a:solidFill>
                  <a:prstClr val="black"/>
                </a:solidFill>
                <a:effectLst/>
                <a:uLnTx/>
                <a:uFillTx/>
                <a:latin typeface="+mn-lt"/>
                <a:ea typeface="MS PGothic" charset="-128"/>
              </a:rPr>
              <a:t>)</a:t>
            </a:r>
            <a:r>
              <a:rPr lang="fr" sz="1200" b="0" i="1" u="none" strike="noStrike" kern="1200" cap="none" spc="0" normalizeH="0" noProof="0" dirty="0">
                <a:ln>
                  <a:noFill/>
                </a:ln>
                <a:solidFill>
                  <a:prstClr val="black"/>
                </a:solidFill>
                <a:effectLst/>
                <a:uLnTx/>
                <a:uFillTx/>
                <a:latin typeface="+mn-lt"/>
                <a:ea typeface="MS PGothic" charset="-128"/>
              </a:rPr>
              <a:t>, il vous appartient de choisir la version qui correspondra le mieux au profil de vos apprenant(e)s.</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lang="fr" sz="1200" b="0" i="1" kern="1200" dirty="0">
                <a:solidFill>
                  <a:schemeClr val="tx1"/>
                </a:solidFill>
                <a:effectLst/>
                <a:latin typeface="+mn-lt"/>
                <a:ea typeface="+mn-ea"/>
                <a:cs typeface="+mn-cs"/>
              </a:rPr>
              <a:t>[Description de l’image : l’OIM forme des acteurs communautaires dans la région Centre-Est du Burkina Faso. Deux personnes sont assises devant une table où sont étalés des documents imprimés, et concentrent leur attention sur les questions et les techniques qui leur sont soumises.]</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56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fld id="{21DF0CE5-E859-E94C-91DE-BAAC1A5918CB}" type="slidenum">
              <a:rPr lang="en-US" altLang="en-US" sz="1200">
                <a:latin typeface="Calibri Regular"/>
              </a:rPr>
              <a:pPr/>
              <a:t>3</a:t>
            </a:fld>
            <a:endParaRPr lang="en-US" altLang="en-US" sz="1200" dirty="0">
              <a:latin typeface="Calibri Regular"/>
            </a:endParaRPr>
          </a:p>
        </p:txBody>
      </p:sp>
    </p:spTree>
    <p:extLst>
      <p:ext uri="{BB962C8B-B14F-4D97-AF65-F5344CB8AC3E}">
        <p14:creationId xmlns:p14="http://schemas.microsoft.com/office/powerpoint/2010/main" val="4450503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392974"/>
          </a:xfrm>
          <a:prstGeom prst="rect">
            <a:avLst/>
          </a:prstGeom>
        </p:spPr>
        <p:txBody>
          <a:bodyPr rtlCol="0"/>
          <a:lstStyle/>
          <a:p>
            <a:pPr rtl="0" fontAlgn="base"/>
            <a:r>
              <a:rPr lang="fr" sz="1200" b="1" u="sng" kern="1200" dirty="0">
                <a:solidFill>
                  <a:schemeClr val="tx1"/>
                </a:solidFill>
                <a:effectLst/>
                <a:latin typeface="+mn-lt"/>
                <a:ea typeface="MS PGothic" pitchFamily="34" charset="-128"/>
                <a:cs typeface="MS PGothic" charset="0"/>
              </a:rPr>
              <a:t>Troisième phase : Analyse du témoignage – </a:t>
            </a:r>
            <a:r>
              <a:rPr lang="en-GB" sz="1200" b="1" u="sng" kern="1200" dirty="0">
                <a:solidFill>
                  <a:schemeClr val="tx1"/>
                </a:solidFill>
                <a:effectLst/>
                <a:latin typeface="Calibri" panose="020F0502020204030204" pitchFamily="34" charset="0"/>
                <a:ea typeface="MS PGothic" pitchFamily="34" charset="-128"/>
                <a:cs typeface="Calibri" panose="020F0502020204030204" pitchFamily="34" charset="0"/>
              </a:rPr>
              <a:t>É</a:t>
            </a:r>
            <a:r>
              <a:rPr lang="fr" sz="1200" b="1" u="sng" kern="1200" dirty="0">
                <a:solidFill>
                  <a:schemeClr val="tx1"/>
                </a:solidFill>
                <a:effectLst/>
                <a:latin typeface="+mn-lt"/>
                <a:ea typeface="MS PGothic" pitchFamily="34" charset="-128"/>
                <a:cs typeface="MS PGothic" charset="0"/>
              </a:rPr>
              <a:t>tude de cas </a:t>
            </a:r>
          </a:p>
          <a:p>
            <a:pPr rtl="0" fontAlgn="base"/>
            <a:endParaRPr lang="en-US" sz="1200" kern="1200" dirty="0">
              <a:solidFill>
                <a:schemeClr val="tx1"/>
              </a:solidFill>
              <a:effectLst/>
              <a:latin typeface="+mn-lt"/>
              <a:ea typeface="MS PGothic" pitchFamily="34" charset="-128"/>
              <a:cs typeface="MS PGothic" charset="0"/>
            </a:endParaRPr>
          </a:p>
          <a:p>
            <a:pPr rtl="0" fontAlgn="base"/>
            <a:r>
              <a:rPr lang="fr" sz="1200" kern="1200" dirty="0">
                <a:solidFill>
                  <a:schemeClr val="tx1"/>
                </a:solidFill>
                <a:effectLst/>
                <a:latin typeface="+mn-lt"/>
                <a:ea typeface="MS PGothic" pitchFamily="34" charset="-128"/>
                <a:cs typeface="MS PGothic" charset="0"/>
              </a:rPr>
              <a:t>Nous allons maintenant nous pencher sur une </a:t>
            </a:r>
            <a:r>
              <a:rPr lang="fr" sz="1200" b="1" kern="1200" dirty="0">
                <a:solidFill>
                  <a:schemeClr val="tx1"/>
                </a:solidFill>
                <a:effectLst/>
                <a:latin typeface="+mn-lt"/>
                <a:ea typeface="MS PGothic" pitchFamily="34" charset="-128"/>
                <a:cs typeface="MS PGothic" charset="0"/>
              </a:rPr>
              <a:t>étude de cas</a:t>
            </a:r>
            <a:r>
              <a:rPr lang="fr" sz="1200" kern="1200" dirty="0">
                <a:solidFill>
                  <a:schemeClr val="tx1"/>
                </a:solidFill>
                <a:effectLst/>
                <a:latin typeface="+mn-lt"/>
                <a:ea typeface="MS PGothic" pitchFamily="34" charset="-128"/>
                <a:cs typeface="MS PGothic" charset="0"/>
              </a:rPr>
              <a:t>. Dans le cadre d’un entretien, R. fait état de sa « différence » et des risques auxquels il se sent exposé. Vous avez pour mission d’identifier les raisons qui justifient l’inquiétude de R. en matière de protection. Comment aborderiez-vous la « différence » de R. au cours de cet entretien ? </a:t>
            </a:r>
          </a:p>
          <a:p>
            <a:pPr rtl="0" fontAlgn="base"/>
            <a:endParaRPr lang="en-US" sz="1200" kern="1200" dirty="0">
              <a:solidFill>
                <a:schemeClr val="tx1"/>
              </a:solidFill>
              <a:effectLst/>
              <a:latin typeface="+mn-lt"/>
              <a:ea typeface="MS PGothic" pitchFamily="34" charset="-128"/>
              <a:cs typeface="MS PGothic" charset="0"/>
            </a:endParaRPr>
          </a:p>
          <a:p>
            <a:pPr rtl="0" fontAlgn="base"/>
            <a:r>
              <a:rPr lang="fr" sz="1200" i="1" kern="1200" dirty="0">
                <a:solidFill>
                  <a:schemeClr val="tx1"/>
                </a:solidFill>
                <a:effectLst/>
                <a:latin typeface="+mn-lt"/>
                <a:ea typeface="MS PGothic" pitchFamily="34" charset="-128"/>
                <a:cs typeface="MS PGothic" charset="0"/>
              </a:rPr>
              <a:t>Laissez aux apprenant(e)s le temps de répondre avant de passer à la diapositive suivante. </a:t>
            </a:r>
            <a:endParaRPr lang="en-US" sz="1200" kern="1200" dirty="0">
              <a:solidFill>
                <a:schemeClr val="tx1"/>
              </a:solidFill>
              <a:effectLst/>
              <a:latin typeface="+mn-lt"/>
              <a:ea typeface="MS PGothic" pitchFamily="34" charset="-128"/>
              <a:cs typeface="MS PGothic" charset="0"/>
            </a:endParaRPr>
          </a:p>
          <a:p>
            <a:pPr rtl="0"/>
            <a:endParaRPr lang="en-US" sz="1200" kern="1200" dirty="0">
              <a:solidFill>
                <a:schemeClr val="tx1"/>
              </a:solidFill>
              <a:effectLst/>
              <a:latin typeface="+mn-lt"/>
              <a:ea typeface="MS PGothic" pitchFamily="34" charset="-128"/>
              <a:cs typeface="MS PGothic" charset="0"/>
            </a:endParaRPr>
          </a:p>
          <a:p>
            <a:pPr rtl="0"/>
            <a:r>
              <a:rPr lang="fr" sz="1200" kern="1200" dirty="0">
                <a:solidFill>
                  <a:schemeClr val="tx1"/>
                </a:solidFill>
                <a:effectLst/>
                <a:latin typeface="+mn-lt"/>
                <a:ea typeface="MS PGothic" pitchFamily="34" charset="-128"/>
                <a:cs typeface="MS PGothic" charset="0"/>
              </a:rPr>
              <a:t>----</a:t>
            </a:r>
          </a:p>
          <a:p>
            <a:pPr rtl="0"/>
            <a:endParaRPr lang="en-US" altLang="en-US" sz="1200" dirty="0">
              <a:ea typeface="MS PGothic" charset="-128"/>
            </a:endParaRPr>
          </a:p>
          <a:p>
            <a:pPr rtl="0"/>
            <a:r>
              <a:rPr lang="fr" sz="1200" b="1" i="1" dirty="0">
                <a:ea typeface="MS PGothic" charset="-128"/>
              </a:rPr>
              <a:t>Durée : </a:t>
            </a:r>
            <a:r>
              <a:rPr lang="fr" sz="1200" b="0" i="1" dirty="0">
                <a:ea typeface="MS PGothic" charset="-128"/>
              </a:rPr>
              <a:t>3 </a:t>
            </a:r>
            <a:r>
              <a:rPr lang="fr" sz="1200" i="1" dirty="0">
                <a:ea typeface="MS PGothic" charset="-128"/>
              </a:rPr>
              <a:t>minutes</a:t>
            </a:r>
            <a:r>
              <a:rPr lang="fr" sz="1200" b="0" i="1" dirty="0">
                <a:ea typeface="MS PGothic" charset="-128"/>
              </a:rPr>
              <a:t> (</a:t>
            </a:r>
            <a:r>
              <a:rPr lang="fr" sz="1200" i="1" dirty="0">
                <a:solidFill>
                  <a:schemeClr val="tx1"/>
                </a:solidFill>
                <a:ea typeface="MS PGothic" charset="-128"/>
              </a:rPr>
              <a:t>1 heure et 32 minutes pour la section consacrée au modèle</a:t>
            </a:r>
            <a:r>
              <a:rPr lang="fr" sz="1200" b="0" i="1" dirty="0">
                <a:ea typeface="MS PGothic" charset="-128"/>
              </a:rPr>
              <a:t> PEACE)</a:t>
            </a:r>
            <a:r>
              <a:rPr lang="fr" sz="1200" i="1" dirty="0">
                <a:solidFill>
                  <a:schemeClr val="tx1"/>
                </a:solidFill>
                <a:ea typeface="MS PGothic" charset="-128"/>
              </a:rPr>
              <a:t>.</a:t>
            </a:r>
            <a:endParaRPr lang="en-US" sz="1200" u="sng" kern="1200" dirty="0">
              <a:solidFill>
                <a:schemeClr val="tx1"/>
              </a:solidFill>
              <a:effectLst/>
              <a:latin typeface="+mn-lt"/>
              <a:ea typeface="MS PGothic" pitchFamily="34" charset="-128"/>
              <a:cs typeface="MS PGothic" charset="0"/>
            </a:endParaRPr>
          </a:p>
          <a:p>
            <a:pPr rtl="0" fontAlgn="base"/>
            <a:r>
              <a:rPr lang="fr" sz="1200" kern="1200" dirty="0">
                <a:solidFill>
                  <a:schemeClr val="tx1"/>
                </a:solidFill>
                <a:effectLst/>
                <a:latin typeface="+mn-lt"/>
                <a:ea typeface="MS PGothic" pitchFamily="34" charset="-128"/>
                <a:cs typeface="MS PGothic" charset="0"/>
              </a:rPr>
              <a:t> </a:t>
            </a:r>
            <a:endParaRPr lang="en-US" sz="1200" dirty="0"/>
          </a:p>
        </p:txBody>
      </p:sp>
      <p:sp>
        <p:nvSpPr>
          <p:cNvPr id="4" name="Slide Number Placeholder 3">
            <a:extLst>
              <a:ext uri="{FF2B5EF4-FFF2-40B4-BE49-F238E27FC236}">
                <a16:creationId xmlns:a16="http://schemas.microsoft.com/office/drawing/2014/main" id="{0F0975D5-F9A8-BA48-9C69-B4E83B131CDC}"/>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30</a:t>
            </a:fld>
            <a:endParaRPr lang="en-US"/>
          </a:p>
        </p:txBody>
      </p:sp>
    </p:spTree>
    <p:extLst>
      <p:ext uri="{BB962C8B-B14F-4D97-AF65-F5344CB8AC3E}">
        <p14:creationId xmlns:p14="http://schemas.microsoft.com/office/powerpoint/2010/main" val="28385125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392974"/>
          </a:xfrm>
          <a:prstGeom prst="rect">
            <a:avLst/>
          </a:prstGeom>
        </p:spPr>
        <p:txBody>
          <a:bodyPr rtlCol="0"/>
          <a:lstStyle/>
          <a:p>
            <a:pPr rtl="0" fontAlgn="base"/>
            <a:r>
              <a:rPr lang="fr" sz="1200" b="1" u="sng" kern="1200" dirty="0">
                <a:solidFill>
                  <a:schemeClr val="tx1"/>
                </a:solidFill>
                <a:effectLst/>
                <a:latin typeface="+mn-lt"/>
                <a:ea typeface="MS PGothic" pitchFamily="34" charset="-128"/>
                <a:cs typeface="MS PGothic" charset="0"/>
              </a:rPr>
              <a:t>Troisième phase : Analyse du témoignage – </a:t>
            </a:r>
            <a:r>
              <a:rPr lang="en-GB" sz="1200" b="1" u="sng" kern="1200" dirty="0">
                <a:solidFill>
                  <a:schemeClr val="tx1"/>
                </a:solidFill>
                <a:effectLst/>
                <a:latin typeface="Calibri" panose="020F0502020204030204" pitchFamily="34" charset="0"/>
                <a:ea typeface="MS PGothic" pitchFamily="34" charset="-128"/>
                <a:cs typeface="Calibri" panose="020F0502020204030204" pitchFamily="34" charset="0"/>
              </a:rPr>
              <a:t>É</a:t>
            </a:r>
            <a:r>
              <a:rPr lang="fr" sz="1200" b="1" u="sng" kern="1200" dirty="0">
                <a:solidFill>
                  <a:schemeClr val="tx1"/>
                </a:solidFill>
                <a:effectLst/>
                <a:latin typeface="+mn-lt"/>
                <a:ea typeface="MS PGothic" pitchFamily="34" charset="-128"/>
                <a:cs typeface="MS PGothic" charset="0"/>
              </a:rPr>
              <a:t>tude de cas (suite) </a:t>
            </a:r>
          </a:p>
          <a:p>
            <a:pPr rtl="0"/>
            <a:endParaRPr lang="en-US" sz="1200" kern="1200" dirty="0">
              <a:solidFill>
                <a:schemeClr val="tx1"/>
              </a:solidFill>
              <a:effectLst/>
              <a:latin typeface="+mn-lt"/>
              <a:ea typeface="MS PGothic" pitchFamily="34" charset="-128"/>
              <a:cs typeface="MS PGothic" charset="0"/>
            </a:endParaRPr>
          </a:p>
          <a:p>
            <a:pPr rtl="0" fontAlgn="base"/>
            <a:r>
              <a:rPr lang="fr" sz="1200" kern="1200" dirty="0">
                <a:solidFill>
                  <a:schemeClr val="tx1"/>
                </a:solidFill>
                <a:effectLst/>
                <a:latin typeface="+mn-lt"/>
                <a:ea typeface="MS PGothic" pitchFamily="34" charset="-128"/>
                <a:cs typeface="MS PGothic" charset="0"/>
              </a:rPr>
              <a:t>Voici quelques exemples de choses à faire ou à éviter dans le cadre de l’entretien avec R.  </a:t>
            </a:r>
          </a:p>
          <a:p>
            <a:pPr rtl="0" fontAlgn="base"/>
            <a:endParaRPr lang="en-US" sz="1200" kern="1200" dirty="0">
              <a:solidFill>
                <a:schemeClr val="tx1"/>
              </a:solidFill>
              <a:effectLst/>
              <a:latin typeface="+mn-lt"/>
              <a:ea typeface="MS PGothic" pitchFamily="34" charset="-128"/>
              <a:cs typeface="MS PGothic" charset="0"/>
            </a:endParaRPr>
          </a:p>
          <a:p>
            <a:pPr rtl="0" fontAlgn="base"/>
            <a:r>
              <a:rPr lang="fr" sz="1200" b="1" kern="1200" dirty="0">
                <a:solidFill>
                  <a:schemeClr val="tx1"/>
                </a:solidFill>
                <a:effectLst/>
                <a:latin typeface="+mn-lt"/>
                <a:ea typeface="MS PGothic" pitchFamily="34" charset="-128"/>
                <a:cs typeface="MS PGothic" charset="0"/>
              </a:rPr>
              <a:t>À faire : </a:t>
            </a:r>
          </a:p>
          <a:p>
            <a:pPr marL="285750" lvl="0" indent="-285750" rtl="0" fontAlgn="base">
              <a:buFont typeface="Arial" panose="020B0604020202020204" pitchFamily="34" charset="0"/>
              <a:buChar char="•"/>
            </a:pPr>
            <a:r>
              <a:rPr lang="fr" sz="1200" kern="1200" dirty="0">
                <a:solidFill>
                  <a:schemeClr val="tx1"/>
                </a:solidFill>
                <a:effectLst/>
                <a:latin typeface="+mn-lt"/>
                <a:ea typeface="MS PGothic" pitchFamily="34" charset="-128"/>
                <a:cs typeface="MS PGothic" charset="0"/>
              </a:rPr>
              <a:t>Demander à R. ce que signifie pour lui être « différent » ;</a:t>
            </a:r>
          </a:p>
          <a:p>
            <a:pPr marL="285750" lvl="0" indent="-285750" rtl="0" fontAlgn="base">
              <a:buFont typeface="Arial" panose="020B0604020202020204" pitchFamily="34" charset="0"/>
              <a:buChar char="•"/>
            </a:pPr>
            <a:r>
              <a:rPr lang="fr" sz="1200" kern="1200" dirty="0">
                <a:solidFill>
                  <a:schemeClr val="tx1"/>
                </a:solidFill>
                <a:effectLst/>
                <a:latin typeface="+mn-lt"/>
                <a:ea typeface="MS PGothic" pitchFamily="34" charset="-128"/>
                <a:cs typeface="MS PGothic" charset="0"/>
              </a:rPr>
              <a:t>Demander à R. comment il a pris conscience de sa différence ;</a:t>
            </a:r>
          </a:p>
          <a:p>
            <a:pPr marL="285750" lvl="0" indent="-285750" rtl="0" fontAlgn="base">
              <a:buFont typeface="Arial" panose="020B0604020202020204" pitchFamily="34" charset="0"/>
              <a:buChar char="•"/>
            </a:pPr>
            <a:r>
              <a:rPr lang="fr" sz="1200" kern="1200" dirty="0">
                <a:solidFill>
                  <a:schemeClr val="tx1"/>
                </a:solidFill>
                <a:effectLst/>
                <a:latin typeface="+mn-lt"/>
                <a:ea typeface="MS PGothic" pitchFamily="34" charset="-128"/>
                <a:cs typeface="MS PGothic" charset="0"/>
              </a:rPr>
              <a:t>Demander à R. de vous décrire son expérience personnelle en matière de stigmatisation, d’exclusion</a:t>
            </a:r>
            <a:r>
              <a:rPr lang="fr" sz="1200" dirty="0">
                <a:solidFill>
                  <a:schemeClr val="tx1"/>
                </a:solidFill>
                <a:ea typeface="MS PGothic" pitchFamily="34" charset="-128"/>
                <a:cs typeface="MS PGothic" charset="0"/>
              </a:rPr>
              <a:t> et de préjudices ;</a:t>
            </a:r>
            <a:endParaRPr lang="en-US" sz="1200" kern="1200" dirty="0">
              <a:solidFill>
                <a:schemeClr val="tx1"/>
              </a:solidFill>
              <a:effectLst/>
              <a:latin typeface="+mn-lt"/>
              <a:ea typeface="MS PGothic" pitchFamily="34" charset="-128"/>
              <a:cs typeface="MS PGothic" charset="0"/>
            </a:endParaRPr>
          </a:p>
          <a:p>
            <a:pPr marL="285750" lvl="0" indent="-285750" rtl="0" fontAlgn="base">
              <a:buFont typeface="Arial" panose="020B0604020202020204" pitchFamily="34" charset="0"/>
              <a:buChar char="•"/>
            </a:pPr>
            <a:r>
              <a:rPr lang="fr" sz="1200" dirty="0">
                <a:solidFill>
                  <a:schemeClr val="tx1"/>
                </a:solidFill>
                <a:ea typeface="MS PGothic" pitchFamily="34" charset="-128"/>
                <a:cs typeface="MS PGothic" charset="0"/>
              </a:rPr>
              <a:t>Si nécessaire, poser des questions d’approfondissement afin de clarifier le témoignage de R.   </a:t>
            </a:r>
          </a:p>
          <a:p>
            <a:pPr rtl="0" fontAlgn="base"/>
            <a:endParaRPr lang="en-US" sz="1200" kern="1200" dirty="0">
              <a:solidFill>
                <a:schemeClr val="tx1"/>
              </a:solidFill>
              <a:effectLst/>
              <a:latin typeface="+mn-lt"/>
              <a:ea typeface="MS PGothic" pitchFamily="34" charset="-128"/>
              <a:cs typeface="MS PGothic" charset="0"/>
            </a:endParaRPr>
          </a:p>
          <a:p>
            <a:pPr rtl="0" fontAlgn="base"/>
            <a:r>
              <a:rPr lang="fr" sz="1200" b="1" kern="1200" dirty="0">
                <a:solidFill>
                  <a:schemeClr val="tx1"/>
                </a:solidFill>
                <a:effectLst/>
                <a:latin typeface="+mn-lt"/>
                <a:ea typeface="MS PGothic" pitchFamily="34" charset="-128"/>
                <a:cs typeface="MS PGothic" charset="0"/>
              </a:rPr>
              <a:t>À ne pas faire : </a:t>
            </a:r>
          </a:p>
          <a:p>
            <a:pPr marL="285750" lvl="0" indent="-285750" rtl="0">
              <a:buFont typeface="Arial" panose="020B0604020202020204" pitchFamily="34" charset="0"/>
              <a:buChar char="•"/>
            </a:pPr>
            <a:r>
              <a:rPr lang="fr" sz="1200" dirty="0">
                <a:solidFill>
                  <a:schemeClr val="tx1"/>
                </a:solidFill>
                <a:ea typeface="MS PGothic" pitchFamily="34" charset="-128"/>
                <a:cs typeface="MS PGothic" charset="0"/>
              </a:rPr>
              <a:t>Aborder la notion de différence en s’appuyant sur une grille de lecture préétablie ou partir du principe qu’une personne qui se présente comme différente a nécessairement vécu certaines expériences </a:t>
            </a:r>
          </a:p>
          <a:p>
            <a:pPr marL="285750" lvl="0" indent="-285750" rtl="0">
              <a:buFont typeface="Arial" panose="020B0604020202020204" pitchFamily="34" charset="0"/>
              <a:buChar char="•"/>
            </a:pPr>
            <a:r>
              <a:rPr lang="fr" sz="1200" dirty="0">
                <a:solidFill>
                  <a:schemeClr val="tx1"/>
                </a:solidFill>
                <a:ea typeface="MS PGothic" pitchFamily="34" charset="-128"/>
                <a:cs typeface="MS PGothic" charset="0"/>
              </a:rPr>
              <a:t>S’appuyer sur une liste de comportements ou d’expériences inspirée de stéréotypes ou de préjugés</a:t>
            </a:r>
          </a:p>
          <a:p>
            <a:pPr marL="285750" lvl="0" indent="-285750" rtl="0">
              <a:buFont typeface="Arial" panose="020B0604020202020204" pitchFamily="34" charset="0"/>
              <a:buChar char="•"/>
            </a:pPr>
            <a:r>
              <a:rPr lang="fr" sz="1200" dirty="0">
                <a:solidFill>
                  <a:schemeClr val="tx1"/>
                </a:solidFill>
                <a:ea typeface="MS PGothic" pitchFamily="34" charset="-128"/>
                <a:cs typeface="MS PGothic" charset="0"/>
              </a:rPr>
              <a:t>Interroger R. sur ses expériences sexuelles </a:t>
            </a:r>
          </a:p>
          <a:p>
            <a:pPr marL="285750" lvl="0" indent="-285750" rtl="0">
              <a:buFont typeface="Arial" panose="020B0604020202020204" pitchFamily="34" charset="0"/>
              <a:buChar char="•"/>
            </a:pPr>
            <a:r>
              <a:rPr lang="fr" sz="1200" dirty="0">
                <a:solidFill>
                  <a:schemeClr val="tx1"/>
                </a:solidFill>
                <a:ea typeface="MS PGothic" pitchFamily="34" charset="-128"/>
                <a:cs typeface="MS PGothic" charset="0"/>
              </a:rPr>
              <a:t>Partir du principe que R. s’identifie à un terme donné en raison de son OSIEGCS </a:t>
            </a:r>
          </a:p>
          <a:p>
            <a:pPr marL="285750" lvl="0" indent="-285750" rtl="0">
              <a:buFont typeface="Arial" panose="020B0604020202020204" pitchFamily="34" charset="0"/>
              <a:buChar char="•"/>
            </a:pPr>
            <a:r>
              <a:rPr lang="fr" sz="1200" dirty="0">
                <a:solidFill>
                  <a:schemeClr val="tx1"/>
                </a:solidFill>
                <a:ea typeface="MS PGothic" pitchFamily="34" charset="-128"/>
                <a:cs typeface="MS PGothic" charset="0"/>
              </a:rPr>
              <a:t>Partir du principe que R. a nécessairement confié sa diversité d’OSIEGCS à d’autres personnes </a:t>
            </a:r>
          </a:p>
          <a:p>
            <a:pPr marL="285750" lvl="0" indent="-285750" rtl="0">
              <a:buFont typeface="Arial" panose="020B0604020202020204" pitchFamily="34" charset="0"/>
              <a:buChar char="•"/>
            </a:pPr>
            <a:r>
              <a:rPr lang="fr" sz="1200" dirty="0">
                <a:solidFill>
                  <a:schemeClr val="tx1"/>
                </a:solidFill>
                <a:ea typeface="MS PGothic" pitchFamily="34" charset="-128"/>
                <a:cs typeface="MS PGothic" charset="0"/>
              </a:rPr>
              <a:t>Partir du principe que R. est au courant de l’existence des organisations ou des centres de soutien aux personnes LGBTQI+  </a:t>
            </a:r>
          </a:p>
          <a:p>
            <a:pPr marL="285750" indent="-285750" rtl="0">
              <a:buFont typeface="Arial" panose="020B0604020202020204" pitchFamily="34" charset="0"/>
              <a:buChar char="•"/>
            </a:pPr>
            <a:r>
              <a:rPr lang="fr" sz="1200" dirty="0">
                <a:solidFill>
                  <a:schemeClr val="tx1"/>
                </a:solidFill>
                <a:ea typeface="MS PGothic" pitchFamily="34" charset="-128"/>
                <a:cs typeface="MS PGothic" charset="0"/>
              </a:rPr>
              <a:t>Partir du principe que R. ne peut pas avoir une orientation sexuelle diverse sous prétexte qu’il est marié – les gens peuvent se marier pour une multitude de raisons, aussi bien sociales, culturelles ou religieuses qu’économiques. </a:t>
            </a:r>
            <a:endParaRPr lang="en-US" sz="1200" kern="1200" dirty="0">
              <a:solidFill>
                <a:schemeClr val="tx1"/>
              </a:solidFill>
              <a:effectLst/>
              <a:latin typeface="+mn-lt"/>
              <a:ea typeface="MS PGothic" pitchFamily="34" charset="-128"/>
              <a:cs typeface="MS PGothic" charset="0"/>
            </a:endParaRPr>
          </a:p>
          <a:p>
            <a:pPr rtl="0"/>
            <a:endParaRPr lang="en-US" sz="1200" kern="1200" dirty="0">
              <a:solidFill>
                <a:schemeClr val="tx1"/>
              </a:solidFill>
              <a:effectLst/>
              <a:latin typeface="+mn-lt"/>
              <a:ea typeface="MS PGothic" pitchFamily="34" charset="-128"/>
              <a:cs typeface="MS PGothic" charset="0"/>
            </a:endParaRPr>
          </a:p>
          <a:p>
            <a:pPr rtl="0"/>
            <a:r>
              <a:rPr lang="fr" sz="1200" kern="1200" dirty="0">
                <a:solidFill>
                  <a:schemeClr val="tx1"/>
                </a:solidFill>
                <a:effectLst/>
                <a:latin typeface="+mn-lt"/>
                <a:ea typeface="MS PGothic" pitchFamily="34" charset="-128"/>
                <a:cs typeface="MS PGothic" charset="0"/>
              </a:rPr>
              <a:t>----</a:t>
            </a:r>
          </a:p>
          <a:p>
            <a:pPr rtl="0"/>
            <a:endParaRPr lang="en-US" altLang="en-US" sz="1200" dirty="0">
              <a:ea typeface="MS PGothic" charset="-128"/>
            </a:endParaRPr>
          </a:p>
          <a:p>
            <a:pPr rtl="0"/>
            <a:r>
              <a:rPr lang="fr" sz="1200" b="1" i="1" dirty="0">
                <a:ea typeface="MS PGothic" charset="-128"/>
              </a:rPr>
              <a:t>Durée : </a:t>
            </a:r>
            <a:r>
              <a:rPr lang="fr" sz="1200" b="0" i="1" dirty="0">
                <a:ea typeface="MS PGothic" charset="-128"/>
              </a:rPr>
              <a:t>2 </a:t>
            </a:r>
            <a:r>
              <a:rPr lang="fr" sz="1200" i="1" dirty="0">
                <a:ea typeface="MS PGothic" charset="-128"/>
              </a:rPr>
              <a:t>minutes</a:t>
            </a:r>
            <a:r>
              <a:rPr lang="fr" sz="1200" b="0" i="1" dirty="0">
                <a:ea typeface="MS PGothic" charset="-128"/>
              </a:rPr>
              <a:t> (</a:t>
            </a:r>
            <a:r>
              <a:rPr lang="fr" sz="1200" i="1" dirty="0">
                <a:solidFill>
                  <a:schemeClr val="tx1"/>
                </a:solidFill>
                <a:ea typeface="MS PGothic" charset="-128"/>
              </a:rPr>
              <a:t>1 heure et 32 minutes pour la section consacrée au modèle</a:t>
            </a:r>
            <a:r>
              <a:rPr lang="fr" sz="1200" b="0" i="1" dirty="0">
                <a:ea typeface="MS PGothic" charset="-128"/>
              </a:rPr>
              <a:t> PEACE)</a:t>
            </a:r>
            <a:r>
              <a:rPr lang="fr" sz="1200" i="1" dirty="0">
                <a:solidFill>
                  <a:schemeClr val="tx1"/>
                </a:solidFill>
                <a:ea typeface="MS PGothic" charset="-128"/>
              </a:rPr>
              <a:t>.</a:t>
            </a:r>
            <a:endParaRPr lang="en-US" sz="1200" u="sng" kern="1200" dirty="0">
              <a:solidFill>
                <a:schemeClr val="tx1"/>
              </a:solidFill>
              <a:effectLst/>
              <a:latin typeface="+mn-lt"/>
              <a:ea typeface="MS PGothic" pitchFamily="34" charset="-128"/>
              <a:cs typeface="MS PGothic" charset="0"/>
            </a:endParaRPr>
          </a:p>
          <a:p>
            <a:pPr rtl="0" fontAlgn="base"/>
            <a:r>
              <a:rPr lang="fr" sz="1200" kern="1200" dirty="0">
                <a:solidFill>
                  <a:schemeClr val="tx1"/>
                </a:solidFill>
                <a:effectLst/>
                <a:latin typeface="+mn-lt"/>
                <a:ea typeface="MS PGothic" pitchFamily="34" charset="-128"/>
                <a:cs typeface="MS PGothic" charset="0"/>
              </a:rPr>
              <a:t> </a:t>
            </a:r>
            <a:endParaRPr lang="en-US" sz="1200" dirty="0"/>
          </a:p>
        </p:txBody>
      </p:sp>
      <p:sp>
        <p:nvSpPr>
          <p:cNvPr id="4" name="Slide Number Placeholder 3">
            <a:extLst>
              <a:ext uri="{FF2B5EF4-FFF2-40B4-BE49-F238E27FC236}">
                <a16:creationId xmlns:a16="http://schemas.microsoft.com/office/drawing/2014/main" id="{0F0975D5-F9A8-BA48-9C69-B4E83B131CDC}"/>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31</a:t>
            </a:fld>
            <a:endParaRPr lang="en-US"/>
          </a:p>
        </p:txBody>
      </p:sp>
    </p:spTree>
    <p:extLst>
      <p:ext uri="{BB962C8B-B14F-4D97-AF65-F5344CB8AC3E}">
        <p14:creationId xmlns:p14="http://schemas.microsoft.com/office/powerpoint/2010/main" val="42291365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09"/>
            <a:ext cx="5681272" cy="4521311"/>
          </a:xfrm>
          <a:prstGeom prst="rect">
            <a:avLst/>
          </a:prstGeom>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u="sng" kern="1200" dirty="0">
                <a:solidFill>
                  <a:schemeClr val="tx1"/>
                </a:solidFill>
                <a:effectLst/>
                <a:latin typeface="+mn-lt"/>
                <a:ea typeface="MS PGothic" pitchFamily="34" charset="-128"/>
                <a:cs typeface="MS PGothic" charset="0"/>
              </a:rPr>
              <a:t>Troisième phase : Analyse du témoignage – </a:t>
            </a:r>
            <a:r>
              <a:rPr lang="en-GB" sz="1200" b="1" u="sng" kern="1200" dirty="0">
                <a:solidFill>
                  <a:schemeClr val="tx1"/>
                </a:solidFill>
                <a:effectLst/>
                <a:latin typeface="Calibri" panose="020F0502020204030204" pitchFamily="34" charset="0"/>
                <a:ea typeface="MS PGothic" pitchFamily="34" charset="-128"/>
                <a:cs typeface="Calibri" panose="020F0502020204030204" pitchFamily="34" charset="0"/>
              </a:rPr>
              <a:t>É</a:t>
            </a:r>
            <a:r>
              <a:rPr lang="fr" sz="1200" b="1" u="sng" kern="1200" dirty="0">
                <a:solidFill>
                  <a:schemeClr val="tx1"/>
                </a:solidFill>
                <a:effectLst/>
                <a:latin typeface="+mn-lt"/>
                <a:ea typeface="MS PGothic" pitchFamily="34" charset="-128"/>
                <a:cs typeface="MS PGothic" charset="0"/>
              </a:rPr>
              <a:t>tude de cas (suite) </a:t>
            </a:r>
          </a:p>
          <a:p>
            <a:pPr rtl="0"/>
            <a:endParaRPr lang="en-US" sz="1200" kern="1200" dirty="0">
              <a:solidFill>
                <a:schemeClr val="tx1"/>
              </a:solidFill>
              <a:effectLst/>
              <a:latin typeface="+mn-lt"/>
              <a:ea typeface="MS PGothic" pitchFamily="34" charset="-128"/>
              <a:cs typeface="MS PGothic" charset="0"/>
            </a:endParaRPr>
          </a:p>
          <a:p>
            <a:pPr rtl="0"/>
            <a:r>
              <a:rPr lang="fr" sz="1200" kern="1200" dirty="0">
                <a:solidFill>
                  <a:schemeClr val="tx1"/>
                </a:solidFill>
                <a:effectLst/>
                <a:latin typeface="+mn-lt"/>
                <a:ea typeface="MS PGothic" pitchFamily="34" charset="-128"/>
                <a:cs typeface="MS PGothic" charset="0"/>
              </a:rPr>
              <a:t>Essayez d’</a:t>
            </a:r>
            <a:r>
              <a:rPr lang="fr" sz="1200" b="1" kern="1200" dirty="0">
                <a:solidFill>
                  <a:schemeClr val="tx1"/>
                </a:solidFill>
                <a:effectLst/>
                <a:latin typeface="+mn-lt"/>
                <a:ea typeface="MS PGothic" pitchFamily="34" charset="-128"/>
                <a:cs typeface="MS PGothic" charset="0"/>
              </a:rPr>
              <a:t>éviter</a:t>
            </a:r>
            <a:r>
              <a:rPr lang="fr" sz="1200" kern="1200" dirty="0">
                <a:solidFill>
                  <a:schemeClr val="tx1"/>
                </a:solidFill>
                <a:effectLst/>
                <a:latin typeface="+mn-lt"/>
                <a:ea typeface="MS PGothic" pitchFamily="34" charset="-128"/>
                <a:cs typeface="MS PGothic" charset="0"/>
              </a:rPr>
              <a:t> les questions fermées ou ciblées, sauf en cas de nécessité, par exemple pour clarifier un point précis. En règle générale, les questions fermées aboutissent à des réponses se résumant à « oui » ou « non » et ne permettent pas d’obtenir un témoignage exhaustif. </a:t>
            </a:r>
          </a:p>
          <a:p>
            <a:pPr rtl="0"/>
            <a:endParaRPr lang="en-US" sz="1200" kern="1200" dirty="0">
              <a:solidFill>
                <a:schemeClr val="tx1"/>
              </a:solidFill>
              <a:effectLst/>
              <a:latin typeface="+mn-lt"/>
              <a:ea typeface="MS PGothic" pitchFamily="34" charset="-128"/>
              <a:cs typeface="MS PGothic" charset="0"/>
            </a:endParaRPr>
          </a:p>
          <a:p>
            <a:pPr rtl="0"/>
            <a:r>
              <a:rPr lang="fr" sz="1200" kern="1200" dirty="0">
                <a:solidFill>
                  <a:schemeClr val="tx1"/>
                </a:solidFill>
                <a:effectLst/>
                <a:latin typeface="+mn-lt"/>
                <a:ea typeface="MS PGothic" pitchFamily="34" charset="-128"/>
                <a:cs typeface="MS PGothic" charset="0"/>
              </a:rPr>
              <a:t>Qui peut me donner des exemples de questions fermées utilisées dans les </a:t>
            </a:r>
            <a:r>
              <a:rPr lang="fr" sz="1200" b="1" kern="1200" dirty="0">
                <a:solidFill>
                  <a:schemeClr val="tx1"/>
                </a:solidFill>
                <a:effectLst/>
                <a:latin typeface="+mn-lt"/>
                <a:ea typeface="MS PGothic" pitchFamily="34" charset="-128"/>
                <a:cs typeface="MS PGothic" charset="0"/>
              </a:rPr>
              <a:t>entretiens fictifs </a:t>
            </a:r>
            <a:r>
              <a:rPr lang="fr" sz="1200" kern="1200" dirty="0">
                <a:solidFill>
                  <a:schemeClr val="tx1"/>
                </a:solidFill>
                <a:effectLst/>
                <a:latin typeface="+mn-lt"/>
                <a:ea typeface="MS PGothic" pitchFamily="34" charset="-128"/>
                <a:cs typeface="MS PGothic" charset="0"/>
              </a:rPr>
              <a:t>? </a:t>
            </a:r>
          </a:p>
          <a:p>
            <a:pPr rtl="0"/>
            <a:endParaRPr lang="en-US" sz="1200" kern="1200" dirty="0">
              <a:solidFill>
                <a:schemeClr val="tx1"/>
              </a:solidFill>
              <a:effectLst/>
              <a:latin typeface="+mn-lt"/>
              <a:ea typeface="MS PGothic" pitchFamily="34" charset="-128"/>
              <a:cs typeface="MS PGothic" charset="0"/>
            </a:endParaRPr>
          </a:p>
          <a:p>
            <a:pPr rtl="0"/>
            <a:r>
              <a:rPr lang="fr" sz="1200" kern="1200" dirty="0">
                <a:solidFill>
                  <a:schemeClr val="tx1"/>
                </a:solidFill>
                <a:effectLst/>
                <a:latin typeface="+mn-lt"/>
                <a:ea typeface="MS PGothic" pitchFamily="34" charset="-128"/>
                <a:cs typeface="MS PGothic" charset="0"/>
              </a:rPr>
              <a:t>----</a:t>
            </a:r>
          </a:p>
          <a:p>
            <a:pPr rtl="0"/>
            <a:endParaRPr lang="en-US" altLang="en-US" sz="1200" dirty="0">
              <a:ea typeface="MS PGothic" charset="-128"/>
            </a:endParaRPr>
          </a:p>
          <a:p>
            <a:pPr rtl="0"/>
            <a:r>
              <a:rPr lang="fr" sz="1200" b="1" i="1" dirty="0">
                <a:ea typeface="MS PGothic" charset="-128"/>
              </a:rPr>
              <a:t>Durée : </a:t>
            </a:r>
            <a:r>
              <a:rPr lang="fr" sz="1200" b="0" i="1" dirty="0">
                <a:ea typeface="MS PGothic" charset="-128"/>
              </a:rPr>
              <a:t>1 </a:t>
            </a:r>
            <a:r>
              <a:rPr lang="fr" sz="1200" i="1" dirty="0">
                <a:ea typeface="MS PGothic" charset="-128"/>
              </a:rPr>
              <a:t>minute</a:t>
            </a:r>
            <a:r>
              <a:rPr lang="fr" sz="1200" b="0" i="1" dirty="0">
                <a:ea typeface="MS PGothic" charset="-128"/>
              </a:rPr>
              <a:t> (</a:t>
            </a:r>
            <a:r>
              <a:rPr lang="fr" sz="1200" i="1" dirty="0">
                <a:solidFill>
                  <a:schemeClr val="tx1"/>
                </a:solidFill>
                <a:ea typeface="MS PGothic" charset="-128"/>
              </a:rPr>
              <a:t>1 heure et 32 minutes pour la section consacrée au modèle</a:t>
            </a:r>
            <a:r>
              <a:rPr lang="fr" sz="1200" b="0" i="1" dirty="0">
                <a:ea typeface="MS PGothic" charset="-128"/>
              </a:rPr>
              <a:t> PEACE)</a:t>
            </a:r>
            <a:r>
              <a:rPr lang="fr" sz="1200" i="1" dirty="0">
                <a:solidFill>
                  <a:schemeClr val="tx1"/>
                </a:solidFill>
                <a:ea typeface="MS PGothic" charset="-128"/>
              </a:rPr>
              <a:t>.</a:t>
            </a:r>
            <a:endParaRPr lang="en-US" sz="1200" u="sng" kern="1200" dirty="0">
              <a:solidFill>
                <a:schemeClr val="tx1"/>
              </a:solidFill>
              <a:effectLst/>
              <a:latin typeface="+mn-lt"/>
              <a:ea typeface="MS PGothic" pitchFamily="34" charset="-128"/>
              <a:cs typeface="MS PGothic" charset="0"/>
            </a:endParaRPr>
          </a:p>
          <a:p>
            <a:pPr rtl="0"/>
            <a:endParaRPr lang="en-US" sz="1200" kern="1200" dirty="0">
              <a:solidFill>
                <a:schemeClr val="tx1"/>
              </a:solidFill>
              <a:effectLst/>
              <a:latin typeface="+mn-lt"/>
              <a:ea typeface="MS PGothic" pitchFamily="34" charset="-128"/>
              <a:cs typeface="MS PGothic" charset="0"/>
            </a:endParaRPr>
          </a:p>
          <a:p>
            <a:pPr rtl="0"/>
            <a:r>
              <a:rPr lang="fr" sz="1200" b="1" kern="1200" dirty="0">
                <a:solidFill>
                  <a:schemeClr val="tx1"/>
                </a:solidFill>
                <a:effectLst/>
                <a:latin typeface="+mn-lt"/>
                <a:ea typeface="MS PGothic" pitchFamily="34" charset="-128"/>
                <a:cs typeface="MS PGothic" charset="0"/>
              </a:rPr>
              <a:t> </a:t>
            </a:r>
            <a:endParaRPr lang="en-US" sz="1200" kern="1200" dirty="0">
              <a:solidFill>
                <a:schemeClr val="tx1"/>
              </a:solidFill>
              <a:effectLst/>
              <a:latin typeface="+mn-lt"/>
              <a:ea typeface="MS PGothic" pitchFamily="34" charset="-128"/>
              <a:cs typeface="MS PGothic" charset="0"/>
            </a:endParaRPr>
          </a:p>
          <a:p>
            <a:pPr rtl="0"/>
            <a:r>
              <a:rPr lang="fr" sz="1200" kern="1200" dirty="0">
                <a:solidFill>
                  <a:schemeClr val="tx1"/>
                </a:solidFill>
                <a:effectLst/>
                <a:latin typeface="+mn-lt"/>
                <a:ea typeface="MS PGothic" pitchFamily="34" charset="-128"/>
                <a:cs typeface="MS PGothic" charset="0"/>
              </a:rPr>
              <a:t> </a:t>
            </a:r>
          </a:p>
          <a:p>
            <a:pPr rtl="0"/>
            <a:endParaRPr lang="en-US" sz="1200" dirty="0"/>
          </a:p>
        </p:txBody>
      </p:sp>
      <p:sp>
        <p:nvSpPr>
          <p:cNvPr id="4" name="Slide Number Placeholder 3">
            <a:extLst>
              <a:ext uri="{FF2B5EF4-FFF2-40B4-BE49-F238E27FC236}">
                <a16:creationId xmlns:a16="http://schemas.microsoft.com/office/drawing/2014/main" id="{610F2041-4A89-C846-A500-7238C6A52803}"/>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32</a:t>
            </a:fld>
            <a:endParaRPr lang="en-US"/>
          </a:p>
        </p:txBody>
      </p:sp>
    </p:spTree>
    <p:extLst>
      <p:ext uri="{BB962C8B-B14F-4D97-AF65-F5344CB8AC3E}">
        <p14:creationId xmlns:p14="http://schemas.microsoft.com/office/powerpoint/2010/main" val="14455363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09"/>
            <a:ext cx="5681272" cy="4521311"/>
          </a:xfrm>
          <a:prstGeom prst="rect">
            <a:avLst/>
          </a:prstGeom>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sng" strike="noStrike" kern="1200" cap="none" spc="0" normalizeH="0" noProof="0" dirty="0">
                <a:ln>
                  <a:noFill/>
                </a:ln>
                <a:solidFill>
                  <a:prstClr val="black"/>
                </a:solidFill>
                <a:effectLst/>
                <a:uLnTx/>
                <a:uFillTx/>
                <a:latin typeface="+mn-lt"/>
                <a:ea typeface="MS PGothic" pitchFamily="34" charset="-128"/>
                <a:cs typeface="MS PGothic" charset="0"/>
              </a:rPr>
              <a:t>Troisième phase : Analyse du témoignage – Intégrer le modèle « différence, stigmatisation, honte et préjudice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Si vous avez déjà utilisé le modèle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 différence, stigmatisation, honte et préjudice »</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pour mener des entretiens avec des personnes de diverses OSIEGCS, cette façon d’obtenir un témoignage libre a pu vous paraître nouvelle et relativement désarticulée.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Gardez à l’esprit que le modèle PEACE ne vous empêche pas, à chaque fois que la personne interviewée en prendra l’initiative, d’</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explorer les thèmes</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de la différence, de la stigmatisation, de la honte et des préjudices. Vous pourrez constater qu’il s’agit de sujets récurrents dans les entretiens relatifs à l’OSIEGCS. La différence est que vous traiterez ces thèmes à mesure que la personne décidera de les aborder, sans la pousser à le faire.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Dans le cadre d’un entretien, il peut être utile de traiter la différence, la stigmatisation, la honte et les préjudices comme de simples thèmes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parmi d’autres</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car cela vous évite de partir du principe que les personnes de diverses OSIEGCS ont nécessairement été exposées à ce type d’expériences ou qu’elles seront toujours en mesure de discuter de ces sujets.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À l’écran s’affichent quelques propositions de</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 </a:t>
            </a:r>
            <a:r>
              <a:rPr lang="fr" sz="1200" b="1" i="0" u="sng" strike="noStrike" kern="1200" cap="none" spc="0" normalizeH="0" noProof="0" dirty="0">
                <a:ln>
                  <a:noFill/>
                </a:ln>
                <a:solidFill>
                  <a:prstClr val="black"/>
                </a:solidFill>
                <a:effectLst/>
                <a:uLnTx/>
                <a:uFillTx/>
                <a:latin typeface="+mn-lt"/>
                <a:ea typeface="MS PGothic" pitchFamily="34" charset="-128"/>
                <a:cs typeface="MS PGothic" charset="0"/>
              </a:rPr>
              <a:t>questions à poser autour du thème « différence, stigmatisation, honte et préjudice »</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au cas où la personne interviewée aborderait le sujet.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Dans nos deux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dialogues fictifs</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comment les questions relatives à ce thème étaient-elles exploitées ?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Durée : </a:t>
            </a:r>
            <a:r>
              <a:rPr lang="fr" sz="1200" b="0" i="1" u="none" strike="noStrike" kern="1200" cap="none" spc="0" normalizeH="0" noProof="0" dirty="0">
                <a:ln>
                  <a:noFill/>
                </a:ln>
                <a:solidFill>
                  <a:prstClr val="black"/>
                </a:solidFill>
                <a:effectLst/>
                <a:uLnTx/>
                <a:uFillTx/>
                <a:latin typeface="+mn-lt"/>
                <a:ea typeface="MS PGothic" charset="-128"/>
              </a:rPr>
              <a:t>2 minutes (1 heure et 32 minutes pour la section consacrée au modèle PEACE).</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endParaRPr>
          </a:p>
        </p:txBody>
      </p:sp>
      <p:sp>
        <p:nvSpPr>
          <p:cNvPr id="4" name="Slide Number Placeholder 3">
            <a:extLst>
              <a:ext uri="{FF2B5EF4-FFF2-40B4-BE49-F238E27FC236}">
                <a16:creationId xmlns:a16="http://schemas.microsoft.com/office/drawing/2014/main" id="{610F2041-4A89-C846-A500-7238C6A52803}"/>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33</a:t>
            </a:fld>
            <a:endParaRPr lang="en-US"/>
          </a:p>
        </p:txBody>
      </p:sp>
    </p:spTree>
    <p:extLst>
      <p:ext uri="{BB962C8B-B14F-4D97-AF65-F5344CB8AC3E}">
        <p14:creationId xmlns:p14="http://schemas.microsoft.com/office/powerpoint/2010/main" val="20972339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09"/>
            <a:ext cx="5681272" cy="4521311"/>
          </a:xfrm>
          <a:prstGeom prst="rect">
            <a:avLst/>
          </a:prstGeom>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sng" strike="noStrike" kern="1200" cap="none" spc="0" normalizeH="0" noProof="0" dirty="0">
                <a:ln>
                  <a:noFill/>
                </a:ln>
                <a:solidFill>
                  <a:prstClr val="black"/>
                </a:solidFill>
                <a:effectLst/>
                <a:uLnTx/>
                <a:uFillTx/>
                <a:latin typeface="+mn-lt"/>
                <a:ea typeface="MS PGothic" pitchFamily="34" charset="-128"/>
                <a:cs typeface="MS PGothic" charset="0"/>
              </a:rPr>
              <a:t>Quatrième phase : Conclusion </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sng" strike="noStrike" kern="1200" cap="none" spc="0" normalizeH="0" noProof="0" dirty="0">
                <a:ln>
                  <a:noFill/>
                </a:ln>
                <a:solidFill>
                  <a:prstClr val="black"/>
                </a:solidFill>
                <a:effectLst/>
                <a:uLnTx/>
                <a:uFillTx/>
                <a:latin typeface="+mn-lt"/>
                <a:ea typeface="MS PGothic" pitchFamily="34" charset="-128"/>
                <a:cs typeface="MS PGothic" charset="0"/>
              </a:rPr>
              <a:t> </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La quatrième phase du modèle PEACE consiste à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conclure</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l’entretien.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Quel que soit le résultat de l’entretien, nous devons toujours prévoir le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temps nécessaire</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pour conclure. La conclusion consiste à :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Passer en revue et synthétiser les informations recueillies</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S’assurer que la transcription de l’entretien est exhaustive et fidèle aux déclarations de la personne interviewée</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Donner l’occasion à la personne interviewée de clarifier certaines informations</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Demander à la personne interrogée et à l’interprète s’ils ont rencontré des problèmes de communication au cours de l’entretien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0" cap="none" spc="0" normalizeH="0" noProof="0" dirty="0">
                <a:ln>
                  <a:noFill/>
                </a:ln>
                <a:solidFill>
                  <a:prstClr val="black"/>
                </a:solidFill>
                <a:effectLst/>
                <a:uLnTx/>
                <a:uFillTx/>
                <a:latin typeface="+mn-lt"/>
                <a:ea typeface="MS PGothic" charset="-128"/>
                <a:cs typeface="Calibri" charset="0"/>
              </a:rPr>
              <a:t>S’assurer que la personne interviewée est satisfaite de la façon dont l’entretien s’est déroulé</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0" cap="none" spc="0" normalizeH="0" noProof="0" dirty="0">
                <a:ln>
                  <a:noFill/>
                </a:ln>
                <a:solidFill>
                  <a:prstClr val="black"/>
                </a:solidFill>
                <a:effectLst/>
                <a:uLnTx/>
                <a:uFillTx/>
                <a:latin typeface="+mn-lt"/>
                <a:ea typeface="MS PGothic" charset="-128"/>
                <a:cs typeface="Calibri" charset="0"/>
              </a:rPr>
              <a:t>Répondre à d’éventuelles inquiétudes exprimées par la personne interviewée</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0" cap="none" spc="0" normalizeH="0" noProof="0" dirty="0">
                <a:ln>
                  <a:noFill/>
                </a:ln>
                <a:solidFill>
                  <a:prstClr val="black"/>
                </a:solidFill>
                <a:effectLst/>
                <a:uLnTx/>
                <a:uFillTx/>
                <a:latin typeface="+mn-lt"/>
                <a:ea typeface="MS PGothic" charset="-128"/>
                <a:cs typeface="Calibri" charset="0"/>
              </a:rPr>
              <a:t>Expliquer quelles seront les prochaines étapes et, le cas échéant, quel sera le délai d’intervention</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Le cas échéant, la conclusion peut également vous donner l’occasion d’orienter la personne interviewée vers d’autres interlocuteur(rice)s. Les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parcours d’orientation</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sont abordés plus en détail dans les modules consacrés à la protection.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Durée : </a:t>
            </a:r>
            <a:r>
              <a:rPr lang="fr" sz="1200" b="0" i="1" u="none" strike="noStrike" kern="1200" cap="none" spc="0" normalizeH="0" noProof="0" dirty="0">
                <a:ln>
                  <a:noFill/>
                </a:ln>
                <a:solidFill>
                  <a:prstClr val="black"/>
                </a:solidFill>
                <a:effectLst/>
                <a:uLnTx/>
                <a:uFillTx/>
                <a:latin typeface="+mn-lt"/>
                <a:ea typeface="MS PGothic" charset="-128"/>
              </a:rPr>
              <a:t>2 minutes (1 heure et 32 minutes pour la section consacrée au modèle PEACE).</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p:txBody>
      </p:sp>
      <p:sp>
        <p:nvSpPr>
          <p:cNvPr id="4" name="Slide Number Placeholder 3">
            <a:extLst>
              <a:ext uri="{FF2B5EF4-FFF2-40B4-BE49-F238E27FC236}">
                <a16:creationId xmlns:a16="http://schemas.microsoft.com/office/drawing/2014/main" id="{610F2041-4A89-C846-A500-7238C6A52803}"/>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34</a:t>
            </a:fld>
            <a:endParaRPr lang="en-US"/>
          </a:p>
        </p:txBody>
      </p:sp>
    </p:spTree>
    <p:extLst>
      <p:ext uri="{BB962C8B-B14F-4D97-AF65-F5344CB8AC3E}">
        <p14:creationId xmlns:p14="http://schemas.microsoft.com/office/powerpoint/2010/main" val="31373533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09"/>
            <a:ext cx="5681272" cy="4521311"/>
          </a:xfrm>
          <a:prstGeom prst="rect">
            <a:avLst/>
          </a:prstGeom>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sng" strike="noStrike" kern="1200" cap="none" spc="0" normalizeH="0" noProof="0" dirty="0">
                <a:ln>
                  <a:noFill/>
                </a:ln>
                <a:solidFill>
                  <a:prstClr val="black"/>
                </a:solidFill>
                <a:effectLst/>
                <a:uLnTx/>
                <a:uFillTx/>
                <a:latin typeface="+mn-lt"/>
                <a:ea typeface="MS PGothic" pitchFamily="34" charset="-128"/>
                <a:cs typeface="MS PGothic" charset="0"/>
              </a:rPr>
              <a:t>Cinquième phase : Évaluation </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La dernière phase du modèle PEACE consiste à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évaluer </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l’entretien. Il s’agit d’une étape essentielle pour la réussite de l’entretien concerné et des entretiens à venir.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Demandez-vous d’abord si l’entretien a atteint son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but</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Pour répondre, vous pouvez vous appuyer sur le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tableau matriciel de planification des entretiens</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et vérifier de façon méthodique quelles informations vous avez recueillies.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Vous pouvez ensuite répondre aux questions posées à la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page 30 </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de votre manuel :</a:t>
            </a:r>
          </a:p>
          <a:p>
            <a:pPr marL="342900" marR="0" lvl="0" indent="-342900" algn="l" defTabSz="914400" rtl="0" eaLnBrk="0" fontAlgn="base" latinLnBrk="0" hangingPunct="0">
              <a:lnSpc>
                <a:spcPct val="100000"/>
              </a:lnSpc>
              <a:spcBef>
                <a:spcPct val="30000"/>
              </a:spcBef>
              <a:spcAft>
                <a:spcPct val="0"/>
              </a:spcAft>
              <a:buClrTx/>
              <a:buSzTx/>
              <a:buFont typeface="+mj-lt"/>
              <a:buAutoNum type="arabicPeriod"/>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Ai-je suffisamment tenu compte de la situation personnelle spécifique de la personne et lui ai-je apporté une réponse adéquate ? </a:t>
            </a:r>
          </a:p>
          <a:p>
            <a:pPr marL="342900" marR="0" lvl="0" indent="-342900" algn="l" defTabSz="914400" rtl="0" eaLnBrk="0" fontAlgn="base" latinLnBrk="0" hangingPunct="0">
              <a:lnSpc>
                <a:spcPct val="100000"/>
              </a:lnSpc>
              <a:spcBef>
                <a:spcPct val="30000"/>
              </a:spcBef>
              <a:spcAft>
                <a:spcPct val="0"/>
              </a:spcAft>
              <a:buClrTx/>
              <a:buSzTx/>
              <a:buFont typeface="+mj-lt"/>
              <a:buAutoNum type="arabicPeriod"/>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Ai-je réussi à établir un lien avec la personne interviewée et à le maintenir tout au long de l’entretien ? </a:t>
            </a:r>
          </a:p>
          <a:p>
            <a:pPr marL="342900" marR="0" lvl="0" indent="-342900" algn="l" defTabSz="914400" rtl="0" eaLnBrk="0" fontAlgn="base" latinLnBrk="0" hangingPunct="0">
              <a:lnSpc>
                <a:spcPct val="100000"/>
              </a:lnSpc>
              <a:spcBef>
                <a:spcPct val="30000"/>
              </a:spcBef>
              <a:spcAft>
                <a:spcPct val="0"/>
              </a:spcAft>
              <a:buClrTx/>
              <a:buSzTx/>
              <a:buFont typeface="+mj-lt"/>
              <a:buAutoNum type="arabicPeriod"/>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Ai-je réussi à favoriser l’implication de la personne interviewée et sa compréhension du processus de l’entretien ? </a:t>
            </a:r>
          </a:p>
          <a:p>
            <a:pPr marL="342900" marR="0" lvl="0" indent="-342900" algn="l" defTabSz="914400" rtl="0" eaLnBrk="0" fontAlgn="base" latinLnBrk="0" hangingPunct="0">
              <a:lnSpc>
                <a:spcPct val="100000"/>
              </a:lnSpc>
              <a:spcBef>
                <a:spcPct val="30000"/>
              </a:spcBef>
              <a:spcAft>
                <a:spcPct val="0"/>
              </a:spcAft>
              <a:buClrTx/>
              <a:buSzTx/>
              <a:buFont typeface="+mj-lt"/>
              <a:buAutoNum type="arabicPeriod"/>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Pour collecter des informations, ai-je eu recours au témoignage libre, puis à l’échelle de fiabilité ? </a:t>
            </a:r>
          </a:p>
          <a:p>
            <a:pPr marL="342900" marR="0" lvl="0" indent="-342900" algn="l" defTabSz="914400" rtl="0" eaLnBrk="0" fontAlgn="base" latinLnBrk="0" hangingPunct="0">
              <a:lnSpc>
                <a:spcPct val="100000"/>
              </a:lnSpc>
              <a:spcBef>
                <a:spcPct val="30000"/>
              </a:spcBef>
              <a:spcAft>
                <a:spcPct val="0"/>
              </a:spcAft>
              <a:buClrTx/>
              <a:buSzTx/>
              <a:buFont typeface="+mj-lt"/>
              <a:buAutoNum type="arabicPeriod"/>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L’entretien a-t-il donné à la personne interviewée l’occasion de se remémorer certaines informations et de me les communiquer ? </a:t>
            </a:r>
          </a:p>
          <a:p>
            <a:pPr marL="342900" marR="0" lvl="0" indent="-342900" algn="l" defTabSz="914400" rtl="0" eaLnBrk="0" fontAlgn="base" latinLnBrk="0" hangingPunct="0">
              <a:lnSpc>
                <a:spcPct val="100000"/>
              </a:lnSpc>
              <a:spcBef>
                <a:spcPct val="30000"/>
              </a:spcBef>
              <a:spcAft>
                <a:spcPct val="0"/>
              </a:spcAft>
              <a:buClrTx/>
              <a:buSzTx/>
              <a:buFont typeface="+mj-lt"/>
              <a:buAutoNum type="arabicPeriod"/>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Ai-je donné à la personne interviewée l’occasion de clarifier certaines de ses déclarations et de me communiquer des informations complémentaires ? </a:t>
            </a:r>
          </a:p>
          <a:p>
            <a:pPr marL="342900" marR="0" lvl="0" indent="-342900" algn="l" defTabSz="914400" rtl="0" eaLnBrk="0" fontAlgn="base" latinLnBrk="0" hangingPunct="0">
              <a:lnSpc>
                <a:spcPct val="100000"/>
              </a:lnSpc>
              <a:spcBef>
                <a:spcPct val="30000"/>
              </a:spcBef>
              <a:spcAft>
                <a:spcPct val="0"/>
              </a:spcAft>
              <a:buClrTx/>
              <a:buSzTx/>
              <a:buFont typeface="+mj-lt"/>
              <a:buAutoNum type="arabicPeriod"/>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Ai-je pris soin de vérifier que la personne interviewée jugeait l’entretien fidèle à son expérience ? </a:t>
            </a:r>
          </a:p>
          <a:p>
            <a:pPr marL="342900" marR="0" lvl="0" indent="-342900" algn="l" defTabSz="914400" rtl="0" eaLnBrk="0" fontAlgn="base" latinLnBrk="0" hangingPunct="0">
              <a:lnSpc>
                <a:spcPct val="100000"/>
              </a:lnSpc>
              <a:spcBef>
                <a:spcPct val="30000"/>
              </a:spcBef>
              <a:spcAft>
                <a:spcPct val="0"/>
              </a:spcAft>
              <a:buClrTx/>
              <a:buSzTx/>
              <a:buFont typeface="+mj-lt"/>
              <a:buAutoNum type="arabicPeriod"/>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Ai-je donné à la personne interviewée l’occasion de revenir sur ses déclarations pour corriger certaines informations ou en ajouter de nouvelles ? </a:t>
            </a:r>
          </a:p>
          <a:p>
            <a:pPr marL="342900" marR="0" lvl="0" indent="-342900" algn="l" defTabSz="914400" rtl="0" eaLnBrk="0" fontAlgn="base" latinLnBrk="0" hangingPunct="0">
              <a:lnSpc>
                <a:spcPct val="100000"/>
              </a:lnSpc>
              <a:spcBef>
                <a:spcPct val="30000"/>
              </a:spcBef>
              <a:spcAft>
                <a:spcPct val="0"/>
              </a:spcAft>
              <a:buClrTx/>
              <a:buSzTx/>
              <a:buFont typeface="+mj-lt"/>
              <a:buAutoNum type="arabicPeriod"/>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Ai-je protégé la dignité de la personne interviewée tout au long de l’entretien en posant des questions appropriées et respectueuses ? </a:t>
            </a:r>
          </a:p>
          <a:p>
            <a:pPr marL="342900" marR="0" lvl="0" indent="-342900" algn="l" defTabSz="914400" rtl="0" eaLnBrk="0" fontAlgn="base" latinLnBrk="0" hangingPunct="0">
              <a:lnSpc>
                <a:spcPct val="100000"/>
              </a:lnSpc>
              <a:spcBef>
                <a:spcPct val="30000"/>
              </a:spcBef>
              <a:spcAft>
                <a:spcPct val="0"/>
              </a:spcAft>
              <a:buClrTx/>
              <a:buSzTx/>
              <a:buFont typeface="+mj-lt"/>
              <a:buAutoNum type="arabicPeriod"/>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Mes réactions et mon langage corporel sont-ils restés bienveillants, quelles que soient les informations partagées par la personne interviewée ? </a:t>
            </a:r>
          </a:p>
          <a:p>
            <a:pPr marL="342900" marR="0" lvl="0" indent="-342900" algn="l" defTabSz="914400" rtl="0" eaLnBrk="0" fontAlgn="base" latinLnBrk="0" hangingPunct="0">
              <a:lnSpc>
                <a:spcPct val="100000"/>
              </a:lnSpc>
              <a:spcBef>
                <a:spcPct val="30000"/>
              </a:spcBef>
              <a:spcAft>
                <a:spcPct val="0"/>
              </a:spcAft>
              <a:buClrTx/>
              <a:buSzTx/>
              <a:buFont typeface="+mj-lt"/>
              <a:buAutoNum type="arabicPeriod"/>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Quelles informations ai-je oubliées ? Comment faire pour recueillir ces informations manquantes ?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dirty="0">
                <a:ln>
                  <a:noFill/>
                </a:ln>
                <a:solidFill>
                  <a:prstClr val="black"/>
                </a:solidFill>
                <a:effectLst/>
                <a:uLnTx/>
                <a:uFillTx/>
                <a:latin typeface="+mn-lt"/>
                <a:ea typeface="MS PGothic" pitchFamily="34" charset="-128"/>
              </a:rPr>
              <a:t>Durée : </a:t>
            </a:r>
            <a:r>
              <a:rPr lang="fr" sz="1200" b="0" i="1" u="none" strike="noStrike" kern="1200" cap="none" spc="0" normalizeH="0" noProof="0" dirty="0">
                <a:ln>
                  <a:noFill/>
                </a:ln>
                <a:solidFill>
                  <a:prstClr val="black"/>
                </a:solidFill>
                <a:effectLst/>
                <a:uLnTx/>
                <a:uFillTx/>
                <a:latin typeface="+mn-lt"/>
                <a:ea typeface="MS PGothic" pitchFamily="34" charset="-128"/>
              </a:rPr>
              <a:t>3 minutes</a:t>
            </a:r>
            <a:r>
              <a:rPr lang="fr" sz="1200" b="0" i="1" u="none" strike="noStrike" kern="1200" cap="none" spc="0" normalizeH="0" noProof="0" dirty="0">
                <a:ln>
                  <a:noFill/>
                </a:ln>
                <a:solidFill>
                  <a:prstClr val="black"/>
                </a:solidFill>
                <a:effectLst/>
                <a:uLnTx/>
                <a:uFillTx/>
                <a:latin typeface="+mn-lt"/>
                <a:ea typeface="MS PGothic" charset="-128"/>
              </a:rPr>
              <a:t> </a:t>
            </a:r>
            <a:r>
              <a:rPr lang="fr" sz="1200" b="0" i="1" u="none" strike="noStrike" kern="1200" cap="none" spc="0" normalizeH="0" noProof="0" dirty="0">
                <a:ln>
                  <a:noFill/>
                </a:ln>
                <a:solidFill>
                  <a:prstClr val="black"/>
                </a:solidFill>
                <a:effectLst/>
                <a:uLnTx/>
                <a:uFillTx/>
                <a:latin typeface="+mn-lt"/>
                <a:ea typeface="MS PGothic" pitchFamily="34" charset="-128"/>
              </a:rPr>
              <a:t>(1 heure et 32 minutes pour la section consacrée au modèle PEACE). </a:t>
            </a:r>
          </a:p>
        </p:txBody>
      </p:sp>
      <p:sp>
        <p:nvSpPr>
          <p:cNvPr id="4" name="Slide Number Placeholder 3">
            <a:extLst>
              <a:ext uri="{FF2B5EF4-FFF2-40B4-BE49-F238E27FC236}">
                <a16:creationId xmlns:a16="http://schemas.microsoft.com/office/drawing/2014/main" id="{610F2041-4A89-C846-A500-7238C6A52803}"/>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35</a:t>
            </a:fld>
            <a:endParaRPr lang="en-US"/>
          </a:p>
        </p:txBody>
      </p:sp>
    </p:spTree>
    <p:extLst>
      <p:ext uri="{BB962C8B-B14F-4D97-AF65-F5344CB8AC3E}">
        <p14:creationId xmlns:p14="http://schemas.microsoft.com/office/powerpoint/2010/main" val="22545025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08013"/>
            <a:ext cx="4111625" cy="3086100"/>
          </a:xfrm>
        </p:spPr>
      </p:sp>
      <p:sp>
        <p:nvSpPr>
          <p:cNvPr id="3" name="Notes Placeholder 2"/>
          <p:cNvSpPr>
            <a:spLocks noGrp="1"/>
          </p:cNvSpPr>
          <p:nvPr>
            <p:ph type="body" idx="1"/>
          </p:nvPr>
        </p:nvSpPr>
        <p:spPr>
          <a:xfrm>
            <a:off x="685800" y="4035971"/>
            <a:ext cx="5486400" cy="4649241"/>
          </a:xfrm>
          <a:prstGeom prst="rect">
            <a:avLst/>
          </a:prstGeom>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sng" strike="noStrike" kern="1200" cap="none" spc="0" normalizeH="0" noProof="0" dirty="0">
                <a:ln>
                  <a:noFill/>
                </a:ln>
                <a:solidFill>
                  <a:prstClr val="black"/>
                </a:solidFill>
                <a:effectLst/>
                <a:uLnTx/>
                <a:uFillTx/>
                <a:latin typeface="+mn-lt"/>
                <a:ea typeface="MS PGothic" pitchFamily="34" charset="-128"/>
                <a:cs typeface="MS PGothic" charset="0"/>
              </a:rPr>
              <a:t>Résoudre les problèmes de crédibilité</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charset="-128"/>
              </a:rPr>
              <a:t>Les </a:t>
            </a:r>
            <a:r>
              <a:rPr lang="fr" sz="1200" b="1" i="0" u="none" strike="noStrike" kern="1200" cap="none" spc="0" normalizeH="0" noProof="0" dirty="0">
                <a:ln>
                  <a:noFill/>
                </a:ln>
                <a:solidFill>
                  <a:prstClr val="black"/>
                </a:solidFill>
                <a:effectLst/>
                <a:uLnTx/>
                <a:uFillTx/>
                <a:latin typeface="+mn-lt"/>
                <a:ea typeface="MS PGothic" charset="-128"/>
              </a:rPr>
              <a:t>entretiens de détermination du statut de réfugié</a:t>
            </a:r>
            <a:r>
              <a:rPr lang="fr" sz="1200" b="0" i="0" u="none" strike="noStrike" kern="1200" cap="none" spc="0" normalizeH="0" noProof="0" dirty="0">
                <a:ln>
                  <a:noFill/>
                </a:ln>
                <a:solidFill>
                  <a:prstClr val="black"/>
                </a:solidFill>
                <a:effectLst/>
                <a:uLnTx/>
                <a:uFillTx/>
                <a:latin typeface="+mn-lt"/>
                <a:ea typeface="MS PGothic" charset="-128"/>
              </a:rPr>
              <a:t> peuvent engendrer des doutes et donner lieu à des problèmes de crédibilité. Nous allons maintenant approfondir cette question. </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1" i="1"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1" i="1" u="sng" strike="noStrike" kern="1200" cap="none" spc="0" normalizeH="0" baseline="0" noProof="0" dirty="0">
              <a:ln>
                <a:noFill/>
              </a:ln>
              <a:solidFill>
                <a:prstClr val="black"/>
              </a:solidFill>
              <a:effectLst/>
              <a:uLnTx/>
              <a:uFillTx/>
              <a:latin typeface="+mn-lt"/>
              <a:ea typeface="MS PGothic" charset="-128"/>
            </a:endParaRPr>
          </a:p>
          <a:p>
            <a:pPr marL="0" marR="0" lvl="0" indent="0" algn="just" defTabSz="914400" rtl="0" eaLnBrk="0" fontAlgn="base" latinLnBrk="0" hangingPunct="0">
              <a:lnSpc>
                <a:spcPct val="100000"/>
              </a:lnSpc>
              <a:spcBef>
                <a:spcPct val="30000"/>
              </a:spcBef>
              <a:spcAft>
                <a:spcPct val="0"/>
              </a:spcAft>
              <a:buClr>
                <a:srgbClr val="1F0E48"/>
              </a:buClr>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Durée : </a:t>
            </a:r>
            <a:r>
              <a:rPr lang="fr" sz="1200" b="0" i="1" u="none" strike="noStrike" kern="1200" cap="none" spc="0" normalizeH="0" noProof="0" dirty="0">
                <a:ln>
                  <a:noFill/>
                </a:ln>
                <a:solidFill>
                  <a:prstClr val="black"/>
                </a:solidFill>
                <a:effectLst/>
                <a:uLnTx/>
                <a:uFillTx/>
                <a:latin typeface="+mn-lt"/>
                <a:ea typeface="MS PGothic" charset="-128"/>
              </a:rPr>
              <a:t>30 minutes pour la section consacrée à la résolution des problèmes de crédibilité, avec un temps laissé à l’animateur(rice) pour approfondir le contenu des diapositives et organiser une séance de questions-réponses, notamment au sujet de la dissimulation, de la crédibilité et de la nécessité de corroborer les faits, tout en gardant à l’esprit que ces thèmes sont traités plus en détail dans le module portant sur la détermination du statut de réfugié.  </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just"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Remarque à l’attention de l’animateur(rice) : </a:t>
            </a:r>
            <a:r>
              <a:rPr lang="fr" sz="1200" b="0" i="1" u="none" strike="noStrike" kern="1200" cap="none" spc="0" normalizeH="0" noProof="0" dirty="0">
                <a:ln>
                  <a:noFill/>
                </a:ln>
                <a:solidFill>
                  <a:prstClr val="black"/>
                </a:solidFill>
                <a:effectLst/>
                <a:uLnTx/>
                <a:uFillTx/>
                <a:latin typeface="+mn-lt"/>
                <a:ea typeface="MS PGothic" charset="-128"/>
              </a:rPr>
              <a:t>Cette diapositive est facultative et réservée aux participant(e)s exerçant dans le domaine de la détermination du statut de réfugié et qui n’ont pas suivi le module spécifique consacré à ce type d’entretien. Si vous choisissez de faire cet exercice, vous devrez d’abord afficher la diapositive correspondante. Pour ce faire, placez votre </a:t>
            </a:r>
            <a:r>
              <a:rPr lang="fr" sz="1200" b="0" i="1" u="sng" strike="noStrike" kern="1200" cap="none" spc="0" normalizeH="0" noProof="0" dirty="0">
                <a:ln>
                  <a:noFill/>
                </a:ln>
                <a:solidFill>
                  <a:prstClr val="black"/>
                </a:solidFill>
                <a:effectLst/>
                <a:uLnTx/>
                <a:uFillTx/>
                <a:latin typeface="+mn-lt"/>
                <a:ea typeface="MS PGothic" charset="-128"/>
              </a:rPr>
              <a:t>curseur</a:t>
            </a:r>
            <a:r>
              <a:rPr lang="fr" sz="1200" b="0" i="1" u="none" strike="noStrike" kern="1200" cap="none" spc="0" normalizeH="0" noProof="0" dirty="0">
                <a:ln>
                  <a:noFill/>
                </a:ln>
                <a:solidFill>
                  <a:prstClr val="black"/>
                </a:solidFill>
                <a:effectLst/>
                <a:uLnTx/>
                <a:uFillTx/>
                <a:latin typeface="+mn-lt"/>
                <a:ea typeface="MS PGothic" charset="-128"/>
              </a:rPr>
              <a:t> sur la partie gauche du panneau de navigation, faites un clic droit sur la diapositive de l’exercice et sélectionnez l’option « Masquer la diapositive ». La diapositive n’apparaîtra plus en gris sur le panneau de navigation et s’affichera lorsque vous exécutez le mode diaporama. Si vous souhaitez à nouveau masquer cette diapositive, placez votre </a:t>
            </a:r>
            <a:r>
              <a:rPr lang="fr" sz="1200" b="0" i="1" u="sng" strike="noStrike" kern="1200" cap="none" spc="0" normalizeH="0" noProof="0" dirty="0">
                <a:ln>
                  <a:noFill/>
                </a:ln>
                <a:solidFill>
                  <a:prstClr val="black"/>
                </a:solidFill>
                <a:effectLst/>
                <a:uLnTx/>
                <a:uFillTx/>
                <a:latin typeface="+mn-lt"/>
                <a:ea typeface="MS PGothic" charset="-128"/>
              </a:rPr>
              <a:t>curseur</a:t>
            </a:r>
            <a:r>
              <a:rPr lang="fr" sz="1200" b="0" i="1" u="none" strike="noStrike" kern="1200" cap="none" spc="0" normalizeH="0" noProof="0" dirty="0">
                <a:ln>
                  <a:noFill/>
                </a:ln>
                <a:solidFill>
                  <a:prstClr val="black"/>
                </a:solidFill>
                <a:effectLst/>
                <a:uLnTx/>
                <a:uFillTx/>
                <a:latin typeface="+mn-lt"/>
                <a:ea typeface="MS PGothic" charset="-128"/>
              </a:rPr>
              <a:t> sur la partie gauche du panneau de navigation, faites un clic droit sur la diapositive de l’exercice et sélectionnez l’option « Masquer la diapositive ». Attention, ne supprimez pas cette diapositive au risque de modifier la numérotation des diapositives du reste de la présentation, ce qui poserait problème par rapport au chronogramme dans le </a:t>
            </a:r>
            <a:r>
              <a:rPr lang="en" sz="1200" b="0" i="1" u="none" strike="noStrike" kern="1200" cap="none" spc="0" normalizeH="0" noProof="0" dirty="0">
                <a:ln>
                  <a:noFill/>
                </a:ln>
                <a:solidFill>
                  <a:prstClr val="black"/>
                </a:solidFill>
                <a:effectLst/>
                <a:uLnTx/>
                <a:uFillTx/>
                <a:latin typeface="+mn-lt"/>
                <a:ea typeface="MS PGothic" charset="-128"/>
              </a:rPr>
              <a:t>Guide d’animation. </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lang="en-US" sz="1200" b="0" i="1"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r>
              <a:rPr lang="fr" sz="1200" b="0" i="1" kern="1200" dirty="0">
                <a:solidFill>
                  <a:schemeClr val="tx1"/>
                </a:solidFill>
                <a:effectLst/>
                <a:latin typeface="+mn-lt"/>
                <a:ea typeface="+mn-ea"/>
                <a:cs typeface="+mn-cs"/>
              </a:rPr>
              <a:t>[Description de l'image : plusieurs membres du personnel du HCR discutent avec une migrante venue d’Amérique centrale, près de la voie ferrée à Media Agua.]</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1" i="1" u="sng" strike="noStrike" kern="1200" cap="none" spc="0" normalizeH="0" baseline="0" noProof="0" dirty="0">
              <a:ln>
                <a:noFill/>
              </a:ln>
              <a:solidFill>
                <a:prstClr val="black"/>
              </a:solidFill>
              <a:effectLst/>
              <a:uLnTx/>
              <a:uFillTx/>
              <a:latin typeface="+mn-lt"/>
              <a:ea typeface="MS PGothic" charset="-128"/>
            </a:endParaRPr>
          </a:p>
        </p:txBody>
      </p:sp>
      <p:sp>
        <p:nvSpPr>
          <p:cNvPr id="4" name="Slide Number Placeholder 3"/>
          <p:cNvSpPr>
            <a:spLocks noGrp="1"/>
          </p:cNvSpPr>
          <p:nvPr>
            <p:ph type="sldNum" sz="quarter" idx="10"/>
          </p:nvPr>
        </p:nvSpPr>
        <p:spPr/>
        <p:txBody>
          <a:bodyPr rtlCol="0"/>
          <a:lstStyle/>
          <a:p>
            <a:pPr rtl="0"/>
            <a:fld id="{D4F8946C-7958-45E7-AA5A-9EAC386C7358}" type="slidenum">
              <a:rPr lang="en-US" smtClean="0"/>
              <a:t>36</a:t>
            </a:fld>
            <a:endParaRPr lang="en-US"/>
          </a:p>
        </p:txBody>
      </p:sp>
    </p:spTree>
    <p:extLst>
      <p:ext uri="{BB962C8B-B14F-4D97-AF65-F5344CB8AC3E}">
        <p14:creationId xmlns:p14="http://schemas.microsoft.com/office/powerpoint/2010/main" val="18768394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74082" name="Notes Placeholder 2"/>
          <p:cNvSpPr>
            <a:spLocks noGrp="1"/>
          </p:cNvSpPr>
          <p:nvPr>
            <p:ph type="body" idx="1"/>
          </p:nvPr>
        </p:nvSpPr>
        <p:spPr bwMode="auto">
          <a:xfrm>
            <a:off x="685800" y="4035972"/>
            <a:ext cx="5486400" cy="45019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sng" strike="noStrike" kern="1200" cap="none" spc="0" normalizeH="0" noProof="0" dirty="0">
                <a:ln>
                  <a:noFill/>
                </a:ln>
                <a:solidFill>
                  <a:prstClr val="black"/>
                </a:solidFill>
                <a:effectLst/>
                <a:uLnTx/>
                <a:uFillTx/>
                <a:latin typeface="+mn-lt"/>
                <a:ea typeface="MS PGothic" pitchFamily="34" charset="-128"/>
                <a:cs typeface="MS PGothic" charset="0"/>
              </a:rPr>
              <a:t>Résoudre les problèmes de crédibilité (suite)</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171450" algn="l" defTabSz="6858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charset="-128"/>
              </a:rPr>
              <a:t>Avant tout, gardez les points suivants à l’esprit : </a:t>
            </a:r>
          </a:p>
          <a:p>
            <a:pPr marL="114300" marR="0" lvl="0" indent="-285750" algn="l" defTabSz="6858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charset="-128"/>
              </a:rPr>
              <a:t>Il</a:t>
            </a:r>
            <a:r>
              <a:rPr lang="fr" sz="1200" b="0" i="0" u="none" strike="noStrike" kern="1200" cap="none" spc="0" normalizeH="0" noProof="0" dirty="0">
                <a:ln>
                  <a:noFill/>
                </a:ln>
                <a:solidFill>
                  <a:prstClr val="black"/>
                </a:solidFill>
                <a:effectLst/>
                <a:uLnTx/>
                <a:uFillTx/>
                <a:latin typeface="+mn-lt"/>
                <a:ea typeface="MS PGothic" pitchFamily="34" charset="-128"/>
              </a:rPr>
              <a:t> ne vous </a:t>
            </a:r>
            <a:r>
              <a:rPr lang="fr" sz="1200" b="1" i="0" u="none" strike="noStrike" kern="1200" cap="none" spc="0" normalizeH="0" noProof="0" dirty="0">
                <a:ln>
                  <a:noFill/>
                </a:ln>
                <a:solidFill>
                  <a:prstClr val="black"/>
                </a:solidFill>
                <a:effectLst/>
                <a:uLnTx/>
                <a:uFillTx/>
                <a:latin typeface="+mn-lt"/>
                <a:ea typeface="MS PGothic" pitchFamily="34" charset="-128"/>
              </a:rPr>
              <a:t>appartient</a:t>
            </a:r>
            <a:r>
              <a:rPr lang="fr" sz="1200" b="0" i="0" u="none" strike="noStrike" kern="1200" cap="none" spc="0" normalizeH="0" noProof="0" dirty="0">
                <a:ln>
                  <a:noFill/>
                </a:ln>
                <a:solidFill>
                  <a:prstClr val="black"/>
                </a:solidFill>
                <a:effectLst/>
                <a:uLnTx/>
                <a:uFillTx/>
                <a:latin typeface="+mn-lt"/>
                <a:ea typeface="MS PGothic" pitchFamily="34" charset="-128"/>
              </a:rPr>
              <a:t> </a:t>
            </a:r>
            <a:r>
              <a:rPr lang="en" sz="1200" b="1" i="0" u="none" strike="noStrike" kern="1200" cap="none" spc="0" normalizeH="0" noProof="0" dirty="0">
                <a:ln>
                  <a:noFill/>
                </a:ln>
                <a:solidFill>
                  <a:prstClr val="black"/>
                </a:solidFill>
                <a:effectLst/>
                <a:uLnTx/>
                <a:uFillTx/>
                <a:latin typeface="+mn-lt"/>
                <a:ea typeface="MS PGothic" pitchFamily="34" charset="-128"/>
              </a:rPr>
              <a:t>pas</a:t>
            </a:r>
            <a:r>
              <a:rPr lang="fr" sz="1200" b="0" i="0" u="none" strike="noStrike" kern="1200" cap="none" spc="0" normalizeH="0" noProof="0" dirty="0">
                <a:ln>
                  <a:noFill/>
                </a:ln>
                <a:solidFill>
                  <a:prstClr val="black"/>
                </a:solidFill>
                <a:effectLst/>
                <a:uLnTx/>
                <a:uFillTx/>
                <a:latin typeface="+mn-lt"/>
                <a:ea typeface="MS PGothic" pitchFamily="34" charset="-128"/>
              </a:rPr>
              <a:t> d’évaluer la diversité d’OSIEGCS du demandeur ou de la demandeuse. </a:t>
            </a:r>
          </a:p>
          <a:p>
            <a:pPr marL="114300" marR="0" lvl="0" indent="-285750" algn="l" defTabSz="6858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rPr>
              <a:t>Le demandeur ou la demandeuse n’a pas à prouver son orientation sexuelle, son identité de genre, son expression de genre ou ses caractéristiques de sexe. </a:t>
            </a:r>
          </a:p>
          <a:p>
            <a:pPr marL="114300" marR="0" lvl="0" indent="-285750" algn="l" defTabSz="6858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rPr>
              <a:t>Les demandes ne doivent pas être évaluées en fonction de ce que vous pensez qu’une personne de diverses OSIEGCS devrait faire ou ressentir, ou de ce à quoi vous estimez qu’elle devrait ressembler.</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r>
              <a:rPr lang="fr" sz="1200" b="0" i="0" u="none" strike="noStrike" kern="1200" cap="none" spc="0" normalizeH="0" noProof="0" dirty="0">
                <a:ln>
                  <a:noFill/>
                </a:ln>
                <a:solidFill>
                  <a:prstClr val="black"/>
                </a:solidFill>
                <a:effectLst/>
                <a:uLnTx/>
                <a:uFillTx/>
                <a:latin typeface="+mn-lt"/>
                <a:ea typeface="MS PGothic" charset="-128"/>
              </a:rPr>
              <a:t>Veuillez noter que votre manuel propose une </a:t>
            </a:r>
            <a:r>
              <a:rPr lang="fr" sz="1200" b="0" i="0" u="none" strike="noStrike" kern="1200" cap="none" spc="0" normalizeH="0" noProof="0" dirty="0">
                <a:ln>
                  <a:noFill/>
                </a:ln>
                <a:solidFill>
                  <a:prstClr val="black"/>
                </a:solidFill>
                <a:effectLst/>
                <a:uLnTx/>
                <a:uFillTx/>
                <a:latin typeface="+mn-lt"/>
                <a:ea typeface="MS PGothic" pitchFamily="34" charset="-128"/>
              </a:rPr>
              <a:t>liste</a:t>
            </a:r>
            <a:r>
              <a:rPr lang="fr" sz="1200" b="0" i="0" u="none" strike="noStrike" kern="1200" cap="none" spc="0" normalizeH="0" noProof="0" dirty="0">
                <a:ln>
                  <a:noFill/>
                </a:ln>
                <a:solidFill>
                  <a:prstClr val="black"/>
                </a:solidFill>
                <a:effectLst/>
                <a:uLnTx/>
                <a:uFillTx/>
                <a:latin typeface="+mn-lt"/>
                <a:ea typeface="MS PGothic" charset="-128"/>
              </a:rPr>
              <a:t> des différentes façons de créer des </a:t>
            </a:r>
            <a:r>
              <a:rPr lang="fr" sz="1200" b="1" i="0" u="none" strike="noStrike" kern="1200" cap="none" spc="0" normalizeH="0" noProof="0" dirty="0">
                <a:ln>
                  <a:noFill/>
                </a:ln>
                <a:solidFill>
                  <a:prstClr val="black"/>
                </a:solidFill>
                <a:effectLst/>
                <a:uLnTx/>
                <a:uFillTx/>
                <a:latin typeface="+mn-lt"/>
                <a:ea typeface="MS PGothic" charset="-128"/>
              </a:rPr>
              <a:t>espaces d’entretien plus sûrs</a:t>
            </a:r>
            <a:r>
              <a:rPr lang="fr" sz="1200" b="0" i="0" u="none" strike="noStrike" kern="1200" cap="none" spc="0" normalizeH="0" noProof="0" dirty="0">
                <a:ln>
                  <a:noFill/>
                </a:ln>
                <a:solidFill>
                  <a:prstClr val="black"/>
                </a:solidFill>
                <a:effectLst/>
                <a:uLnTx/>
                <a:uFillTx/>
                <a:latin typeface="+mn-lt"/>
                <a:ea typeface="MS PGothic" charset="-128"/>
              </a:rPr>
              <a:t> dans le contexte de la détermination du statut de réfugié, à la page qui s’affiche </a:t>
            </a:r>
            <a:r>
              <a:rPr lang="fr" sz="1200" b="0" i="0" u="sng" strike="noStrike" kern="1200" cap="none" spc="0" normalizeH="0" noProof="0" dirty="0">
                <a:ln>
                  <a:noFill/>
                </a:ln>
                <a:solidFill>
                  <a:prstClr val="black"/>
                </a:solidFill>
                <a:effectLst/>
                <a:uLnTx/>
                <a:uFillTx/>
                <a:latin typeface="+mn-lt"/>
                <a:ea typeface="MS PGothic" charset="-128"/>
              </a:rPr>
              <a:t>à cet instant</a:t>
            </a:r>
            <a:r>
              <a:rPr lang="fr" sz="1200" b="0" i="0" u="sng" strike="sngStrike" kern="1200" cap="none" spc="0" normalizeH="0" noProof="0" dirty="0">
                <a:ln>
                  <a:noFill/>
                </a:ln>
                <a:solidFill>
                  <a:prstClr val="black"/>
                </a:solidFill>
                <a:effectLst/>
                <a:uLnTx/>
                <a:uFillTx/>
                <a:latin typeface="+mn-lt"/>
                <a:ea typeface="MS PGothic" charset="-128"/>
              </a:rPr>
              <a:t>en ce moment </a:t>
            </a:r>
            <a:r>
              <a:rPr lang="fr" sz="1200" b="0" i="0" u="none" strike="noStrike" kern="1200" cap="none" spc="0" normalizeH="0" noProof="0" dirty="0">
                <a:ln>
                  <a:noFill/>
                </a:ln>
                <a:solidFill>
                  <a:prstClr val="black"/>
                </a:solidFill>
                <a:effectLst/>
                <a:uLnTx/>
                <a:uFillTx/>
                <a:latin typeface="+mn-lt"/>
                <a:ea typeface="MS PGothic" charset="-128"/>
              </a:rPr>
              <a:t>à l’écran. Gardez ces éléments à l’esprit </a:t>
            </a:r>
            <a:r>
              <a:rPr lang="fr" sz="1200" b="0" i="0" u="none" strike="noStrike" kern="1200" cap="none" spc="0" normalizeH="0" noProof="0" dirty="0">
                <a:ln>
                  <a:noFill/>
                </a:ln>
                <a:solidFill>
                  <a:prstClr val="black"/>
                </a:solidFill>
                <a:effectLst/>
                <a:uLnTx/>
                <a:uFillTx/>
                <a:latin typeface="+mn-lt"/>
                <a:ea typeface="MS PGothic" pitchFamily="34" charset="-128"/>
              </a:rPr>
              <a:t>pour vous assurer d’instaurer un environnement bienveillant. </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1" i="1"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1" i="1"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Durée : </a:t>
            </a:r>
            <a:r>
              <a:rPr lang="fr" sz="1200" b="0" i="1" u="none" strike="noStrike" kern="1200" cap="none" spc="0" normalizeH="0" noProof="0" dirty="0">
                <a:ln>
                  <a:noFill/>
                </a:ln>
                <a:solidFill>
                  <a:prstClr val="black"/>
                </a:solidFill>
                <a:effectLst/>
                <a:uLnTx/>
                <a:uFillTx/>
                <a:latin typeface="+mn-lt"/>
                <a:ea typeface="MS PGothic" charset="-128"/>
              </a:rPr>
              <a:t>30 minutes pour la section consacrée à la résolution des problèmes de crédibilité.</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Remarque à l’attention de l’animateur(rice) : </a:t>
            </a:r>
            <a:r>
              <a:rPr lang="fr" sz="1200" b="0" i="1" u="none" strike="noStrike" kern="1200" cap="none" spc="0" normalizeH="0" noProof="0" dirty="0">
                <a:ln>
                  <a:noFill/>
                </a:ln>
                <a:solidFill>
                  <a:prstClr val="black"/>
                </a:solidFill>
                <a:effectLst/>
                <a:uLnTx/>
                <a:uFillTx/>
                <a:latin typeface="+mn-lt"/>
                <a:ea typeface="MS PGothic" charset="-128"/>
              </a:rPr>
              <a:t>Cette diapositive est facultative et réservée aux participant(e)s exerçant dans le domaine de la détermination du statut de réfugié et qui n’ont pas suivi le module spécifique consacré à ce type d’entretien. Si vous choisissez de faire cet exercice, vous devrez d’abord afficher la diapositive correspondante. Pour ce faire, placez votre </a:t>
            </a:r>
            <a:r>
              <a:rPr lang="fr" sz="1200" b="0" i="1" u="sng" strike="noStrike" kern="1200" cap="none" spc="0" normalizeH="0" noProof="0" dirty="0">
                <a:ln>
                  <a:noFill/>
                </a:ln>
                <a:solidFill>
                  <a:prstClr val="black"/>
                </a:solidFill>
                <a:effectLst/>
                <a:uLnTx/>
                <a:uFillTx/>
                <a:latin typeface="+mn-lt"/>
                <a:ea typeface="MS PGothic" charset="-128"/>
              </a:rPr>
              <a:t>curseur</a:t>
            </a:r>
            <a:r>
              <a:rPr lang="fr" sz="1200" b="0" i="1" u="none" strike="noStrike" kern="1200" cap="none" spc="0" normalizeH="0" noProof="0" dirty="0">
                <a:ln>
                  <a:noFill/>
                </a:ln>
                <a:solidFill>
                  <a:prstClr val="black"/>
                </a:solidFill>
                <a:effectLst/>
                <a:uLnTx/>
                <a:uFillTx/>
                <a:latin typeface="+mn-lt"/>
                <a:ea typeface="MS PGothic" charset="-128"/>
              </a:rPr>
              <a:t> sur la partie gauche du panneau de navigation, faites un clic droit sur la diapositive de l’exercice et sélectionnez l’option « Masquer la diapositive ». La diapositive n’apparaîtra plus en gris sur le panneau de navigation et s’affichera lorsque vous exécutez le mode diaporama. Si vous souhaitez à nouveau masquer cette diapositive, placez votre </a:t>
            </a:r>
            <a:r>
              <a:rPr lang="fr" sz="1200" b="0" i="1" u="sng" strike="noStrike" kern="1200" cap="none" spc="0" normalizeH="0" noProof="0" dirty="0">
                <a:ln>
                  <a:noFill/>
                </a:ln>
                <a:solidFill>
                  <a:prstClr val="black"/>
                </a:solidFill>
                <a:effectLst/>
                <a:uLnTx/>
                <a:uFillTx/>
                <a:latin typeface="+mn-lt"/>
                <a:ea typeface="MS PGothic" charset="-128"/>
              </a:rPr>
              <a:t>curseur</a:t>
            </a:r>
            <a:r>
              <a:rPr lang="fr" sz="1200" b="0" i="1" u="none" strike="noStrike" kern="1200" cap="none" spc="0" normalizeH="0" noProof="0" dirty="0">
                <a:ln>
                  <a:noFill/>
                </a:ln>
                <a:solidFill>
                  <a:prstClr val="black"/>
                </a:solidFill>
                <a:effectLst/>
                <a:uLnTx/>
                <a:uFillTx/>
                <a:latin typeface="+mn-lt"/>
                <a:ea typeface="MS PGothic" charset="-128"/>
              </a:rPr>
              <a:t> sur la partie gauche du panneau de navigation, faites un clic droit sur la diapositive de l’exercice et sélectionnez l’option « Masquer la diapositive ». Attention, ne supprimez pas cette diapositive au risque de modifier la numérotation des diapositives du reste de la présentation, ce qui poserait problème par rapport au chronogramme dans le </a:t>
            </a:r>
            <a:r>
              <a:rPr lang="en" sz="1200" b="0" i="1" u="none" strike="noStrike" kern="1200" cap="none" spc="0" normalizeH="0" noProof="0" dirty="0">
                <a:ln>
                  <a:noFill/>
                </a:ln>
                <a:solidFill>
                  <a:prstClr val="black"/>
                </a:solidFill>
                <a:effectLst/>
                <a:uLnTx/>
                <a:uFillTx/>
                <a:latin typeface="+mn-lt"/>
                <a:ea typeface="MS PGothic" charset="-128"/>
              </a:rPr>
              <a:t>Guide d’animation. </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endParaRP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600">
                <a:solidFill>
                  <a:schemeClr val="tx1"/>
                </a:solidFill>
                <a:latin typeface="Calibri" charset="0"/>
                <a:ea typeface="MS PGothic" charset="-128"/>
              </a:defRPr>
            </a:lvl1pPr>
            <a:lvl2pPr marL="742950" indent="-285750">
              <a:spcBef>
                <a:spcPct val="30000"/>
              </a:spcBef>
              <a:defRPr sz="14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rtl="0">
              <a:spcBef>
                <a:spcPct val="0"/>
              </a:spcBef>
            </a:pPr>
            <a:fld id="{A6C2C697-EF0F-6E4C-BD43-EEDCC66C4249}" type="slidenum">
              <a:rPr lang="en-US" altLang="en-US" sz="1200">
                <a:solidFill>
                  <a:srgbClr val="000000"/>
                </a:solidFill>
                <a:latin typeface="Calibri Regular"/>
                <a:ea typeface="ヒラギノ角ゴ ProN W3" charset="-128"/>
              </a:rPr>
              <a:pPr rtl="0">
                <a:spcBef>
                  <a:spcPct val="0"/>
                </a:spcBef>
              </a:pPr>
              <a:t>37</a:t>
            </a:fld>
            <a:endParaRPr lang="en-US" altLang="en-US" sz="1200" dirty="0">
              <a:solidFill>
                <a:srgbClr val="000000"/>
              </a:solidFill>
              <a:latin typeface="Calibri Regular"/>
              <a:ea typeface="ヒラギノ角ゴ ProN W3" charset="-128"/>
            </a:endParaRPr>
          </a:p>
        </p:txBody>
      </p:sp>
    </p:spTree>
    <p:extLst>
      <p:ext uri="{BB962C8B-B14F-4D97-AF65-F5344CB8AC3E}">
        <p14:creationId xmlns:p14="http://schemas.microsoft.com/office/powerpoint/2010/main" val="33288141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2" y="4136066"/>
            <a:ext cx="5486399" cy="4314252"/>
          </a:xfrm>
          <a:prstGeom prst="rect">
            <a:avLst/>
          </a:prstGeom>
        </p:spPr>
        <p:txBody>
          <a:bodyPr lIns="91425" tIns="91425" rIns="91425" bIns="91425" rtlCol="0" anchor="t" anchorCtr="0">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sng" strike="noStrike" kern="1200" cap="none" spc="0" normalizeH="0" noProof="0" dirty="0">
                <a:ln>
                  <a:noFill/>
                </a:ln>
                <a:solidFill>
                  <a:prstClr val="black"/>
                </a:solidFill>
                <a:effectLst/>
                <a:uLnTx/>
                <a:uFillTx/>
                <a:latin typeface="+mn-lt"/>
                <a:ea typeface="MS PGothic" pitchFamily="34" charset="-128"/>
                <a:cs typeface="MS PGothic" charset="0"/>
              </a:rPr>
              <a:t>Résoudre les problèmes de crédibilité (suite)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sng"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charset="-128"/>
              </a:rPr>
              <a:t>Dans le cadre d’un entretien avec une personne de diverses OSIEGCS, les problèmes de </a:t>
            </a:r>
            <a:r>
              <a:rPr lang="fr" sz="1200" b="1" i="0" u="none" strike="noStrike" kern="1200" cap="none" spc="0" normalizeH="0" noProof="0" dirty="0">
                <a:ln>
                  <a:noFill/>
                </a:ln>
                <a:solidFill>
                  <a:prstClr val="black"/>
                </a:solidFill>
                <a:effectLst/>
                <a:uLnTx/>
                <a:uFillTx/>
                <a:latin typeface="+mn-lt"/>
                <a:ea typeface="MS PGothic" charset="-128"/>
              </a:rPr>
              <a:t>crédibilité </a:t>
            </a:r>
            <a:r>
              <a:rPr lang="fr" sz="1200" b="0" i="0" u="none" strike="noStrike" kern="1200" cap="none" spc="0" normalizeH="0" noProof="0" dirty="0">
                <a:ln>
                  <a:noFill/>
                </a:ln>
                <a:solidFill>
                  <a:prstClr val="black"/>
                </a:solidFill>
                <a:effectLst/>
                <a:uLnTx/>
                <a:uFillTx/>
                <a:latin typeface="+mn-lt"/>
                <a:ea typeface="MS PGothic" charset="-128"/>
              </a:rPr>
              <a:t>doivent faire l’objet d’une évaluation, au même titre que n’importe quel autre type d’entretien. Vous devez : </a:t>
            </a:r>
          </a:p>
          <a:p>
            <a:pPr marL="285750" marR="0" lvl="0" indent="-285750" algn="l" defTabSz="914400" rtl="0" eaLnBrk="0" fontAlgn="base" latinLnBrk="0" hangingPunct="0">
              <a:lnSpc>
                <a:spcPct val="100000"/>
              </a:lnSpc>
              <a:spcBef>
                <a:spcPct val="30000"/>
              </a:spcBef>
              <a:spcAft>
                <a:spcPct val="0"/>
              </a:spcAft>
              <a:buClr>
                <a:srgbClr val="1F0E48"/>
              </a:buClr>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charset="-128"/>
              </a:rPr>
              <a:t>Obtenir suffisamment de </a:t>
            </a:r>
            <a:r>
              <a:rPr lang="fr" sz="1200" b="1" i="0" u="none" strike="noStrike" kern="1200" cap="none" spc="0" normalizeH="0" noProof="0" dirty="0">
                <a:ln>
                  <a:noFill/>
                </a:ln>
                <a:solidFill>
                  <a:prstClr val="black"/>
                </a:solidFill>
                <a:effectLst/>
                <a:uLnTx/>
                <a:uFillTx/>
                <a:latin typeface="+mn-lt"/>
                <a:ea typeface="MS PGothic" charset="-128"/>
              </a:rPr>
              <a:t>détails </a:t>
            </a:r>
            <a:r>
              <a:rPr lang="fr" sz="1200" b="0" i="0" u="none" strike="noStrike" kern="1200" cap="none" spc="0" normalizeH="0" noProof="0" dirty="0">
                <a:ln>
                  <a:noFill/>
                </a:ln>
                <a:solidFill>
                  <a:prstClr val="black"/>
                </a:solidFill>
                <a:effectLst/>
                <a:uLnTx/>
                <a:uFillTx/>
                <a:latin typeface="+mn-lt"/>
                <a:ea typeface="MS PGothic" charset="-128"/>
              </a:rPr>
              <a:t>pour résoudre les incohérences ; </a:t>
            </a:r>
          </a:p>
          <a:p>
            <a:pPr marL="285750" marR="0" lvl="0" indent="-285750" algn="l" defTabSz="914400" rtl="0" eaLnBrk="0" fontAlgn="base" latinLnBrk="0" hangingPunct="0">
              <a:lnSpc>
                <a:spcPct val="100000"/>
              </a:lnSpc>
              <a:spcBef>
                <a:spcPct val="30000"/>
              </a:spcBef>
              <a:spcAft>
                <a:spcPct val="0"/>
              </a:spcAft>
              <a:buClr>
                <a:srgbClr val="1F0E48"/>
              </a:buClr>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charset="-128"/>
              </a:rPr>
              <a:t>Vous intéresser à ce que signifient pour la personne les concepts et les </a:t>
            </a:r>
            <a:r>
              <a:rPr lang="fr" sz="1200" b="1" i="0" u="none" strike="noStrike" kern="1200" cap="none" spc="0" normalizeH="0" noProof="0" dirty="0">
                <a:ln>
                  <a:noFill/>
                </a:ln>
                <a:solidFill>
                  <a:prstClr val="black"/>
                </a:solidFill>
                <a:effectLst/>
                <a:uLnTx/>
                <a:uFillTx/>
                <a:latin typeface="+mn-lt"/>
                <a:ea typeface="MS PGothic" charset="-128"/>
              </a:rPr>
              <a:t>expériences </a:t>
            </a:r>
            <a:r>
              <a:rPr lang="fr" sz="1200" b="0" i="0" u="none" strike="noStrike" kern="1200" cap="none" spc="0" normalizeH="0" noProof="0" dirty="0">
                <a:ln>
                  <a:noFill/>
                </a:ln>
                <a:solidFill>
                  <a:prstClr val="black"/>
                </a:solidFill>
                <a:effectLst/>
                <a:uLnTx/>
                <a:uFillTx/>
                <a:latin typeface="+mn-lt"/>
                <a:ea typeface="MS PGothic" charset="-128"/>
              </a:rPr>
              <a:t>qu’elle a partagés avec vous ; </a:t>
            </a:r>
          </a:p>
          <a:p>
            <a:pPr marL="285750" marR="0" lvl="0" indent="-285750" algn="l" defTabSz="914400" rtl="0" eaLnBrk="0" fontAlgn="base" latinLnBrk="0" hangingPunct="0">
              <a:lnSpc>
                <a:spcPct val="100000"/>
              </a:lnSpc>
              <a:spcBef>
                <a:spcPct val="30000"/>
              </a:spcBef>
              <a:spcAft>
                <a:spcPct val="0"/>
              </a:spcAft>
              <a:buClr>
                <a:srgbClr val="1F0E48"/>
              </a:buClr>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charset="-128"/>
              </a:rPr>
              <a:t>Garder à l’esprit que les demandes des personnes LGBTQI+ peuvent être plus longues et </a:t>
            </a:r>
            <a:r>
              <a:rPr lang="fr" sz="1200" b="1" i="0" u="none" strike="noStrike" kern="1200" cap="none" spc="0" normalizeH="0" noProof="0" dirty="0">
                <a:ln>
                  <a:noFill/>
                </a:ln>
                <a:solidFill>
                  <a:prstClr val="black"/>
                </a:solidFill>
                <a:effectLst/>
                <a:uLnTx/>
                <a:uFillTx/>
                <a:latin typeface="+mn-lt"/>
                <a:ea typeface="MS PGothic" charset="-128"/>
              </a:rPr>
              <a:t>délicates à traiter</a:t>
            </a:r>
            <a:r>
              <a:rPr lang="fr" sz="1200" b="0" i="0" u="none" strike="noStrike" kern="1200" cap="none" spc="0" normalizeH="0" noProof="0" dirty="0">
                <a:ln>
                  <a:noFill/>
                </a:ln>
                <a:solidFill>
                  <a:prstClr val="black"/>
                </a:solidFill>
                <a:effectLst/>
                <a:uLnTx/>
                <a:uFillTx/>
                <a:latin typeface="+mn-lt"/>
                <a:ea typeface="MS PGothic" charset="-128"/>
              </a:rPr>
              <a:t>, car elles nécessitent plus de tact ;  </a:t>
            </a:r>
          </a:p>
          <a:p>
            <a:pPr marL="285750" marR="0" lvl="0" indent="-285750" algn="l" defTabSz="914400" rtl="0" eaLnBrk="0" fontAlgn="base" latinLnBrk="0" hangingPunct="0">
              <a:lnSpc>
                <a:spcPct val="100000"/>
              </a:lnSpc>
              <a:spcBef>
                <a:spcPct val="30000"/>
              </a:spcBef>
              <a:spcAft>
                <a:spcPct val="0"/>
              </a:spcAft>
              <a:buClr>
                <a:srgbClr val="1F0E48"/>
              </a:buClr>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charset="-128"/>
              </a:rPr>
              <a:t>Étudiez chaque demande au cas par cas. Les expériences des personnes LGBTQI+ varient </a:t>
            </a:r>
            <a:r>
              <a:rPr lang="fr" sz="1200" b="1" i="0" u="none" strike="noStrike" kern="1200" cap="none" spc="0" normalizeH="0" noProof="0" dirty="0">
                <a:ln>
                  <a:noFill/>
                </a:ln>
                <a:solidFill>
                  <a:prstClr val="black"/>
                </a:solidFill>
                <a:effectLst/>
                <a:uLnTx/>
                <a:uFillTx/>
                <a:latin typeface="+mn-lt"/>
                <a:ea typeface="MS PGothic" charset="-128"/>
              </a:rPr>
              <a:t>considérablement </a:t>
            </a:r>
            <a:r>
              <a:rPr lang="fr" sz="1200" b="0" i="0" u="none" strike="noStrike" kern="1200" cap="none" spc="0" normalizeH="0" noProof="0" dirty="0">
                <a:ln>
                  <a:noFill/>
                </a:ln>
                <a:solidFill>
                  <a:prstClr val="black"/>
                </a:solidFill>
                <a:effectLst/>
                <a:uLnTx/>
                <a:uFillTx/>
                <a:latin typeface="+mn-lt"/>
                <a:ea typeface="MS PGothic" charset="-128"/>
              </a:rPr>
              <a:t>d’une personne à l’autre. </a:t>
            </a:r>
            <a:endParaRPr kumimoji="0" lang="en-US" altLang="en-US" sz="1200" b="1" i="1"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1" i="1"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1" i="1"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Durée : </a:t>
            </a:r>
            <a:r>
              <a:rPr lang="fr" sz="1200" b="0" i="1" u="none" strike="noStrike" kern="1200" cap="none" spc="0" normalizeH="0" noProof="0" dirty="0">
                <a:ln>
                  <a:noFill/>
                </a:ln>
                <a:solidFill>
                  <a:prstClr val="black"/>
                </a:solidFill>
                <a:effectLst/>
                <a:uLnTx/>
                <a:uFillTx/>
                <a:latin typeface="+mn-lt"/>
                <a:ea typeface="MS PGothic" charset="-128"/>
              </a:rPr>
              <a:t>30 minutes pour la section consacrée à la résolution des problèmes de crédibilité.</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Remarque à l’attention de l’animateur(rice) : </a:t>
            </a:r>
            <a:r>
              <a:rPr lang="fr" sz="1200" b="0" i="1" u="none" strike="noStrike" kern="1200" cap="none" spc="0" normalizeH="0" noProof="0" dirty="0">
                <a:ln>
                  <a:noFill/>
                </a:ln>
                <a:solidFill>
                  <a:prstClr val="black"/>
                </a:solidFill>
                <a:effectLst/>
                <a:uLnTx/>
                <a:uFillTx/>
                <a:latin typeface="+mn-lt"/>
                <a:ea typeface="MS PGothic" charset="-128"/>
              </a:rPr>
              <a:t>Cette diapositive est facultative et réservée aux participant(e)s exerçant dans le domaine de la détermination du statut de réfugié et qui n’ont pas suivi le module spécifique consacré à ce type d’entretien. Si vous choisissez de faire cet exercice, vous devrez d’abord afficher la diapositive correspondante. Pour ce faire, placez votre </a:t>
            </a:r>
            <a:r>
              <a:rPr lang="fr" sz="1200" b="0" i="1" u="sng" strike="noStrike" kern="1200" cap="none" spc="0" normalizeH="0" noProof="0" dirty="0">
                <a:ln>
                  <a:noFill/>
                </a:ln>
                <a:solidFill>
                  <a:prstClr val="black"/>
                </a:solidFill>
                <a:effectLst/>
                <a:uLnTx/>
                <a:uFillTx/>
                <a:latin typeface="+mn-lt"/>
                <a:ea typeface="MS PGothic" charset="-128"/>
              </a:rPr>
              <a:t>curseur</a:t>
            </a:r>
            <a:r>
              <a:rPr lang="fr" sz="1200" b="0" i="1" u="none" strike="noStrike" kern="1200" cap="none" spc="0" normalizeH="0" noProof="0" dirty="0">
                <a:ln>
                  <a:noFill/>
                </a:ln>
                <a:solidFill>
                  <a:prstClr val="black"/>
                </a:solidFill>
                <a:effectLst/>
                <a:uLnTx/>
                <a:uFillTx/>
                <a:latin typeface="+mn-lt"/>
                <a:ea typeface="MS PGothic" charset="-128"/>
              </a:rPr>
              <a:t> sur la partie gauche du panneau de navigation, faites un clic droit sur la diapositive de l’exercice et sélectionnez l’option « Masquer la diapositive ». La diapositive n’apparaîtra plus en gris sur le panneau de navigation et s’affichera lorsque vous exécutez le mode diaporama. Si vous souhaitez à nouveau masquer cette diapositive, placez votre </a:t>
            </a:r>
            <a:r>
              <a:rPr lang="fr" sz="1200" b="0" i="1" u="sng" strike="noStrike" kern="1200" cap="none" spc="0" normalizeH="0" noProof="0" dirty="0">
                <a:ln>
                  <a:noFill/>
                </a:ln>
                <a:solidFill>
                  <a:prstClr val="black"/>
                </a:solidFill>
                <a:effectLst/>
                <a:uLnTx/>
                <a:uFillTx/>
                <a:latin typeface="+mn-lt"/>
                <a:ea typeface="MS PGothic" charset="-128"/>
              </a:rPr>
              <a:t>curseur</a:t>
            </a:r>
            <a:r>
              <a:rPr lang="fr" sz="1200" b="0" i="1" u="none" strike="noStrike" kern="1200" cap="none" spc="0" normalizeH="0" noProof="0" dirty="0">
                <a:ln>
                  <a:noFill/>
                </a:ln>
                <a:solidFill>
                  <a:prstClr val="black"/>
                </a:solidFill>
                <a:effectLst/>
                <a:uLnTx/>
                <a:uFillTx/>
                <a:latin typeface="+mn-lt"/>
                <a:ea typeface="MS PGothic" charset="-128"/>
              </a:rPr>
              <a:t> sur la partie gauche du panneau de navigation, faites un clic droit sur la diapositive de l’exercice et sélectionnez l’option « Masquer la diapositive ». Attention, ne supprimez pas cette diapositive au risque de modifier la numérotation des diapositives du reste de la présentation, ce qui poserait problème par rapport au chronogramme dans le </a:t>
            </a:r>
            <a:r>
              <a:rPr lang="en" sz="1200" b="0" i="1" u="none" strike="noStrike" kern="1200" cap="none" spc="0" normalizeH="0" noProof="0" dirty="0">
                <a:ln>
                  <a:noFill/>
                </a:ln>
                <a:solidFill>
                  <a:prstClr val="black"/>
                </a:solidFill>
                <a:effectLst/>
                <a:uLnTx/>
                <a:uFillTx/>
                <a:latin typeface="+mn-lt"/>
                <a:ea typeface="MS PGothic" charset="-128"/>
              </a:rPr>
              <a:t>Guide d’animation.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1" u="none" strike="noStrike" kern="1200" cap="none" spc="0" normalizeH="0" noProof="0" dirty="0">
                <a:ln>
                  <a:noFill/>
                </a:ln>
                <a:solidFill>
                  <a:prstClr val="black"/>
                </a:solidFill>
                <a:effectLst/>
                <a:uLnTx/>
                <a:uFillTx/>
                <a:latin typeface="+mn-lt"/>
                <a:ea typeface="MS PGothic" charset="-128"/>
              </a:rPr>
              <a:t>[Description de l'image : un homme fait face à deux personnes assises côte à côte ; celle de droite porte un gilet bleu de l’OIM.]</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136" name="Shape 136"/>
          <p:cNvSpPr>
            <a:spLocks noGrp="1" noRot="1" noChangeAspect="1"/>
          </p:cNvSpPr>
          <p:nvPr>
            <p:ph type="sldImg" idx="2"/>
          </p:nvPr>
        </p:nvSpPr>
        <p:spPr>
          <a:xfrm>
            <a:off x="1373188" y="638175"/>
            <a:ext cx="411162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7769AF98-6477-AD48-83CD-86F5C54BCC1F}"/>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38</a:t>
            </a:fld>
            <a:endParaRPr lang="en-US"/>
          </a:p>
        </p:txBody>
      </p:sp>
    </p:spTree>
    <p:extLst>
      <p:ext uri="{BB962C8B-B14F-4D97-AF65-F5344CB8AC3E}">
        <p14:creationId xmlns:p14="http://schemas.microsoft.com/office/powerpoint/2010/main" val="39986078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2" y="4136066"/>
            <a:ext cx="5486399" cy="4314252"/>
          </a:xfrm>
          <a:prstGeom prst="rect">
            <a:avLst/>
          </a:prstGeom>
        </p:spPr>
        <p:txBody>
          <a:bodyPr lIns="91425" tIns="91425" rIns="91425" bIns="91425" rtlCol="0" anchor="t" anchorCtr="0">
            <a:noAutofit/>
          </a:bodyPr>
          <a:lstStyle/>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r>
              <a:rPr lang="fr" sz="1200" b="1" i="0" u="sng" strike="noStrike" kern="1200" cap="none" spc="0" normalizeH="0" noProof="0" dirty="0">
                <a:ln>
                  <a:noFill/>
                </a:ln>
                <a:solidFill>
                  <a:prstClr val="black"/>
                </a:solidFill>
                <a:effectLst/>
                <a:uLnTx/>
                <a:uFillTx/>
                <a:latin typeface="+mn-lt"/>
                <a:ea typeface="MS PGothic" pitchFamily="34" charset="-128"/>
                <a:cs typeface="MS PGothic" charset="0"/>
              </a:rPr>
              <a:t>Résoudre les problèmes de crédibilité (suite)</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1" i="1" u="sng"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r>
              <a:rPr lang="fr" sz="1200" b="0" i="0" u="none" strike="noStrike" kern="1200" cap="none" spc="0" normalizeH="0" noProof="0" dirty="0">
                <a:ln>
                  <a:noFill/>
                </a:ln>
                <a:solidFill>
                  <a:prstClr val="black"/>
                </a:solidFill>
                <a:effectLst/>
                <a:uLnTx/>
                <a:uFillTx/>
                <a:latin typeface="+mn-lt"/>
                <a:ea typeface="MS PGothic" charset="-128"/>
              </a:rPr>
              <a:t>Gardez également à l’esprit les points suivants :</a:t>
            </a:r>
          </a:p>
          <a:p>
            <a:pPr marL="285750" marR="0" lvl="0" indent="-285750" algn="l" defTabSz="914400" rtl="0" eaLnBrk="0" fontAlgn="base" latinLnBrk="0" hangingPunct="0">
              <a:lnSpc>
                <a:spcPct val="100000"/>
              </a:lnSpc>
              <a:spcBef>
                <a:spcPct val="30000"/>
              </a:spcBef>
              <a:spcAft>
                <a:spcPct val="0"/>
              </a:spcAft>
              <a:buClr>
                <a:srgbClr val="1F0E48"/>
              </a:buClr>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charset="-128"/>
              </a:rPr>
              <a:t>Chaque personne peut </a:t>
            </a:r>
            <a:r>
              <a:rPr lang="fr" sz="1200" b="1" i="0" u="none" strike="noStrike" kern="1200" cap="none" spc="0" normalizeH="0" noProof="0" dirty="0">
                <a:ln>
                  <a:noFill/>
                </a:ln>
                <a:solidFill>
                  <a:prstClr val="black"/>
                </a:solidFill>
                <a:effectLst/>
                <a:uLnTx/>
                <a:uFillTx/>
                <a:latin typeface="+mn-lt"/>
                <a:ea typeface="MS PGothic" charset="-128"/>
              </a:rPr>
              <a:t> </a:t>
            </a:r>
            <a:r>
              <a:rPr lang="fr" sz="1200" b="0" i="0" u="none" strike="noStrike" kern="1200" cap="none" spc="0" normalizeH="0" noProof="0" dirty="0">
                <a:ln>
                  <a:noFill/>
                </a:ln>
                <a:solidFill>
                  <a:prstClr val="black"/>
                </a:solidFill>
                <a:effectLst/>
                <a:uLnTx/>
                <a:uFillTx/>
                <a:latin typeface="+mn-lt"/>
                <a:ea typeface="MS PGothic" charset="-128"/>
              </a:rPr>
              <a:t>avoir une </a:t>
            </a:r>
            <a:r>
              <a:rPr lang="fr" sz="1200" b="1" i="0" u="none" strike="noStrike" kern="1200" cap="none" spc="0" normalizeH="0" noProof="0" dirty="0">
                <a:ln>
                  <a:noFill/>
                </a:ln>
                <a:solidFill>
                  <a:prstClr val="black"/>
                </a:solidFill>
                <a:effectLst/>
                <a:uLnTx/>
                <a:uFillTx/>
                <a:latin typeface="+mn-lt"/>
                <a:ea typeface="MS PGothic" charset="-128"/>
              </a:rPr>
              <a:t>raison </a:t>
            </a:r>
            <a:r>
              <a:rPr lang="en" sz="1200" b="1" i="0" u="none" strike="noStrike" kern="1200" cap="none" spc="0" normalizeH="0" noProof="0" dirty="0">
                <a:ln>
                  <a:noFill/>
                </a:ln>
                <a:solidFill>
                  <a:prstClr val="black"/>
                </a:solidFill>
                <a:effectLst/>
                <a:uLnTx/>
                <a:uFillTx/>
                <a:latin typeface="+mn-lt"/>
                <a:ea typeface="MS PGothic" charset="-128"/>
              </a:rPr>
              <a:t> </a:t>
            </a:r>
            <a:r>
              <a:rPr lang="en" sz="1200" b="0" i="0" u="none" strike="noStrike" kern="1200" cap="none" spc="0" normalizeH="0" noProof="0" dirty="0">
                <a:ln>
                  <a:noFill/>
                </a:ln>
                <a:solidFill>
                  <a:prstClr val="black"/>
                </a:solidFill>
                <a:effectLst/>
                <a:uLnTx/>
                <a:uFillTx/>
                <a:latin typeface="+mn-lt"/>
                <a:ea typeface="MS PGothic" charset="-128"/>
              </a:rPr>
              <a:t>valable de ne pas avoir dévoilé son OSIEGCS plus tôt – par exemple, une expérience traumatique, la peur des conséquences, une gêne lors de l’entretien ou le fait de n’en avoir jamais parlé à personne.</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charset="-128"/>
              </a:rPr>
              <a:t>Avec certaines personnes, il sera nécessaire d’organiser de nombreux entretiens pour établir un climat de confiance et aborder le motif de la fuite. Les stratégies</a:t>
            </a:r>
            <a:r>
              <a:rPr lang="fr" sz="1200" b="1" i="0" u="none" strike="noStrike" kern="1200" cap="none" spc="0" normalizeH="0" noProof="0" dirty="0">
                <a:ln>
                  <a:noFill/>
                </a:ln>
                <a:solidFill>
                  <a:prstClr val="black"/>
                </a:solidFill>
                <a:effectLst/>
                <a:uLnTx/>
                <a:uFillTx/>
                <a:latin typeface="+mn-lt"/>
                <a:ea typeface="MS PGothic" charset="-128"/>
              </a:rPr>
              <a:t> </a:t>
            </a:r>
            <a:r>
              <a:rPr lang="fr" sz="1200" b="0" i="0" u="none" strike="noStrike" kern="1200" cap="none" spc="0" normalizeH="0" noProof="0" dirty="0">
                <a:ln>
                  <a:noFill/>
                </a:ln>
                <a:solidFill>
                  <a:prstClr val="black"/>
                </a:solidFill>
                <a:effectLst/>
                <a:uLnTx/>
                <a:uFillTx/>
                <a:latin typeface="+mn-lt"/>
                <a:ea typeface="MS PGothic" charset="-128"/>
              </a:rPr>
              <a:t>d’</a:t>
            </a:r>
            <a:r>
              <a:rPr lang="fr" sz="1200" b="1" i="0" u="none" strike="noStrike" kern="1200" cap="none" spc="0" normalizeH="0" noProof="0" dirty="0">
                <a:ln>
                  <a:noFill/>
                </a:ln>
                <a:solidFill>
                  <a:prstClr val="black"/>
                </a:solidFill>
                <a:effectLst/>
                <a:uLnTx/>
                <a:uFillTx/>
                <a:latin typeface="+mn-lt"/>
                <a:ea typeface="MS PGothic" charset="-128"/>
              </a:rPr>
              <a:t>adaptation</a:t>
            </a:r>
            <a:r>
              <a:rPr lang="fr" sz="1200" b="0" i="0" u="none" strike="noStrike" kern="1200" cap="none" spc="0" normalizeH="0" noProof="0" dirty="0">
                <a:ln>
                  <a:noFill/>
                </a:ln>
                <a:solidFill>
                  <a:prstClr val="black"/>
                </a:solidFill>
                <a:effectLst/>
                <a:uLnTx/>
                <a:uFillTx/>
                <a:latin typeface="+mn-lt"/>
                <a:ea typeface="MS PGothic" charset="-128"/>
              </a:rPr>
              <a:t> et de « dissimulation » comprennent notamment l’isolement, l’adoption d’une gestuelle « masculine » ou « féminine », ou encore le fait de vivre dans le secret, ce qui peut contribuer à réduire l’estime de soi.</a:t>
            </a:r>
          </a:p>
          <a:p>
            <a:pPr marL="285750" marR="0" lvl="0" indent="-285750" algn="l" defTabSz="914400" rtl="0" eaLnBrk="0" fontAlgn="base" latinLnBrk="0" hangingPunct="0">
              <a:lnSpc>
                <a:spcPct val="100000"/>
              </a:lnSpc>
              <a:spcBef>
                <a:spcPct val="30000"/>
              </a:spcBef>
              <a:spcAft>
                <a:spcPct val="0"/>
              </a:spcAft>
              <a:buClr>
                <a:srgbClr val="1F0E48"/>
              </a:buClr>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charset="-128"/>
              </a:rPr>
              <a:t>Il convient de poser des questions complémentaires </a:t>
            </a:r>
            <a:r>
              <a:rPr lang="fr" sz="1200" b="1" i="0" u="none" strike="noStrike" kern="1200" cap="none" spc="0" normalizeH="0" noProof="0" dirty="0">
                <a:ln>
                  <a:noFill/>
                </a:ln>
                <a:solidFill>
                  <a:prstClr val="black"/>
                </a:solidFill>
                <a:effectLst/>
                <a:uLnTx/>
                <a:uFillTx/>
                <a:latin typeface="+mn-lt"/>
                <a:ea typeface="MS PGothic" charset="-128"/>
              </a:rPr>
              <a:t>au demandeur ou à la demandeuse</a:t>
            </a:r>
            <a:r>
              <a:rPr lang="fr" sz="1200" b="0" i="0" u="none" strike="noStrike" kern="1200" cap="none" spc="0" normalizeH="0" noProof="0" dirty="0">
                <a:ln>
                  <a:noFill/>
                </a:ln>
                <a:solidFill>
                  <a:prstClr val="black"/>
                </a:solidFill>
                <a:effectLst/>
                <a:uLnTx/>
                <a:uFillTx/>
                <a:latin typeface="+mn-lt"/>
                <a:ea typeface="MS PGothic" charset="-128"/>
              </a:rPr>
              <a:t> afin d’éclairer les zones d’ombre, et les problèmes de crédibilité doivent lui être signalés afin de lui offrir la possibilité de s’expliquer.</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1" i="1"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1" i="1"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Durée : </a:t>
            </a:r>
            <a:r>
              <a:rPr lang="fr" sz="1200" b="0" i="1" u="none" strike="noStrike" kern="1200" cap="none" spc="0" normalizeH="0" noProof="0" dirty="0">
                <a:ln>
                  <a:noFill/>
                </a:ln>
                <a:solidFill>
                  <a:prstClr val="black"/>
                </a:solidFill>
                <a:effectLst/>
                <a:uLnTx/>
                <a:uFillTx/>
                <a:latin typeface="+mn-lt"/>
                <a:ea typeface="MS PGothic" charset="-128"/>
              </a:rPr>
              <a:t>30 minutes pour la section consacrée à la résolution des problèmes de crédibilité.</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just"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Remarque à l’attention de l’animateur(rice) : </a:t>
            </a:r>
            <a:r>
              <a:rPr lang="fr" sz="1200" b="0" i="1" u="none" strike="noStrike" kern="1200" cap="none" spc="0" normalizeH="0" noProof="0" dirty="0">
                <a:ln>
                  <a:noFill/>
                </a:ln>
                <a:solidFill>
                  <a:prstClr val="black"/>
                </a:solidFill>
                <a:effectLst/>
                <a:uLnTx/>
                <a:uFillTx/>
                <a:latin typeface="+mn-lt"/>
                <a:ea typeface="MS PGothic" charset="-128"/>
              </a:rPr>
              <a:t>Cette diapositive est facultative et réservée aux participant(e)s exerçant dans le domaine de la détermination du statut de réfugié et qui n’ont pas suivi le module spécifique consacré à ce type d’entretien. Si vous choisissez de faire cet exercice, vous devrez d’abord afficher la diapositive correspondante. Pour ce faire, placez votre </a:t>
            </a:r>
            <a:r>
              <a:rPr lang="fr" sz="1200" b="0" i="1" u="sng" strike="noStrike" kern="1200" cap="none" spc="0" normalizeH="0" noProof="0" dirty="0">
                <a:ln>
                  <a:noFill/>
                </a:ln>
                <a:solidFill>
                  <a:prstClr val="black"/>
                </a:solidFill>
                <a:effectLst/>
                <a:uLnTx/>
                <a:uFillTx/>
                <a:latin typeface="+mn-lt"/>
                <a:ea typeface="MS PGothic" charset="-128"/>
              </a:rPr>
              <a:t>curseur</a:t>
            </a:r>
            <a:r>
              <a:rPr lang="fr" sz="1200" b="0" i="1" u="none" strike="noStrike" kern="1200" cap="none" spc="0" normalizeH="0" noProof="0" dirty="0">
                <a:ln>
                  <a:noFill/>
                </a:ln>
                <a:solidFill>
                  <a:prstClr val="black"/>
                </a:solidFill>
                <a:effectLst/>
                <a:uLnTx/>
                <a:uFillTx/>
                <a:latin typeface="+mn-lt"/>
                <a:ea typeface="MS PGothic" charset="-128"/>
              </a:rPr>
              <a:t> sur la partie gauche du panneau de navigation, faites un clic droit sur la diapositive de l’exercice et sélectionnez l’option « Masquer la diapositive ». La diapositive n’apparaîtra plus en gris sur le panneau de navigation et s’affichera lorsque vous exécutez le mode diaporama. Si vous souhaitez à nouveau masquer cette diapositive, placez votre </a:t>
            </a:r>
            <a:r>
              <a:rPr lang="fr" sz="1200" b="0" i="1" u="sng" strike="noStrike" kern="1200" cap="none" spc="0" normalizeH="0" noProof="0" dirty="0">
                <a:ln>
                  <a:noFill/>
                </a:ln>
                <a:solidFill>
                  <a:prstClr val="black"/>
                </a:solidFill>
                <a:effectLst/>
                <a:uLnTx/>
                <a:uFillTx/>
                <a:latin typeface="+mn-lt"/>
                <a:ea typeface="MS PGothic" charset="-128"/>
              </a:rPr>
              <a:t>curseur</a:t>
            </a:r>
            <a:r>
              <a:rPr lang="fr" sz="1200" b="0" i="1" u="none" strike="noStrike" kern="1200" cap="none" spc="0" normalizeH="0" noProof="0" dirty="0">
                <a:ln>
                  <a:noFill/>
                </a:ln>
                <a:solidFill>
                  <a:prstClr val="black"/>
                </a:solidFill>
                <a:effectLst/>
                <a:uLnTx/>
                <a:uFillTx/>
                <a:latin typeface="+mn-lt"/>
                <a:ea typeface="MS PGothic" charset="-128"/>
              </a:rPr>
              <a:t> sur la partie gauche du panneau de navigation, faites un clic droit sur la diapositive de l’exercice et sélectionnez l’option « Masquer la diapositive ». Attention, ne supprimez pas cette diapositive au risque de modifier la numérotation des diapositives du reste de la présentation, ce qui poserait problème par rapport au chronogramme dans le </a:t>
            </a:r>
            <a:r>
              <a:rPr lang="en" sz="1200" b="0" i="1" u="none" strike="noStrike" kern="1200" cap="none" spc="0" normalizeH="0" noProof="0" dirty="0">
                <a:ln>
                  <a:noFill/>
                </a:ln>
                <a:solidFill>
                  <a:prstClr val="black"/>
                </a:solidFill>
                <a:effectLst/>
                <a:uLnTx/>
                <a:uFillTx/>
                <a:latin typeface="+mn-lt"/>
                <a:ea typeface="MS PGothic" charset="-128"/>
              </a:rPr>
              <a:t>Guide d’animation. </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r>
              <a:rPr lang="fr" sz="1200" b="0" i="1" u="none" strike="noStrike" kern="1200" cap="none" spc="0" normalizeH="0" noProof="0" dirty="0">
                <a:ln>
                  <a:noFill/>
                </a:ln>
                <a:solidFill>
                  <a:prstClr val="black"/>
                </a:solidFill>
                <a:effectLst/>
                <a:uLnTx/>
                <a:uFillTx/>
                <a:latin typeface="+mn-lt"/>
                <a:ea typeface="MS PGothic" charset="-128"/>
              </a:rPr>
              <a:t>[Description de l'image : un homme fait face à deux personnes assises côte à côte ; celle de droite porte un gilet bleu de l’OIM.]</a:t>
            </a:r>
          </a:p>
        </p:txBody>
      </p:sp>
      <p:sp>
        <p:nvSpPr>
          <p:cNvPr id="136" name="Shape 136"/>
          <p:cNvSpPr>
            <a:spLocks noGrp="1" noRot="1" noChangeAspect="1"/>
          </p:cNvSpPr>
          <p:nvPr>
            <p:ph type="sldImg" idx="2"/>
          </p:nvPr>
        </p:nvSpPr>
        <p:spPr>
          <a:xfrm>
            <a:off x="1373188" y="638175"/>
            <a:ext cx="411162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7769AF98-6477-AD48-83CD-86F5C54BCC1F}"/>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39</a:t>
            </a:fld>
            <a:endParaRPr lang="en-US"/>
          </a:p>
        </p:txBody>
      </p:sp>
    </p:spTree>
    <p:extLst>
      <p:ext uri="{BB962C8B-B14F-4D97-AF65-F5344CB8AC3E}">
        <p14:creationId xmlns:p14="http://schemas.microsoft.com/office/powerpoint/2010/main" val="2216970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8370" name="Notes Placeholder 2"/>
          <p:cNvSpPr>
            <a:spLocks noGrp="1"/>
          </p:cNvSpPr>
          <p:nvPr>
            <p:ph type="body" idx="1"/>
          </p:nvPr>
        </p:nvSpPr>
        <p:spPr bwMode="auto">
          <a:xfrm>
            <a:off x="685800" y="4035972"/>
            <a:ext cx="5486400" cy="39650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sng" strike="noStrike" kern="1200" cap="none" spc="0" normalizeH="0" noProof="0">
                <a:ln>
                  <a:noFill/>
                </a:ln>
                <a:solidFill>
                  <a:prstClr val="black"/>
                </a:solidFill>
                <a:effectLst/>
                <a:uLnTx/>
                <a:uFillTx/>
                <a:latin typeface="+mn-lt"/>
                <a:ea typeface="MS PGothic" charset="-128"/>
              </a:rPr>
              <a:t>Module 8 : Les bases de l’entretien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a:ln>
                  <a:noFill/>
                </a:ln>
                <a:solidFill>
                  <a:prstClr val="black"/>
                </a:solidFill>
                <a:effectLst/>
                <a:uLnTx/>
                <a:uFillTx/>
                <a:latin typeface="+mn-lt"/>
                <a:ea typeface="MS PGothic" charset="-128"/>
              </a:rPr>
              <a:t>Le module 8 est intitulé </a:t>
            </a:r>
            <a:r>
              <a:rPr lang="fr" sz="1200" b="1" i="0" u="none" strike="noStrike" kern="1200" cap="none" spc="0" normalizeH="0" noProof="0">
                <a:ln>
                  <a:noFill/>
                </a:ln>
                <a:solidFill>
                  <a:prstClr val="black"/>
                </a:solidFill>
                <a:effectLst/>
                <a:uLnTx/>
                <a:uFillTx/>
                <a:latin typeface="+mn-lt"/>
                <a:ea typeface="MS PGothic" charset="-128"/>
              </a:rPr>
              <a:t>« Les bases de l’entretien »</a:t>
            </a:r>
            <a:r>
              <a:rPr lang="fr" sz="1200" b="0" i="0" u="none" strike="noStrike" kern="1200" cap="none" spc="0" normalizeH="0" noProof="0">
                <a:ln>
                  <a:noFill/>
                </a:ln>
                <a:solidFill>
                  <a:prstClr val="black"/>
                </a:solidFill>
                <a:effectLst/>
                <a:uLnTx/>
                <a:uFillTx/>
                <a:latin typeface="+mn-lt"/>
                <a:ea typeface="MS PGothic" charset="-128"/>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a:ln>
                  <a:noFill/>
                </a:ln>
                <a:solidFill>
                  <a:prstClr val="black"/>
                </a:solidFill>
                <a:effectLst/>
                <a:uLnTx/>
                <a:uFillTx/>
                <a:latin typeface="+mn-lt"/>
                <a:ea typeface="MS PGothic" charset="-128"/>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a:ln>
                  <a:noFill/>
                </a:ln>
                <a:solidFill>
                  <a:prstClr val="black"/>
                </a:solidFill>
                <a:effectLst/>
                <a:uLnTx/>
                <a:uFillTx/>
                <a:latin typeface="+mn-lt"/>
                <a:ea typeface="MS PGothic" charset="-128"/>
              </a:rPr>
              <a:t>Durée totale du module : </a:t>
            </a:r>
            <a:r>
              <a:rPr lang="fr" sz="1200" b="0" i="1" u="none" strike="noStrike" kern="1200" cap="none" spc="0" normalizeH="0" noProof="0">
                <a:ln>
                  <a:noFill/>
                </a:ln>
                <a:solidFill>
                  <a:prstClr val="black"/>
                </a:solidFill>
                <a:effectLst/>
                <a:uLnTx/>
                <a:uFillTx/>
                <a:latin typeface="+mn-lt"/>
                <a:ea typeface="MS PGothic" charset="-128"/>
              </a:rPr>
              <a:t>3 heures pour la version classique ; 3 heures et 30 minutes pour la variante consacrée à la détermination du statut de réfugié. </a:t>
            </a: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fld id="{B4A31E5A-B7FC-E945-B897-86AFF9DB5541}" type="slidenum">
              <a:rPr lang="en-US" altLang="en-US" sz="1200">
                <a:latin typeface="Calibri Regular"/>
              </a:rPr>
              <a:pPr/>
              <a:t>4</a:t>
            </a:fld>
            <a:endParaRPr lang="en-US" altLang="en-US" sz="1200" dirty="0">
              <a:latin typeface="Calibri Regular"/>
            </a:endParaRPr>
          </a:p>
        </p:txBody>
      </p:sp>
    </p:spTree>
    <p:extLst>
      <p:ext uri="{BB962C8B-B14F-4D97-AF65-F5344CB8AC3E}">
        <p14:creationId xmlns:p14="http://schemas.microsoft.com/office/powerpoint/2010/main" val="31410676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2" y="4136066"/>
            <a:ext cx="5486399" cy="4314252"/>
          </a:xfrm>
          <a:prstGeom prst="rect">
            <a:avLst/>
          </a:prstGeom>
        </p:spPr>
        <p:txBody>
          <a:bodyPr lIns="91425" tIns="91425" rIns="91425" bIns="91425" rtlCol="0" anchor="t" anchorCtr="0">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sng" strike="noStrike" kern="1200" cap="none" spc="0" normalizeH="0" noProof="0" dirty="0">
                <a:ln>
                  <a:noFill/>
                </a:ln>
                <a:solidFill>
                  <a:prstClr val="black"/>
                </a:solidFill>
                <a:effectLst/>
                <a:uLnTx/>
                <a:uFillTx/>
                <a:latin typeface="+mn-lt"/>
                <a:ea typeface="MS PGothic" pitchFamily="34" charset="-128"/>
                <a:cs typeface="MS PGothic" charset="0"/>
              </a:rPr>
              <a:t>Résoudre les problèmes de crédibilité (suite)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sng"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charset="-128"/>
              </a:rPr>
              <a:t>Il convient de garder plusieurs points à l’esprit concernant la dissimulation :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charset="-128"/>
              </a:rPr>
              <a:t>De nombreuses personnes LGBTQI+ ont été contraintes de garder le </a:t>
            </a:r>
            <a:r>
              <a:rPr lang="fr" sz="1200" b="1" i="0" u="none" strike="noStrike" kern="1200" cap="none" spc="0" normalizeH="0" noProof="0" dirty="0">
                <a:ln>
                  <a:noFill/>
                </a:ln>
                <a:solidFill>
                  <a:prstClr val="black"/>
                </a:solidFill>
                <a:effectLst/>
                <a:uLnTx/>
                <a:uFillTx/>
                <a:latin typeface="+mn-lt"/>
                <a:ea typeface="MS PGothic" charset="-128"/>
              </a:rPr>
              <a:t>secret </a:t>
            </a:r>
            <a:r>
              <a:rPr lang="fr" sz="1200" b="0" i="0" u="none" strike="noStrike" kern="1200" cap="none" spc="0" normalizeH="0" noProof="0" dirty="0">
                <a:ln>
                  <a:noFill/>
                </a:ln>
                <a:solidFill>
                  <a:prstClr val="black"/>
                </a:solidFill>
                <a:effectLst/>
                <a:uLnTx/>
                <a:uFillTx/>
                <a:latin typeface="+mn-lt"/>
                <a:ea typeface="MS PGothic" charset="-128"/>
              </a:rPr>
              <a:t>sur certains aspects de leur vie et n’ont jamais eu la possibilité de vivre ouvertement ou d’entretenir une relation intime.</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charset="-128"/>
              </a:rPr>
              <a:t>De nombreuses personnes ont réprimé leur propre OSIEGCS afin d’</a:t>
            </a:r>
            <a:r>
              <a:rPr lang="fr" sz="1200" b="1" i="0" u="none" strike="noStrike" kern="1200" cap="none" spc="0" normalizeH="0" noProof="0" dirty="0">
                <a:ln>
                  <a:noFill/>
                </a:ln>
                <a:solidFill>
                  <a:prstClr val="black"/>
                </a:solidFill>
                <a:effectLst/>
                <a:uLnTx/>
                <a:uFillTx/>
                <a:latin typeface="+mn-lt"/>
                <a:ea typeface="MS PGothic" charset="-128"/>
              </a:rPr>
              <a:t>échapper</a:t>
            </a:r>
            <a:r>
              <a:rPr lang="fr" sz="1200" b="0" i="0" u="none" strike="noStrike" kern="1200" cap="none" spc="0" normalizeH="0" noProof="0" dirty="0">
                <a:ln>
                  <a:noFill/>
                </a:ln>
                <a:solidFill>
                  <a:prstClr val="black"/>
                </a:solidFill>
                <a:effectLst/>
                <a:uLnTx/>
                <a:uFillTx/>
                <a:latin typeface="+mn-lt"/>
                <a:ea typeface="MS PGothic" charset="-128"/>
              </a:rPr>
              <a:t> aux persécutions.</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charset="-128"/>
              </a:rPr>
              <a:t>Le fait qu’un demandeur ou une demandeuse ait refoulé son OSIEGCS par le passé ou qu’il ou elle soit capable de le faire à l’avenir ne constitue pas un </a:t>
            </a:r>
            <a:r>
              <a:rPr lang="fr" sz="1200" b="1" i="0" u="none" strike="noStrike" kern="1200" cap="none" spc="0" normalizeH="0" noProof="0" dirty="0">
                <a:ln>
                  <a:noFill/>
                </a:ln>
                <a:solidFill>
                  <a:prstClr val="black"/>
                </a:solidFill>
                <a:effectLst/>
                <a:uLnTx/>
                <a:uFillTx/>
                <a:latin typeface="+mn-lt"/>
                <a:ea typeface="MS PGothic" charset="-128"/>
              </a:rPr>
              <a:t>motif suffisant</a:t>
            </a:r>
            <a:r>
              <a:rPr lang="fr" sz="1200" b="0" i="0" u="none" strike="noStrike" kern="1200" cap="none" spc="0" normalizeH="0" noProof="0" dirty="0">
                <a:ln>
                  <a:noFill/>
                </a:ln>
                <a:solidFill>
                  <a:prstClr val="black"/>
                </a:solidFill>
                <a:effectLst/>
                <a:uLnTx/>
                <a:uFillTx/>
                <a:latin typeface="+mn-lt"/>
                <a:ea typeface="MS PGothic" charset="-128"/>
              </a:rPr>
              <a:t> pour remettre en cause sa crédibilité.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charset="-128"/>
              </a:rPr>
              <a:t>Nous ne pouvons pas exiger d’une personne qu’elle </a:t>
            </a:r>
            <a:r>
              <a:rPr lang="fr" sz="1200" b="1" i="0" u="none" strike="noStrike" kern="1200" cap="none" spc="0" normalizeH="0" noProof="0" dirty="0">
                <a:ln>
                  <a:noFill/>
                </a:ln>
                <a:solidFill>
                  <a:prstClr val="black"/>
                </a:solidFill>
                <a:effectLst/>
                <a:uLnTx/>
                <a:uFillTx/>
                <a:latin typeface="+mn-lt"/>
                <a:ea typeface="MS PGothic" charset="-128"/>
              </a:rPr>
              <a:t>change </a:t>
            </a:r>
            <a:r>
              <a:rPr lang="fr" sz="1200" b="0" i="0" u="none" strike="noStrike" kern="1200" cap="none" spc="0" normalizeH="0" noProof="0" dirty="0">
                <a:ln>
                  <a:noFill/>
                </a:ln>
                <a:solidFill>
                  <a:prstClr val="black"/>
                </a:solidFill>
                <a:effectLst/>
                <a:uLnTx/>
                <a:uFillTx/>
                <a:latin typeface="+mn-lt"/>
                <a:ea typeface="MS PGothic" charset="-128"/>
              </a:rPr>
              <a:t>son orientation sexuelle ou son identité de genre pour échapper aux persécutions. Ces éléments font partie intégrante de la dignité humaine. La dissimulation peut causer des dommages psychologiques.</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1" i="1"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1" i="1"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Durée : </a:t>
            </a:r>
            <a:r>
              <a:rPr lang="fr" sz="1200" b="0" i="1" u="none" strike="noStrike" kern="1200" cap="none" spc="0" normalizeH="0" noProof="0" dirty="0">
                <a:ln>
                  <a:noFill/>
                </a:ln>
                <a:solidFill>
                  <a:prstClr val="black"/>
                </a:solidFill>
                <a:effectLst/>
                <a:uLnTx/>
                <a:uFillTx/>
                <a:latin typeface="+mn-lt"/>
                <a:ea typeface="MS PGothic" charset="-128"/>
              </a:rPr>
              <a:t>30 minutes pour la section consacrée à la résolution des problèmes de crédibilité.</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Remarque à l’attention de l’animateur(rice) : </a:t>
            </a:r>
            <a:r>
              <a:rPr lang="fr" sz="1200" b="0" i="1" u="none" strike="noStrike" kern="1200" cap="none" spc="0" normalizeH="0" noProof="0" dirty="0">
                <a:ln>
                  <a:noFill/>
                </a:ln>
                <a:solidFill>
                  <a:prstClr val="black"/>
                </a:solidFill>
                <a:effectLst/>
                <a:uLnTx/>
                <a:uFillTx/>
                <a:latin typeface="+mn-lt"/>
                <a:ea typeface="MS PGothic" charset="-128"/>
              </a:rPr>
              <a:t>Cette diapositive est facultative et réservée aux participant(e)s exerçant dans le domaine de la détermination du statut de réfugié et qui n’ont pas suivi le module spécifique consacré à ce type d’entretien. Si vous choisissez de faire cet exercice, vous devrez d’abord afficher la diapositive correspondante. Pour ce faire, placez votre </a:t>
            </a:r>
            <a:r>
              <a:rPr lang="fr" sz="1200" b="0" i="1" u="sng" strike="noStrike" kern="1200" cap="none" spc="0" normalizeH="0" noProof="0" dirty="0">
                <a:ln>
                  <a:noFill/>
                </a:ln>
                <a:solidFill>
                  <a:prstClr val="black"/>
                </a:solidFill>
                <a:effectLst/>
                <a:uLnTx/>
                <a:uFillTx/>
                <a:latin typeface="+mn-lt"/>
                <a:ea typeface="MS PGothic" charset="-128"/>
              </a:rPr>
              <a:t>curseur</a:t>
            </a:r>
            <a:r>
              <a:rPr lang="fr" sz="1200" b="0" i="1" u="none" strike="noStrike" kern="1200" cap="none" spc="0" normalizeH="0" noProof="0" dirty="0">
                <a:ln>
                  <a:noFill/>
                </a:ln>
                <a:solidFill>
                  <a:prstClr val="black"/>
                </a:solidFill>
                <a:effectLst/>
                <a:uLnTx/>
                <a:uFillTx/>
                <a:latin typeface="+mn-lt"/>
                <a:ea typeface="MS PGothic" charset="-128"/>
              </a:rPr>
              <a:t> sur la partie gauche du panneau de navigation, faites un clic droit sur la diapositive de l’exercice et sélectionnez l’option « Masquer la diapositive ». La diapositive n’apparaîtra plus en gris sur le panneau de navigation et s’affichera lorsque vous exécutez le mode diaporama. Si vous souhaitez à nouveau masquer cette diapositive, placez votre </a:t>
            </a:r>
            <a:r>
              <a:rPr lang="fr" sz="1200" b="0" i="1" u="sng" strike="noStrike" kern="1200" cap="none" spc="0" normalizeH="0" noProof="0" dirty="0">
                <a:ln>
                  <a:noFill/>
                </a:ln>
                <a:solidFill>
                  <a:prstClr val="black"/>
                </a:solidFill>
                <a:effectLst/>
                <a:uLnTx/>
                <a:uFillTx/>
                <a:latin typeface="+mn-lt"/>
                <a:ea typeface="MS PGothic" charset="-128"/>
              </a:rPr>
              <a:t>curseur</a:t>
            </a:r>
            <a:r>
              <a:rPr lang="fr" sz="1200" b="0" i="1" u="none" strike="noStrike" kern="1200" cap="none" spc="0" normalizeH="0" noProof="0" dirty="0">
                <a:ln>
                  <a:noFill/>
                </a:ln>
                <a:solidFill>
                  <a:prstClr val="black"/>
                </a:solidFill>
                <a:effectLst/>
                <a:uLnTx/>
                <a:uFillTx/>
                <a:latin typeface="+mn-lt"/>
                <a:ea typeface="MS PGothic" charset="-128"/>
              </a:rPr>
              <a:t> sur la partie gauche du panneau de navigation, faites un clic droit sur la diapositive de l’exercice et sélectionnez l’option « Masquer la diapositive ». Attention, ne supprimez pas cette diapositive au risque de modifier la numérotation des diapositives du reste de la présentation, ce qui poserait problème par rapport au chronogramme dans le </a:t>
            </a:r>
            <a:r>
              <a:rPr lang="en" sz="1200" b="0" i="1" u="none" strike="noStrike" kern="1200" cap="none" spc="0" normalizeH="0" noProof="0" dirty="0">
                <a:ln>
                  <a:noFill/>
                </a:ln>
                <a:solidFill>
                  <a:prstClr val="black"/>
                </a:solidFill>
                <a:effectLst/>
                <a:uLnTx/>
                <a:uFillTx/>
                <a:latin typeface="+mn-lt"/>
                <a:ea typeface="MS PGothic" charset="-128"/>
              </a:rPr>
              <a:t>Guide d’animation.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1" u="none" strike="noStrike" kern="1200" cap="none" spc="0" normalizeH="0" noProof="0" dirty="0">
                <a:ln>
                  <a:noFill/>
                </a:ln>
                <a:solidFill>
                  <a:prstClr val="black"/>
                </a:solidFill>
                <a:effectLst/>
                <a:uLnTx/>
                <a:uFillTx/>
                <a:latin typeface="+mn-lt"/>
                <a:ea typeface="MS PGothic" charset="-128"/>
              </a:rPr>
              <a:t>[Description de l'image : un homme fait face à deux personnes assises côte à côte ; celle de droite porte un gilet bleu de l’OIM.]</a:t>
            </a:r>
          </a:p>
        </p:txBody>
      </p:sp>
      <p:sp>
        <p:nvSpPr>
          <p:cNvPr id="136" name="Shape 136"/>
          <p:cNvSpPr>
            <a:spLocks noGrp="1" noRot="1" noChangeAspect="1"/>
          </p:cNvSpPr>
          <p:nvPr>
            <p:ph type="sldImg" idx="2"/>
          </p:nvPr>
        </p:nvSpPr>
        <p:spPr>
          <a:xfrm>
            <a:off x="1373188" y="638175"/>
            <a:ext cx="411162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7769AF98-6477-AD48-83CD-86F5C54BCC1F}"/>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40</a:t>
            </a:fld>
            <a:endParaRPr lang="en-US"/>
          </a:p>
        </p:txBody>
      </p:sp>
    </p:spTree>
    <p:extLst>
      <p:ext uri="{BB962C8B-B14F-4D97-AF65-F5344CB8AC3E}">
        <p14:creationId xmlns:p14="http://schemas.microsoft.com/office/powerpoint/2010/main" val="6426098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2" y="4136066"/>
            <a:ext cx="5486399" cy="4314252"/>
          </a:xfrm>
          <a:prstGeom prst="rect">
            <a:avLst/>
          </a:prstGeom>
        </p:spPr>
        <p:txBody>
          <a:bodyPr lIns="91425" tIns="91425" rIns="91425" bIns="91425" rtlCol="0" anchor="t" anchorCtr="0">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sng" strike="noStrike" kern="1200" cap="none" spc="0" normalizeH="0" noProof="0" dirty="0">
                <a:ln>
                  <a:noFill/>
                </a:ln>
                <a:solidFill>
                  <a:prstClr val="black"/>
                </a:solidFill>
                <a:effectLst/>
                <a:uLnTx/>
                <a:uFillTx/>
                <a:latin typeface="+mn-lt"/>
                <a:ea typeface="MS PGothic" pitchFamily="34" charset="-128"/>
                <a:cs typeface="MS PGothic" charset="0"/>
              </a:rPr>
              <a:t>Résoudre les problèmes de crédibilité (suite)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sng"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charset="-128"/>
              </a:rPr>
              <a:t>Au sujet des documents permettant de corroborer les faits, il convient de garder à l’esprit les points suivants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charset="-128"/>
              </a:rPr>
              <a:t>De manière générale, la responsabilité de l’entretien est </a:t>
            </a:r>
            <a:r>
              <a:rPr lang="fr" sz="1200" b="1" i="0" u="none" strike="noStrike" kern="1200" cap="none" spc="0" normalizeH="0" noProof="0" dirty="0">
                <a:ln>
                  <a:noFill/>
                </a:ln>
                <a:solidFill>
                  <a:prstClr val="black"/>
                </a:solidFill>
                <a:effectLst/>
                <a:uLnTx/>
                <a:uFillTx/>
                <a:latin typeface="+mn-lt"/>
                <a:ea typeface="MS PGothic" charset="-128"/>
              </a:rPr>
              <a:t>partagée </a:t>
            </a:r>
            <a:r>
              <a:rPr lang="fr" sz="1200" b="0" i="0" u="none" strike="noStrike" kern="1200" cap="none" spc="0" normalizeH="0" noProof="0" dirty="0">
                <a:ln>
                  <a:noFill/>
                </a:ln>
                <a:solidFill>
                  <a:prstClr val="black"/>
                </a:solidFill>
                <a:effectLst/>
                <a:uLnTx/>
                <a:uFillTx/>
                <a:latin typeface="+mn-lt"/>
                <a:ea typeface="MS PGothic" charset="-128"/>
              </a:rPr>
              <a:t>entre le personnel et le demandeur ou la demandeuse.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charset="-128"/>
              </a:rPr>
              <a:t>Le demandeur ou la demandeuse s’acquitte de sa responsabilité en faisant un </a:t>
            </a:r>
            <a:r>
              <a:rPr lang="fr" sz="1200" b="1" i="0" u="none" strike="noStrike" kern="1200" cap="none" spc="0" normalizeH="0" noProof="0" dirty="0">
                <a:ln>
                  <a:noFill/>
                </a:ln>
                <a:solidFill>
                  <a:prstClr val="black"/>
                </a:solidFill>
                <a:effectLst/>
                <a:uLnTx/>
                <a:uFillTx/>
                <a:latin typeface="+mn-lt"/>
                <a:ea typeface="MS PGothic" charset="-128"/>
              </a:rPr>
              <a:t>compte rendu</a:t>
            </a:r>
            <a:r>
              <a:rPr lang="fr" sz="1200" b="0" i="0" u="none" strike="noStrike" kern="1200" cap="none" spc="0" normalizeH="0" noProof="0" dirty="0">
                <a:ln>
                  <a:noFill/>
                </a:ln>
                <a:solidFill>
                  <a:prstClr val="black"/>
                </a:solidFill>
                <a:effectLst/>
                <a:uLnTx/>
                <a:uFillTx/>
                <a:latin typeface="+mn-lt"/>
                <a:ea typeface="MS PGothic" charset="-128"/>
              </a:rPr>
              <a:t> exhaustif et sincère de son expérience. Pour les personnes LGBTQI+, le caractère intime de la demande peut rendre cette étape plus difficile.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charset="-128"/>
              </a:rPr>
              <a:t>Les demandes des personnes LGBTQI+ présentent un caractère intime et il est donc beaucoup </a:t>
            </a:r>
            <a:r>
              <a:rPr lang="fr" sz="1200" b="1" i="0" u="none" strike="noStrike" kern="1200" cap="none" spc="0" normalizeH="0" noProof="0" dirty="0">
                <a:ln>
                  <a:noFill/>
                </a:ln>
                <a:solidFill>
                  <a:prstClr val="black"/>
                </a:solidFill>
                <a:effectLst/>
                <a:uLnTx/>
                <a:uFillTx/>
                <a:latin typeface="+mn-lt"/>
                <a:ea typeface="MS PGothic" charset="-128"/>
              </a:rPr>
              <a:t>plus rare </a:t>
            </a:r>
            <a:r>
              <a:rPr lang="fr" sz="1200" b="0" i="0" u="none" strike="noStrike" kern="1200" cap="none" spc="0" normalizeH="0" noProof="0" dirty="0">
                <a:ln>
                  <a:noFill/>
                </a:ln>
                <a:solidFill>
                  <a:prstClr val="black"/>
                </a:solidFill>
                <a:effectLst/>
                <a:uLnTx/>
                <a:uFillTx/>
                <a:latin typeface="+mn-lt"/>
                <a:ea typeface="MS PGothic" charset="-128"/>
              </a:rPr>
              <a:t>de disposer de documents permettant de corroborer les faits.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charset="-128"/>
              </a:rPr>
              <a:t>Cette situation peut aboutir à une responsabilité accrue pour le </a:t>
            </a:r>
            <a:r>
              <a:rPr lang="fr" sz="1200" b="1" i="0" u="none" strike="noStrike" kern="1200" cap="none" spc="0" normalizeH="0" noProof="0" dirty="0">
                <a:ln>
                  <a:noFill/>
                </a:ln>
                <a:solidFill>
                  <a:prstClr val="black"/>
                </a:solidFill>
                <a:effectLst/>
                <a:uLnTx/>
                <a:uFillTx/>
                <a:latin typeface="+mn-lt"/>
                <a:ea typeface="MS PGothic" charset="-128"/>
              </a:rPr>
              <a:t>personnel</a:t>
            </a:r>
            <a:r>
              <a:rPr lang="fr" sz="1200" b="0" i="0" u="none" strike="noStrike" kern="1200" cap="none" spc="0" normalizeH="0" noProof="0" dirty="0">
                <a:ln>
                  <a:noFill/>
                </a:ln>
                <a:solidFill>
                  <a:prstClr val="black"/>
                </a:solidFill>
                <a:effectLst/>
                <a:uLnTx/>
                <a:uFillTx/>
                <a:latin typeface="+mn-lt"/>
                <a:ea typeface="MS PGothic" charset="-128"/>
              </a:rPr>
              <a:t>, qui doit aider la personne à formuler sa demande. Pour cela, il est recommandé de s’appuyer sur le modèle PEACE (Planification et préparation, Explication et implication, Analyse du témoignage, Conclusion et Évaluation) et d’aborder les thèmes de la vie quotidienne.</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1" i="1"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1" i="1"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Durée : </a:t>
            </a:r>
            <a:r>
              <a:rPr lang="fr" sz="1200" b="0" i="1" u="none" strike="noStrike" kern="1200" cap="none" spc="0" normalizeH="0" noProof="0" dirty="0">
                <a:ln>
                  <a:noFill/>
                </a:ln>
                <a:solidFill>
                  <a:prstClr val="black"/>
                </a:solidFill>
                <a:effectLst/>
                <a:uLnTx/>
                <a:uFillTx/>
                <a:latin typeface="+mn-lt"/>
                <a:ea typeface="MS PGothic" charset="-128"/>
              </a:rPr>
              <a:t>30 minutes pour la section consacrée à la résolution des problèmes de crédibilité.</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just"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Remarque à l’attention de l’animateur(rice) : </a:t>
            </a:r>
            <a:r>
              <a:rPr lang="fr" sz="1200" b="0" i="1" u="none" strike="noStrike" kern="1200" cap="none" spc="0" normalizeH="0" noProof="0" dirty="0">
                <a:ln>
                  <a:noFill/>
                </a:ln>
                <a:solidFill>
                  <a:prstClr val="black"/>
                </a:solidFill>
                <a:effectLst/>
                <a:uLnTx/>
                <a:uFillTx/>
                <a:latin typeface="+mn-lt"/>
                <a:ea typeface="MS PGothic" charset="-128"/>
              </a:rPr>
              <a:t>Cette diapositive est facultative et réservée aux participant(e)s exerçant dans le domaine de la détermination du statut de réfugié et qui n’ont pas suivi le module spécifique consacré à ce type d’entretien. Si vous choisissez de faire cet exercice, vous devrez d’abord afficher la diapositive correspondante. Pour ce faire, placez votre </a:t>
            </a:r>
            <a:r>
              <a:rPr lang="fr" sz="1200" b="0" i="1" u="sng" strike="noStrike" kern="1200" cap="none" spc="0" normalizeH="0" noProof="0" dirty="0">
                <a:ln>
                  <a:noFill/>
                </a:ln>
                <a:solidFill>
                  <a:prstClr val="black"/>
                </a:solidFill>
                <a:effectLst/>
                <a:uLnTx/>
                <a:uFillTx/>
                <a:latin typeface="+mn-lt"/>
                <a:ea typeface="MS PGothic" charset="-128"/>
              </a:rPr>
              <a:t>curseur</a:t>
            </a:r>
            <a:r>
              <a:rPr lang="fr" sz="1200" b="0" i="1" u="none" strike="noStrike" kern="1200" cap="none" spc="0" normalizeH="0" noProof="0" dirty="0">
                <a:ln>
                  <a:noFill/>
                </a:ln>
                <a:solidFill>
                  <a:prstClr val="black"/>
                </a:solidFill>
                <a:effectLst/>
                <a:uLnTx/>
                <a:uFillTx/>
                <a:latin typeface="+mn-lt"/>
                <a:ea typeface="MS PGothic" charset="-128"/>
              </a:rPr>
              <a:t> sur la partie gauche du panneau de navigation, faites un clic droit sur la diapositive de l’exercice et sélectionnez l’option « Masquer la diapositive ». La diapositive n’apparaîtra plus en gris sur le panneau de navigation et s’affichera lorsque vous exécutez le mode diaporama. Si vous souhaitez à nouveau masquer cette diapositive, placez votre </a:t>
            </a:r>
            <a:r>
              <a:rPr lang="fr" sz="1200" b="0" i="1" u="sng" strike="noStrike" kern="1200" cap="none" spc="0" normalizeH="0" noProof="0" dirty="0">
                <a:ln>
                  <a:noFill/>
                </a:ln>
                <a:solidFill>
                  <a:prstClr val="black"/>
                </a:solidFill>
                <a:effectLst/>
                <a:uLnTx/>
                <a:uFillTx/>
                <a:latin typeface="+mn-lt"/>
                <a:ea typeface="MS PGothic" charset="-128"/>
              </a:rPr>
              <a:t>curseur</a:t>
            </a:r>
            <a:r>
              <a:rPr lang="fr" sz="1200" b="0" i="1" u="none" strike="noStrike" kern="1200" cap="none" spc="0" normalizeH="0" noProof="0" dirty="0">
                <a:ln>
                  <a:noFill/>
                </a:ln>
                <a:solidFill>
                  <a:prstClr val="black"/>
                </a:solidFill>
                <a:effectLst/>
                <a:uLnTx/>
                <a:uFillTx/>
                <a:latin typeface="+mn-lt"/>
                <a:ea typeface="MS PGothic" charset="-128"/>
              </a:rPr>
              <a:t> sur la partie gauche du panneau de navigation, faites un clic droit sur la diapositive de l’exercice et sélectionnez l’option « Masquer la diapositive ». Attention, ne supprimez pas cette diapositive au risque de modifier la numérotation des diapositives du reste de la présentation, ce qui poserait problème par rapport au chronogramme dans le </a:t>
            </a:r>
            <a:r>
              <a:rPr lang="en" sz="1200" b="0" i="1" u="none" strike="noStrike" kern="1200" cap="none" spc="0" normalizeH="0" noProof="0" dirty="0">
                <a:ln>
                  <a:noFill/>
                </a:ln>
                <a:solidFill>
                  <a:prstClr val="black"/>
                </a:solidFill>
                <a:effectLst/>
                <a:uLnTx/>
                <a:uFillTx/>
                <a:latin typeface="+mn-lt"/>
                <a:ea typeface="MS PGothic" charset="-128"/>
              </a:rPr>
              <a:t>Guide d’animation.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1" u="none" strike="noStrike" kern="1200" cap="none" spc="0" normalizeH="0" noProof="0" dirty="0">
                <a:ln>
                  <a:noFill/>
                </a:ln>
                <a:solidFill>
                  <a:prstClr val="black"/>
                </a:solidFill>
                <a:effectLst/>
                <a:uLnTx/>
                <a:uFillTx/>
                <a:latin typeface="+mn-lt"/>
                <a:ea typeface="MS PGothic" charset="-128"/>
              </a:rPr>
              <a:t>[Description de l'image : un homme fait face à deux personnes assises côte à côte ; celle de droite porte un gilet bleu de l’OIM.]</a:t>
            </a:r>
          </a:p>
        </p:txBody>
      </p:sp>
      <p:sp>
        <p:nvSpPr>
          <p:cNvPr id="136" name="Shape 136"/>
          <p:cNvSpPr>
            <a:spLocks noGrp="1" noRot="1" noChangeAspect="1"/>
          </p:cNvSpPr>
          <p:nvPr>
            <p:ph type="sldImg" idx="2"/>
          </p:nvPr>
        </p:nvSpPr>
        <p:spPr>
          <a:xfrm>
            <a:off x="1373188" y="638175"/>
            <a:ext cx="411162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7769AF98-6477-AD48-83CD-86F5C54BCC1F}"/>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41</a:t>
            </a:fld>
            <a:endParaRPr lang="en-US"/>
          </a:p>
        </p:txBody>
      </p:sp>
    </p:spTree>
    <p:extLst>
      <p:ext uri="{BB962C8B-B14F-4D97-AF65-F5344CB8AC3E}">
        <p14:creationId xmlns:p14="http://schemas.microsoft.com/office/powerpoint/2010/main" val="6670000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9000"/>
          </a:xfrm>
          <a:prstGeom prst="rect">
            <a:avLst/>
          </a:prstGeom>
        </p:spPr>
      </p:sp>
      <p:sp>
        <p:nvSpPr>
          <p:cNvPr id="3" name="Notes Placeholder 2"/>
          <p:cNvSpPr>
            <a:spLocks noGrp="1"/>
          </p:cNvSpPr>
          <p:nvPr>
            <p:ph type="body" idx="1"/>
          </p:nvPr>
        </p:nvSpPr>
        <p:spPr>
          <a:xfrm>
            <a:off x="674556" y="4414344"/>
            <a:ext cx="5441431" cy="4410679"/>
          </a:xfrm>
          <a:prstGeom prst="rect">
            <a:avLst/>
          </a:prstGeom>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sng" strike="noStrike" kern="1200" cap="none" spc="0" normalizeH="0" noProof="0" dirty="0">
                <a:ln>
                  <a:noFill/>
                </a:ln>
                <a:solidFill>
                  <a:prstClr val="black"/>
                </a:solidFill>
                <a:effectLst/>
                <a:uLnTx/>
                <a:uFillTx/>
                <a:latin typeface="+mn-lt"/>
                <a:ea typeface="MS PGothic" charset="-128"/>
              </a:rPr>
              <a:t>Vidéo</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rPr>
              <a:t>Nous allons à présent </a:t>
            </a:r>
            <a:r>
              <a:rPr lang="fr" sz="1200" b="1" i="0" u="none" strike="noStrike" kern="1200" cap="none" spc="0" normalizeH="0" noProof="0" dirty="0">
                <a:ln>
                  <a:noFill/>
                </a:ln>
                <a:solidFill>
                  <a:prstClr val="black"/>
                </a:solidFill>
                <a:effectLst/>
                <a:uLnTx/>
                <a:uFillTx/>
                <a:latin typeface="+mn-lt"/>
                <a:ea typeface="MS PGothic" pitchFamily="34" charset="-128"/>
              </a:rPr>
              <a:t>clore </a:t>
            </a:r>
            <a:r>
              <a:rPr lang="fr" sz="1200" b="0" i="0" u="none" strike="noStrike" kern="1200" cap="none" spc="0" normalizeH="0" noProof="0" dirty="0">
                <a:ln>
                  <a:noFill/>
                </a:ln>
                <a:solidFill>
                  <a:prstClr val="black"/>
                </a:solidFill>
                <a:effectLst/>
                <a:uLnTx/>
                <a:uFillTx/>
                <a:latin typeface="+mn-lt"/>
                <a:ea typeface="MS PGothic" pitchFamily="34" charset="-128"/>
              </a:rPr>
              <a:t>ce huitième module en nous penchant sur le quotidien et l’expérience des personnes de diverses OSIEGCS. Cette vidéo est consacrée à Majda, qui a fui la Serbie en raison des menaces et de la discrimination dont elle était victime, avant d’obtenir l’asile aux États-Unis.  </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Lien de la vidéo : </a:t>
            </a:r>
            <a:r>
              <a:rPr lang="fr" sz="1200" b="0" i="1" u="sng" strike="noStrike" kern="1200" cap="none" spc="0" normalizeH="0" noProof="0" dirty="0">
                <a:ln>
                  <a:noFill/>
                </a:ln>
                <a:solidFill>
                  <a:prstClr val="black"/>
                </a:solidFill>
                <a:effectLst/>
                <a:uLnTx/>
                <a:uFillTx/>
                <a:latin typeface="+mn-lt"/>
                <a:ea typeface="MS PGothic" pitchFamily="34" charset="-128"/>
                <a:cs typeface="MS PGothic" charset="0"/>
              </a:rPr>
              <a:t>https://www.youtube.com/watch?v=jdg0CRjKaPI</a:t>
            </a: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Durée : </a:t>
            </a:r>
            <a:r>
              <a:rPr lang="fr" sz="1200" b="0" i="1" u="none" strike="noStrike" kern="1200" cap="none" spc="0" normalizeH="0" noProof="0" dirty="0">
                <a:ln>
                  <a:noFill/>
                </a:ln>
                <a:solidFill>
                  <a:prstClr val="black"/>
                </a:solidFill>
                <a:effectLst/>
                <a:uLnTx/>
                <a:uFillTx/>
                <a:latin typeface="+mn-lt"/>
                <a:ea typeface="MS PGothic" charset="-128"/>
              </a:rPr>
              <a:t>6 minutes.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dirty="0">
                <a:ln>
                  <a:noFill/>
                </a:ln>
                <a:solidFill>
                  <a:prstClr val="black"/>
                </a:solidFill>
                <a:effectLst/>
                <a:uLnTx/>
                <a:uFillTx/>
                <a:latin typeface="+mn-lt"/>
                <a:ea typeface="MS PGothic" pitchFamily="34" charset="-128"/>
                <a:cs typeface="MS PGothic" charset="0"/>
              </a:rPr>
              <a:t>Vidéos alternatives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Les vidéos recensées ci-dessous peuvent être utilisées pour cette formation, à la place des vidéos suggérées. Cette liste sera mise à jour en fonction des nouvelles vidéos disponibles. Pour accéder à des contenus complémentaires sur le quotidien et l’expérience des personnes de diverses OSIEGCS, vous pouvez également consulter la diapositive consacrée aux supports vidéo, qui précède les principaux points d’apprentissage, à la fin de chaque module.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Children’s Radio Foundation, « Bringing out the voices of LGBTI youth in Kinshasa, DRC » (3:12), disponible en français avec sous-titres en anglais à l’adresse suivante : </a:t>
            </a:r>
            <a:r>
              <a:rPr lang="fr" sz="1200" b="0" i="1" u="sng" strike="noStrike" kern="1200" cap="none" spc="0" normalizeH="0" noProof="0" dirty="0">
                <a:ln>
                  <a:noFill/>
                </a:ln>
                <a:solidFill>
                  <a:prstClr val="black"/>
                </a:solidFill>
                <a:effectLst/>
                <a:uLnTx/>
                <a:uFillTx/>
                <a:latin typeface="+mn-lt"/>
                <a:ea typeface="MS PGothic" pitchFamily="34" charset="-128"/>
                <a:cs typeface="MS PGothic" charset="0"/>
                <a:hlinkClick r:id="rId3">
                  <a:extLst>
                    <a:ext uri="{A12FA001-AC4F-418D-AE19-62706E023703}">
                      <ahyp:hlinkClr xmlns:ahyp="http://schemas.microsoft.com/office/drawing/2018/hyperlinkcolor" val="tx"/>
                    </a:ext>
                  </a:extLst>
                </a:hlinkClick>
              </a:rPr>
              <a:t>https://www.youtube.com/watch?v=UrK_OiSciZo.</a:t>
            </a: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Commission australienne des droits de l'homme, « Sogi’s Story: LGBTI in Africa » (2:40), disponible en anglais à l’adresse suivante : </a:t>
            </a:r>
            <a:r>
              <a:rPr lang="fr" sz="1200" b="0" i="1" u="sng" strike="noStrike" kern="1200" cap="none" spc="0" normalizeH="0" noProof="0" dirty="0">
                <a:ln>
                  <a:noFill/>
                </a:ln>
                <a:solidFill>
                  <a:prstClr val="black"/>
                </a:solidFill>
                <a:effectLst/>
                <a:uLnTx/>
                <a:uFillTx/>
                <a:latin typeface="+mn-lt"/>
                <a:ea typeface="MS PGothic" pitchFamily="34" charset="-128"/>
                <a:cs typeface="MS PGothic" charset="0"/>
                <a:hlinkClick r:id="rId4">
                  <a:extLst>
                    <a:ext uri="{A12FA001-AC4F-418D-AE19-62706E023703}">
                      <ahyp:hlinkClr xmlns:ahyp="http://schemas.microsoft.com/office/drawing/2018/hyperlinkcolor" val="tx"/>
                    </a:ext>
                  </a:extLst>
                </a:hlinkClick>
              </a:rPr>
              <a:t>https://www.youtube.com/watch?v=mZJ_X9ysHSo.</a:t>
            </a: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 LGBT Rights Ghana, A Look at the LGBT+ Rights Ghana Group » (3:50)</a:t>
            </a:r>
            <a:endParaRPr lang="fr" sz="1200" b="0" i="1" u="sng" strike="sngStrike" kern="1200" cap="none" spc="0" normalizeH="0" noProof="0" dirty="0">
              <a:ln>
                <a:noFill/>
              </a:ln>
              <a:solidFill>
                <a:prstClr val="black"/>
              </a:solidFill>
              <a:effectLst/>
              <a:uLnTx/>
              <a:uFillTx/>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rtlCol="0"/>
          <a:lstStyle/>
          <a:p>
            <a:pPr rtl="0"/>
            <a:fld id="{0ED8A9B0-80EF-A34D-B345-E2DEC5501E01}" type="slidenum">
              <a:rPr lang="en-US" smtClean="0"/>
              <a:t>42</a:t>
            </a:fld>
            <a:endParaRPr lang="en-US"/>
          </a:p>
        </p:txBody>
      </p:sp>
    </p:spTree>
    <p:extLst>
      <p:ext uri="{BB962C8B-B14F-4D97-AF65-F5344CB8AC3E}">
        <p14:creationId xmlns:p14="http://schemas.microsoft.com/office/powerpoint/2010/main" val="26392299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8546" name="Notes Placeholder 2"/>
          <p:cNvSpPr>
            <a:spLocks noGrp="1"/>
          </p:cNvSpPr>
          <p:nvPr>
            <p:ph type="body" idx="1"/>
          </p:nvPr>
        </p:nvSpPr>
        <p:spPr bwMode="auto">
          <a:xfrm>
            <a:off x="685800" y="4035971"/>
            <a:ext cx="5486400" cy="49804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sng" strike="noStrike" kern="1200" cap="none" spc="0" normalizeH="0" noProof="0" dirty="0">
                <a:ln>
                  <a:noFill/>
                </a:ln>
                <a:solidFill>
                  <a:prstClr val="black"/>
                </a:solidFill>
                <a:effectLst/>
                <a:uLnTx/>
                <a:uFillTx/>
                <a:latin typeface="+mn-lt"/>
                <a:ea typeface="MS PGothic" charset="-128"/>
              </a:rPr>
              <a:t>Principaux points d’apprentissage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0"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charset="-128"/>
              </a:rPr>
              <a:t>Pour conclure, voici les </a:t>
            </a:r>
            <a:r>
              <a:rPr lang="fr" sz="1200" b="1" i="0" u="none" strike="noStrike" kern="1200" cap="none" spc="0" normalizeH="0" noProof="0" dirty="0">
                <a:ln>
                  <a:noFill/>
                </a:ln>
                <a:solidFill>
                  <a:prstClr val="black"/>
                </a:solidFill>
                <a:effectLst/>
                <a:uLnTx/>
                <a:uFillTx/>
                <a:latin typeface="+mn-lt"/>
                <a:ea typeface="MS PGothic" charset="-128"/>
              </a:rPr>
              <a:t>principaux points d’apprentissage</a:t>
            </a:r>
            <a:r>
              <a:rPr lang="fr" sz="1200" b="0" i="0" u="none" strike="noStrike" kern="1200" cap="none" spc="0" normalizeH="0" noProof="0" dirty="0">
                <a:ln>
                  <a:noFill/>
                </a:ln>
                <a:solidFill>
                  <a:prstClr val="black"/>
                </a:solidFill>
                <a:effectLst/>
                <a:uLnTx/>
                <a:uFillTx/>
                <a:latin typeface="+mn-lt"/>
                <a:ea typeface="MS PGothic" charset="-128"/>
              </a:rPr>
              <a:t> :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0" cap="none" spc="0" normalizeH="0" noProof="0" dirty="0">
                <a:ln>
                  <a:noFill/>
                </a:ln>
                <a:solidFill>
                  <a:prstClr val="white"/>
                </a:solidFill>
                <a:effectLst/>
                <a:uLnTx/>
                <a:uFillTx/>
                <a:latin typeface="+mn-lt"/>
                <a:ea typeface="MS PGothic" charset="-128"/>
                <a:cs typeface="Calibri" charset="0"/>
              </a:rPr>
              <a:t>Assurez-vous que les entretiens </a:t>
            </a:r>
            <a:r>
              <a:rPr lang="fr" sz="1200" b="1" i="0" u="none" strike="noStrike" kern="0" cap="none" spc="0" normalizeH="0" noProof="0" dirty="0">
                <a:ln>
                  <a:noFill/>
                </a:ln>
                <a:solidFill>
                  <a:prstClr val="white"/>
                </a:solidFill>
                <a:effectLst/>
                <a:uLnTx/>
                <a:uFillTx/>
                <a:latin typeface="+mn-lt"/>
                <a:ea typeface="MS PGothic" charset="-128"/>
                <a:cs typeface="Calibri" charset="0"/>
              </a:rPr>
              <a:t>se déroulent</a:t>
            </a:r>
            <a:r>
              <a:rPr lang="fr" sz="1200" b="0" i="0" u="none" strike="noStrike" kern="0" cap="none" spc="0" normalizeH="0" noProof="0" dirty="0">
                <a:ln>
                  <a:noFill/>
                </a:ln>
                <a:solidFill>
                  <a:prstClr val="white"/>
                </a:solidFill>
                <a:effectLst/>
                <a:uLnTx/>
                <a:uFillTx/>
                <a:latin typeface="+mn-lt"/>
                <a:ea typeface="MS PGothic" charset="-128"/>
                <a:cs typeface="Calibri" charset="0"/>
              </a:rPr>
              <a:t> dans des lieux sûrs, accessibles et accueillants.</a:t>
            </a:r>
            <a:endParaRPr lang="fr" sz="1200" b="0" i="0" u="none" strike="noStrike" kern="0" cap="none" spc="0" normalizeH="0" noProof="0">
              <a:ln>
                <a:noFill/>
              </a:ln>
              <a:solidFill>
                <a:prstClr val="white"/>
              </a:solidFill>
              <a:effectLst/>
              <a:uLnTx/>
              <a:uFillTx/>
              <a:latin typeface="+mn-lt"/>
              <a:ea typeface="MS PGothic" charset="-128"/>
              <a:cs typeface="Calibri" charset="0"/>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charset="-128"/>
              </a:rPr>
              <a:t>Préparez-vous mentalement aux entretiens en prenant conscience de vos propres </a:t>
            </a:r>
            <a:r>
              <a:rPr lang="fr" sz="1200" b="1" i="0" u="none" strike="noStrike" kern="1200" cap="none" spc="0" normalizeH="0" noProof="0" dirty="0">
                <a:ln>
                  <a:noFill/>
                </a:ln>
                <a:solidFill>
                  <a:prstClr val="black"/>
                </a:solidFill>
                <a:effectLst/>
                <a:uLnTx/>
                <a:uFillTx/>
                <a:latin typeface="+mn-lt"/>
                <a:ea typeface="MS PGothic" charset="-128"/>
              </a:rPr>
              <a:t>préjugés</a:t>
            </a:r>
            <a:r>
              <a:rPr lang="fr" sz="1200" b="0" i="0" u="none" strike="noStrike" kern="1200" cap="none" spc="0" normalizeH="0" noProof="0" dirty="0">
                <a:ln>
                  <a:noFill/>
                </a:ln>
                <a:solidFill>
                  <a:prstClr val="black"/>
                </a:solidFill>
                <a:effectLst/>
                <a:uLnTx/>
                <a:uFillTx/>
                <a:latin typeface="+mn-lt"/>
                <a:ea typeface="MS PGothic" charset="-128"/>
              </a:rPr>
              <a:t> et stéréotypes.</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charset="-128"/>
              </a:rPr>
              <a:t>Expliquez le processus de l’entretien à la personne interviewée et impliquez-la dans ce processus afin d’établir un </a:t>
            </a:r>
            <a:r>
              <a:rPr lang="fr" sz="1200" b="1" i="0" u="none" strike="noStrike" kern="1200" cap="none" spc="0" normalizeH="0" noProof="0" dirty="0">
                <a:ln>
                  <a:noFill/>
                </a:ln>
                <a:solidFill>
                  <a:prstClr val="black"/>
                </a:solidFill>
                <a:effectLst/>
                <a:uLnTx/>
                <a:uFillTx/>
                <a:latin typeface="+mn-lt"/>
                <a:ea typeface="MS PGothic" charset="-128"/>
              </a:rPr>
              <a:t>lien</a:t>
            </a:r>
            <a:r>
              <a:rPr lang="fr" sz="1200" b="0" i="0" u="none" strike="noStrike" kern="1200" cap="none" spc="0" normalizeH="0" noProof="0" dirty="0">
                <a:ln>
                  <a:noFill/>
                </a:ln>
                <a:solidFill>
                  <a:prstClr val="black"/>
                </a:solidFill>
                <a:effectLst/>
                <a:uLnTx/>
                <a:uFillTx/>
                <a:latin typeface="+mn-lt"/>
                <a:ea typeface="MS PGothic" charset="-128"/>
              </a:rPr>
              <a:t> avec elle.</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charset="-128"/>
              </a:rPr>
              <a:t>Encouragez la personne interviewée à témoigner librement en vous appuyant sur le modèle </a:t>
            </a:r>
            <a:r>
              <a:rPr lang="fr" sz="1200" b="1" i="0" u="none" strike="noStrike" kern="1200" cap="none" spc="0" normalizeH="0" noProof="0" dirty="0">
                <a:ln>
                  <a:noFill/>
                </a:ln>
                <a:solidFill>
                  <a:prstClr val="black"/>
                </a:solidFill>
                <a:effectLst/>
                <a:uLnTx/>
                <a:uFillTx/>
                <a:latin typeface="+mn-lt"/>
                <a:ea typeface="MS PGothic" charset="-128"/>
              </a:rPr>
              <a:t>PEACE</a:t>
            </a:r>
            <a:r>
              <a:rPr lang="fr" sz="1200" b="0" i="0" u="none" strike="noStrike" kern="1200" cap="none" spc="0" normalizeH="0" noProof="0" dirty="0">
                <a:ln>
                  <a:noFill/>
                </a:ln>
                <a:solidFill>
                  <a:prstClr val="black"/>
                </a:solidFill>
                <a:effectLst/>
                <a:uLnTx/>
                <a:uFillTx/>
                <a:latin typeface="+mn-lt"/>
                <a:ea typeface="MS PGothic" charset="-128"/>
              </a:rPr>
              <a:t> et en vous concentrant sur les questions RED ainsi que les grandes thématiques à aborder.</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charset="-128"/>
              </a:rPr>
              <a:t>Prenez le temps de bien conclure et évaluer l’entretien afin de vous assurer que vous avez </a:t>
            </a:r>
            <a:r>
              <a:rPr lang="fr" sz="1200" b="1" i="0" u="none" strike="noStrike" kern="1200" cap="none" spc="0" normalizeH="0" noProof="0" dirty="0">
                <a:ln>
                  <a:noFill/>
                </a:ln>
                <a:solidFill>
                  <a:prstClr val="black"/>
                </a:solidFill>
                <a:effectLst/>
                <a:uLnTx/>
                <a:uFillTx/>
                <a:latin typeface="+mn-lt"/>
                <a:ea typeface="MS PGothic" charset="-128"/>
              </a:rPr>
              <a:t>recueilli</a:t>
            </a:r>
            <a:r>
              <a:rPr lang="fr" sz="1200" b="0" i="0" u="none" strike="noStrike" kern="1200" cap="none" spc="0" normalizeH="0" noProof="0" dirty="0">
                <a:ln>
                  <a:noFill/>
                </a:ln>
                <a:solidFill>
                  <a:prstClr val="black"/>
                </a:solidFill>
                <a:effectLst/>
                <a:uLnTx/>
                <a:uFillTx/>
                <a:latin typeface="+mn-lt"/>
                <a:ea typeface="MS PGothic" charset="-128"/>
              </a:rPr>
              <a:t> des informations fiables et conformes à vos besoins.</a:t>
            </a:r>
          </a:p>
          <a:p>
            <a:pPr marL="0" marR="0" lvl="0" indent="0" algn="l" defTabSz="914400" rtl="0" eaLnBrk="0" fontAlgn="base" latinLnBrk="0" hangingPunct="0">
              <a:lnSpc>
                <a:spcPct val="100000"/>
              </a:lnSpc>
              <a:spcBef>
                <a:spcPct val="30000"/>
              </a:spcBef>
              <a:spcAft>
                <a:spcPct val="0"/>
              </a:spcAft>
              <a:buClr>
                <a:srgbClr val="AF1D38"/>
              </a:buClr>
              <a:buSzTx/>
              <a:buFont typeface="Arial" panose="020B0604020202020204" pitchFamily="34" charset="0"/>
              <a:buNone/>
              <a:tabLst/>
              <a:defRPr/>
            </a:pPr>
            <a:endParaRPr kumimoji="0" lang="en-US" altLang="en-US" sz="1200" b="0" i="0"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Durée : </a:t>
            </a:r>
            <a:r>
              <a:rPr lang="fr" sz="1200" b="0" i="1" u="none" strike="noStrike" kern="1200" cap="none" spc="0" normalizeH="0" noProof="0" dirty="0">
                <a:ln>
                  <a:noFill/>
                </a:ln>
                <a:solidFill>
                  <a:prstClr val="black"/>
                </a:solidFill>
                <a:effectLst/>
                <a:uLnTx/>
                <a:uFillTx/>
                <a:latin typeface="+mn-lt"/>
                <a:ea typeface="MS PGothic" charset="-128"/>
              </a:rPr>
              <a:t>1 minute. </a:t>
            </a:r>
          </a:p>
        </p:txBody>
      </p:sp>
      <p:sp>
        <p:nvSpPr>
          <p:cNvPr id="1085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fld id="{710162DD-07BE-5646-97EA-012889A97BA4}" type="slidenum">
              <a:rPr lang="en-US" altLang="en-US" sz="1200">
                <a:latin typeface="Calibri Regular"/>
              </a:rPr>
              <a:pPr rtl="0"/>
              <a:t>43</a:t>
            </a:fld>
            <a:endParaRPr lang="en-US" altLang="en-US" sz="1200" dirty="0">
              <a:latin typeface="Calibri Regular"/>
            </a:endParaRPr>
          </a:p>
        </p:txBody>
      </p:sp>
    </p:spTree>
    <p:extLst>
      <p:ext uri="{BB962C8B-B14F-4D97-AF65-F5344CB8AC3E}">
        <p14:creationId xmlns:p14="http://schemas.microsoft.com/office/powerpoint/2010/main" val="8473172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8370" name="Notes Placeholder 2"/>
          <p:cNvSpPr>
            <a:spLocks noGrp="1"/>
          </p:cNvSpPr>
          <p:nvPr>
            <p:ph type="body" idx="1"/>
          </p:nvPr>
        </p:nvSpPr>
        <p:spPr bwMode="auto">
          <a:xfrm>
            <a:off x="685800" y="4035972"/>
            <a:ext cx="5486400" cy="39650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u="sng" dirty="0">
                <a:ea typeface="MS PGothic" charset="-128"/>
              </a:rPr>
              <a:t>Module 9 : Les techniques d’entretien</a:t>
            </a:r>
          </a:p>
          <a:p>
            <a:pPr rtl="0"/>
            <a:endParaRPr lang="en-US" altLang="en-US" sz="1200" dirty="0">
              <a:ea typeface="MS PGothic" charset="-128"/>
            </a:endParaRPr>
          </a:p>
          <a:p>
            <a:pPr rtl="0"/>
            <a:r>
              <a:rPr lang="fr" sz="1200" dirty="0">
                <a:ea typeface="MS PGothic" charset="-128"/>
              </a:rPr>
              <a:t>Le module 9 s’intitule </a:t>
            </a:r>
            <a:r>
              <a:rPr lang="fr" sz="1200" b="1" dirty="0">
                <a:ea typeface="MS PGothic" charset="-128"/>
              </a:rPr>
              <a:t>« Les techniques d’entretien »</a:t>
            </a:r>
            <a:r>
              <a:rPr lang="fr" sz="1200" dirty="0">
                <a:ea typeface="MS PGothic" charset="-128"/>
              </a:rPr>
              <a:t>. </a:t>
            </a:r>
          </a:p>
          <a:p>
            <a:pPr rtl="0"/>
            <a:endParaRPr lang="en-US" altLang="en-US" sz="1200" dirty="0">
              <a:ea typeface="MS PGothic" charset="-128"/>
            </a:endParaRPr>
          </a:p>
          <a:p>
            <a:pPr rtl="0"/>
            <a:r>
              <a:rPr lang="fr" sz="1200" dirty="0">
                <a:ea typeface="MS PGothic" charset="-128"/>
              </a:rPr>
              <a:t>---- </a:t>
            </a:r>
          </a:p>
          <a:p>
            <a:pPr rtl="0"/>
            <a:endParaRPr lang="en-US" altLang="en-US" sz="1200" u="none" dirty="0">
              <a:ea typeface="MS PGothic" charset="-128"/>
            </a:endParaRPr>
          </a:p>
          <a:p>
            <a:pPr rtl="0"/>
            <a:r>
              <a:rPr lang="fr" sz="1200" b="1" i="1" u="none" dirty="0">
                <a:ea typeface="MS PGothic" charset="-128"/>
              </a:rPr>
              <a:t>Durée du module : </a:t>
            </a:r>
            <a:r>
              <a:rPr lang="fr" sz="1200" i="1" u="none" dirty="0">
                <a:ea typeface="MS PGothic" charset="-128"/>
              </a:rPr>
              <a:t>2 heures et 20 minutes pour la version classique ; 3 heures et 35 minutes pour la variante consacrée à la détermination du statut de réfugié.</a:t>
            </a:r>
          </a:p>
          <a:p>
            <a:pPr rtl="0"/>
            <a:endParaRPr lang="en-US" altLang="en-US" sz="1200" i="1" dirty="0">
              <a:ea typeface="MS PGothic" charset="-128"/>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fld id="{B4A31E5A-B7FC-E945-B897-86AFF9DB5541}" type="slidenum">
              <a:rPr lang="en-US" altLang="en-US" sz="1200">
                <a:latin typeface="Calibri Regular"/>
              </a:rPr>
              <a:pPr rtl="0"/>
              <a:t>44</a:t>
            </a:fld>
            <a:endParaRPr lang="en-US" altLang="en-US" sz="1200" dirty="0">
              <a:latin typeface="Calibri Regular"/>
            </a:endParaRPr>
          </a:p>
        </p:txBody>
      </p:sp>
    </p:spTree>
    <p:extLst>
      <p:ext uri="{BB962C8B-B14F-4D97-AF65-F5344CB8AC3E}">
        <p14:creationId xmlns:p14="http://schemas.microsoft.com/office/powerpoint/2010/main" val="24909236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xfrm>
            <a:off x="685800" y="4035972"/>
            <a:ext cx="5486400" cy="43850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sng" strike="noStrike" kern="1200" cap="none" spc="0" normalizeH="0" noProof="0" dirty="0">
                <a:ln>
                  <a:noFill/>
                </a:ln>
                <a:solidFill>
                  <a:prstClr val="black"/>
                </a:solidFill>
                <a:effectLst/>
                <a:uLnTx/>
                <a:uFillTx/>
                <a:latin typeface="+mn-lt"/>
                <a:ea typeface="MS PGothic" charset="-128"/>
              </a:rPr>
              <a:t>Objectifs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charset="-128"/>
              </a:rPr>
              <a:t>Le module 9 est consacré à la pratique et se compose de plusieurs exercices d’entretien.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charset="-128"/>
              </a:rPr>
              <a:t>À la fin de ce module, vous saurez : </a:t>
            </a:r>
            <a:endPar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rPr>
              <a:t>Décrire la façon dont vous vous êtes entraîné(e) à mener des </a:t>
            </a:r>
            <a:r>
              <a:rPr lang="fr" sz="1200" b="1" i="0" u="none" strike="noStrike" kern="1200" cap="none" spc="0" normalizeH="0" noProof="0" dirty="0">
                <a:ln>
                  <a:noFill/>
                </a:ln>
                <a:solidFill>
                  <a:srgbClr val="4F81BD"/>
                </a:solidFill>
                <a:effectLst/>
                <a:uLnTx/>
                <a:uFillTx/>
                <a:latin typeface="+mn-lt"/>
                <a:ea typeface="MS PGothic" pitchFamily="34" charset="-128"/>
              </a:rPr>
              <a:t>entretiens sûrs et bienveillants ;</a:t>
            </a:r>
            <a:endPar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rPr>
              <a:t>Indiquer les </a:t>
            </a:r>
            <a:r>
              <a:rPr lang="fr" sz="1200" b="1" i="0" u="none" strike="noStrike" kern="1200" cap="none" spc="0" normalizeH="0" noProof="0" dirty="0">
                <a:ln>
                  <a:noFill/>
                </a:ln>
                <a:solidFill>
                  <a:srgbClr val="4F81BD"/>
                </a:solidFill>
                <a:effectLst/>
                <a:uLnTx/>
                <a:uFillTx/>
                <a:latin typeface="+mn-lt"/>
                <a:ea typeface="MS PGothic" pitchFamily="34" charset="-128"/>
              </a:rPr>
              <a:t>grandes thématiques </a:t>
            </a:r>
            <a:r>
              <a:rPr lang="fr" sz="1200" b="0" i="0" u="none" strike="noStrike" kern="1200" cap="none" spc="0" normalizeH="0" noProof="0" dirty="0">
                <a:ln>
                  <a:noFill/>
                </a:ln>
                <a:solidFill>
                  <a:prstClr val="black"/>
                </a:solidFill>
                <a:effectLst/>
                <a:uLnTx/>
                <a:uFillTx/>
                <a:latin typeface="+mn-lt"/>
                <a:ea typeface="MS PGothic" pitchFamily="34" charset="-128"/>
              </a:rPr>
              <a:t>qui vous ont semblé les plus intéressantes à aborder dans le cadre de votre entraînement à l’entretien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rPr>
              <a:t>Expliquer comment vous vous êtes assurés de poser des questions </a:t>
            </a:r>
            <a:r>
              <a:rPr lang="fr" sz="1200" b="1" i="0" u="none" strike="noStrike" kern="1200" cap="none" spc="0" normalizeH="0" noProof="0" dirty="0">
                <a:ln>
                  <a:noFill/>
                </a:ln>
                <a:solidFill>
                  <a:srgbClr val="4F81BD"/>
                </a:solidFill>
                <a:effectLst/>
                <a:uLnTx/>
                <a:uFillTx/>
                <a:latin typeface="+mn-lt"/>
                <a:ea typeface="MS PGothic" pitchFamily="34" charset="-128"/>
              </a:rPr>
              <a:t>respectueuses et appropriées</a:t>
            </a:r>
            <a:r>
              <a:rPr lang="fr" sz="1200" b="0" i="0" u="none" strike="noStrike" kern="1200" cap="none" spc="0" normalizeH="0" noProof="0" dirty="0">
                <a:ln>
                  <a:noFill/>
                </a:ln>
                <a:solidFill>
                  <a:prstClr val="black"/>
                </a:solidFill>
                <a:effectLst/>
                <a:uLnTx/>
                <a:uFillTx/>
                <a:latin typeface="+mn-lt"/>
                <a:ea typeface="MS PGothic" pitchFamily="34" charset="-128"/>
              </a:rPr>
              <a:t> dans le cadre de votre entraînement à l’entretien.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dirty="0">
                <a:ln>
                  <a:noFill/>
                </a:ln>
                <a:solidFill>
                  <a:prstClr val="black"/>
                </a:solidFill>
                <a:effectLst/>
                <a:uLnTx/>
                <a:uFillTx/>
                <a:latin typeface="+mn-lt"/>
                <a:ea typeface="MS PGothic" pitchFamily="34" charset="-128"/>
              </a:rPr>
              <a:t>Durée : </a:t>
            </a:r>
            <a:r>
              <a:rPr lang="fr" sz="1200" b="0" i="1" u="none" strike="noStrike" kern="1200" cap="none" spc="0" normalizeH="0" noProof="0" dirty="0">
                <a:ln>
                  <a:noFill/>
                </a:ln>
                <a:solidFill>
                  <a:prstClr val="black"/>
                </a:solidFill>
                <a:effectLst/>
                <a:uLnTx/>
                <a:uFillTx/>
                <a:latin typeface="+mn-lt"/>
                <a:ea typeface="MS PGothic" pitchFamily="34" charset="-128"/>
              </a:rPr>
              <a:t>1 minute.</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6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4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rtl="0">
              <a:spcBef>
                <a:spcPct val="0"/>
              </a:spcBef>
            </a:pPr>
            <a:fld id="{6EC741F9-BA25-49C9-89ED-C112D5A20CCF}" type="slidenum">
              <a:rPr lang="en-US" altLang="en-US" sz="1200" smtClean="0">
                <a:solidFill>
                  <a:srgbClr val="000000"/>
                </a:solidFill>
                <a:latin typeface="Calibri Regular"/>
                <a:ea typeface="ヒラギノ角ゴ ProN W3" pitchFamily="2" charset="-128"/>
                <a:sym typeface="Gill Sans" pitchFamily="2" charset="0"/>
              </a:rPr>
              <a:pPr rtl="0">
                <a:spcBef>
                  <a:spcPct val="0"/>
                </a:spcBef>
              </a:pPr>
              <a:t>45</a:t>
            </a:fld>
            <a:endParaRPr lang="en-US" altLang="en-US" sz="1200" dirty="0">
              <a:solidFill>
                <a:srgbClr val="000000"/>
              </a:solidFill>
              <a:latin typeface="Calibri Regular"/>
              <a:ea typeface="ヒラギノ角ゴ ProN W3" pitchFamily="2" charset="-128"/>
              <a:sym typeface="Gill Sans" pitchFamily="2" charset="0"/>
            </a:endParaRPr>
          </a:p>
        </p:txBody>
      </p:sp>
    </p:spTree>
    <p:extLst>
      <p:ext uri="{BB962C8B-B14F-4D97-AF65-F5344CB8AC3E}">
        <p14:creationId xmlns:p14="http://schemas.microsoft.com/office/powerpoint/2010/main" val="20686546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082" name="Notes Placeholder 2"/>
          <p:cNvSpPr>
            <a:spLocks noGrp="1"/>
          </p:cNvSpPr>
          <p:nvPr>
            <p:ph type="body" idx="1"/>
          </p:nvPr>
        </p:nvSpPr>
        <p:spPr bwMode="auto">
          <a:xfrm>
            <a:off x="685800" y="4035972"/>
            <a:ext cx="5486400" cy="45019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sng" strike="noStrike" kern="1200" cap="none" spc="0" normalizeH="0" noProof="0" dirty="0">
                <a:ln>
                  <a:noFill/>
                </a:ln>
                <a:solidFill>
                  <a:prstClr val="black"/>
                </a:solidFill>
                <a:effectLst/>
                <a:uLnTx/>
                <a:uFillTx/>
                <a:latin typeface="+mn-lt"/>
                <a:ea typeface="MS PGothic" pitchFamily="34" charset="-128"/>
              </a:rPr>
              <a:t>Exercice : </a:t>
            </a:r>
            <a:r>
              <a:rPr lang="fr" sz="1200" b="1" i="0" u="sng" strike="noStrike" kern="1200" cap="none" spc="0" normalizeH="0" noProof="0" dirty="0">
                <a:ln>
                  <a:noFill/>
                </a:ln>
                <a:solidFill>
                  <a:prstClr val="black"/>
                </a:solidFill>
                <a:effectLst/>
                <a:uLnTx/>
                <a:uFillTx/>
                <a:latin typeface="+mn-lt"/>
                <a:ea typeface="MS PGothic" charset="-128"/>
              </a:rPr>
              <a:t>Jeu de rôle devant l’ensemble du groupe </a:t>
            </a:r>
            <a:endParaRPr kumimoji="0" lang="en-US" altLang="en-US" sz="1200" b="1" i="0" u="sng"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charset="-128"/>
              </a:rPr>
              <a:t>Dans ce module, je vous proposerai trois exercices qui vous permettront de vous entraîner aux techniques d’entretien, puis d’en discuter ensemble. Le premier exercice est un </a:t>
            </a:r>
            <a:r>
              <a:rPr lang="fr" sz="1200" b="1" i="0" u="none" strike="noStrike" kern="1200" cap="none" spc="0" normalizeH="0" noProof="0" dirty="0">
                <a:ln>
                  <a:noFill/>
                </a:ln>
                <a:solidFill>
                  <a:prstClr val="black"/>
                </a:solidFill>
                <a:effectLst/>
                <a:uLnTx/>
                <a:uFillTx/>
                <a:latin typeface="+mn-lt"/>
                <a:ea typeface="MS PGothic" charset="-128"/>
              </a:rPr>
              <a:t>jeu de rôle devant l’ensemble du groupe</a:t>
            </a:r>
            <a:r>
              <a:rPr lang="fr" sz="1200" b="0" i="0" u="none" strike="noStrike" kern="1200" cap="none" spc="0" normalizeH="0" noProof="0" dirty="0">
                <a:ln>
                  <a:noFill/>
                </a:ln>
                <a:solidFill>
                  <a:prstClr val="black"/>
                </a:solidFill>
                <a:effectLst/>
                <a:uLnTx/>
                <a:uFillTx/>
                <a:latin typeface="+mn-lt"/>
                <a:ea typeface="MS PGothic" charset="-128"/>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Avant le début de la formation, j’ai demandé à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deux </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de nos apprenant(e)s [</a:t>
            </a:r>
            <a:r>
              <a:rPr lang="fr" sz="1200" b="1" i="1" u="none" strike="noStrike" kern="1200" cap="none" spc="0" normalizeH="0" noProof="0" dirty="0">
                <a:ln>
                  <a:noFill/>
                </a:ln>
                <a:solidFill>
                  <a:prstClr val="black"/>
                </a:solidFill>
                <a:effectLst/>
                <a:uLnTx/>
                <a:uFillTx/>
                <a:latin typeface="+mn-lt"/>
                <a:ea typeface="MS PGothic" pitchFamily="34" charset="-128"/>
                <a:cs typeface="MS PGothic" charset="0"/>
              </a:rPr>
              <a:t>quatre</a:t>
            </a: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 pour la variante consacrée à la détermination du statut de réfugié, qui comprend deux jeux de rôle] </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de participer à cet exercice. L’un(e) d’entre eux mènera l’entretien et l’autre interprétera le rôle de la personne interviewée. Chacun(e) a reçu en amont une présentation générale de son personnage. L’apprenant(e) qui jouera la personne interviewée a reçu un récit détaillé de son parcours. L’apprenant(e) qui mènera l’entretien s’est appuyé(e) sur une présentation plus succincte de son personnage.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Sachez qu’aucun(e) d’entre eux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n’a pris connaissance</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des informations reçues par son partenaire. Je vais maintenant leur demander de venir au bureau pour commencer le jeu de rôle. Le jeu de rôle durera 20 minutes [50 minutes / 25 minutes], puis nous discuterons du résultat pendant 20 minutes [50 minutes / 25 minutes].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Avant de commencer, j’aimerais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insister</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sur les principaux objectifs du jeu de rôle.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Cet exercice vise à montrer quelles sont les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catégories</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de questions à poser pour appliquer le modèle PEACE et à les distinguer des questions qui pourraient s’avérer inappropriées ou inutiles dans le cadre de cet entretien.</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Il vise également à montrer quelles sont les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grandes </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thématiques</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 </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à aborder dans le cadre d’un entretien et comment poser des questions constructives.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Enfin, ce jeu de rôle nous donnera l’occasion d’observer la façon dont on peut aborder un sujet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délicat </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et faire émerger des informations sensibles au fur et à mesure de l’entretien. Commençons l’exercice.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1" u="none" strike="noStrike" kern="1200" cap="none" spc="0" normalizeH="0" noProof="0" dirty="0">
                <a:ln>
                  <a:noFill/>
                </a:ln>
                <a:solidFill>
                  <a:prstClr val="black"/>
                </a:solidFill>
                <a:effectLst/>
                <a:uLnTx/>
                <a:uFillTx/>
                <a:latin typeface="+mn-lt"/>
                <a:ea typeface="MS PGothic" charset="-128"/>
              </a:rPr>
              <a:t>Une fois le jeu</a:t>
            </a: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 de </a:t>
            </a:r>
            <a:r>
              <a:rPr lang="fr" sz="1200" b="0" i="1" u="none" strike="noStrike" kern="1200" cap="none" spc="0" normalizeH="0" noProof="0" dirty="0">
                <a:ln>
                  <a:noFill/>
                </a:ln>
                <a:solidFill>
                  <a:prstClr val="black"/>
                </a:solidFill>
                <a:effectLst/>
                <a:uLnTx/>
                <a:uFillTx/>
                <a:latin typeface="+mn-lt"/>
                <a:ea typeface="MS PGothic" charset="-128"/>
              </a:rPr>
              <a:t>rôle terminé</a:t>
            </a: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Merci aux participant(e)s. Nous allons maintenant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discuter </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ensemble de ce que nous avons vu. Qui veut commencer ? Nous pouvons évoquer les questions qui ont plus ou moins bien fonctionné, les grandes thématiques qui ont fait avancer l’entretien ou tout autre point qui vous semble intéressant.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dirty="0">
                <a:ln>
                  <a:noFill/>
                </a:ln>
                <a:solidFill>
                  <a:prstClr val="black"/>
                </a:solidFill>
                <a:effectLst/>
                <a:uLnTx/>
                <a:uFillTx/>
                <a:latin typeface="+mn-lt"/>
                <a:ea typeface="MS PGothic" pitchFamily="34" charset="-128"/>
                <a:cs typeface="MS PGothic" charset="0"/>
              </a:rPr>
              <a:t>Propositions de questions à poser </a:t>
            </a: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pour favoriser l’implication des apprenant(e)s dans la discussion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Qu’avez-vous pensé du niveau de confort dans la salle ?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Qu’avez-vous pensé du langage corporel des deux participant(e)s ?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Comment la personne qui a mené l’entretien a-t-elle procédé pour inciter Fadi/Grace/Veronica à s’exprimer ?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De quelle autre manière peut-on montrer à la personne interviewée qu’on l’écoute ?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Comment rester conscient(e) de son propre comportement au cours d’un entretien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Qu’auriez-vous fait différemment si vous aviez mené cet entretien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La personne interviewée a-t-elle reçu des garanties concernant la confidentialité du lieu où s’est déroulé l’entretien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Que peut-on proposer à une personne pour changer l’atmosphère de l’entretien (par exemple, une pause ou un verre d’eau)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Comment rendre l’atmosphère plus conviviale et spontanée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Quels sont les aspects de l’entretien que vous auriez souhaité explorer davantage (par exemple, les réponses, le langage corporel, les silences, etc.) ? Comment les auriez-vous approfondis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charset="-128"/>
              </a:rPr>
              <a:t>----</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br>
              <a:rPr kumimoji="0" lang="en-US" altLang="en-US" sz="1200" b="1" i="1" u="none" strike="noStrike" kern="1200" cap="none" spc="0" normalizeH="0" baseline="0" noProof="0" dirty="0">
                <a:ln>
                  <a:noFill/>
                </a:ln>
                <a:solidFill>
                  <a:prstClr val="black"/>
                </a:solidFill>
                <a:effectLst/>
                <a:uLnTx/>
                <a:uFillTx/>
                <a:latin typeface="+mn-lt"/>
                <a:ea typeface="MS PGothic" charset="-128"/>
              </a:rPr>
            </a:br>
            <a:r>
              <a:rPr lang="fr" sz="1200" b="1" i="1" u="none" strike="noStrike" kern="1200" cap="none" spc="0" normalizeH="0" noProof="0" dirty="0">
                <a:ln>
                  <a:noFill/>
                </a:ln>
                <a:solidFill>
                  <a:prstClr val="black"/>
                </a:solidFill>
                <a:effectLst/>
                <a:uLnTx/>
                <a:uFillTx/>
                <a:latin typeface="+mn-lt"/>
                <a:ea typeface="MS PGothic" charset="-128"/>
              </a:rPr>
              <a:t>Remarque à l’attention de l’</a:t>
            </a:r>
            <a:r>
              <a:rPr lang="fr-FR" sz="1200" b="1" i="1" u="none" strike="noStrike" kern="1200" cap="none" spc="0" normalizeH="0" noProof="0" dirty="0">
                <a:ln>
                  <a:noFill/>
                </a:ln>
                <a:solidFill>
                  <a:prstClr val="black"/>
                </a:solidFill>
                <a:effectLst/>
                <a:uLnTx/>
                <a:uFillTx/>
                <a:latin typeface="+mn-lt"/>
                <a:ea typeface="MS PGothic" charset="-128"/>
              </a:rPr>
              <a:t>animateur(</a:t>
            </a:r>
            <a:r>
              <a:rPr lang="fr-FR" sz="1200" b="1" i="1" u="none" strike="noStrike" kern="1200" cap="none" spc="0" normalizeH="0" noProof="0" dirty="0" err="1">
                <a:ln>
                  <a:noFill/>
                </a:ln>
                <a:solidFill>
                  <a:prstClr val="black"/>
                </a:solidFill>
                <a:effectLst/>
                <a:uLnTx/>
                <a:uFillTx/>
                <a:latin typeface="+mn-lt"/>
                <a:ea typeface="MS PGothic" charset="-128"/>
              </a:rPr>
              <a:t>rice</a:t>
            </a:r>
            <a:r>
              <a:rPr lang="fr-FR" sz="1200" b="1" i="1" u="none" strike="noStrike" kern="1200" cap="none" spc="0" normalizeH="0" noProof="0" dirty="0">
                <a:ln>
                  <a:noFill/>
                </a:ln>
                <a:solidFill>
                  <a:prstClr val="black"/>
                </a:solidFill>
                <a:effectLst/>
                <a:uLnTx/>
                <a:uFillTx/>
                <a:latin typeface="+mn-lt"/>
                <a:ea typeface="MS PGothic" charset="-128"/>
              </a:rPr>
              <a:t>)</a:t>
            </a:r>
            <a:r>
              <a:rPr lang="fr" sz="1200" b="1" i="1" u="none" strike="noStrike" kern="1200" cap="none" spc="0" normalizeH="0" noProof="0" dirty="0">
                <a:ln>
                  <a:noFill/>
                </a:ln>
                <a:solidFill>
                  <a:prstClr val="black"/>
                </a:solidFill>
                <a:effectLst/>
                <a:uLnTx/>
                <a:uFillTx/>
                <a:latin typeface="+mn-lt"/>
                <a:ea typeface="MS PGothic" charset="-128"/>
              </a:rPr>
              <a:t> : </a:t>
            </a:r>
            <a:r>
              <a:rPr lang="fr" sz="1200" b="0" i="1" u="none" strike="noStrike" kern="1200" cap="none" spc="0" normalizeH="0" noProof="0" dirty="0">
                <a:ln>
                  <a:noFill/>
                </a:ln>
                <a:solidFill>
                  <a:prstClr val="black"/>
                </a:solidFill>
                <a:effectLst/>
                <a:uLnTx/>
                <a:uFillTx/>
                <a:latin typeface="+mn-lt"/>
                <a:ea typeface="MS PGothic" charset="-128"/>
              </a:rPr>
              <a:t>Pour en savoir plus sur cet exercice et découvrir d’autres scénarios pédagogiques, consultez la </a:t>
            </a:r>
            <a:r>
              <a:rPr lang="fr" sz="1200" b="1" i="1" u="none" strike="noStrike" kern="1200" cap="none" spc="0" normalizeH="0" noProof="0" dirty="0">
                <a:ln>
                  <a:noFill/>
                </a:ln>
                <a:solidFill>
                  <a:prstClr val="black"/>
                </a:solidFill>
                <a:effectLst/>
                <a:uLnTx/>
                <a:uFillTx/>
                <a:latin typeface="+mn-lt"/>
                <a:ea typeface="MS PGothic" charset="-128"/>
              </a:rPr>
              <a:t>page 186 </a:t>
            </a:r>
            <a:r>
              <a:rPr lang="fr" sz="1200" b="0" i="1" u="none" strike="noStrike" kern="1200" cap="none" spc="0" normalizeH="0" noProof="0" dirty="0">
                <a:ln>
                  <a:noFill/>
                </a:ln>
                <a:solidFill>
                  <a:prstClr val="black"/>
                </a:solidFill>
                <a:effectLst/>
                <a:uLnTx/>
                <a:uFillTx/>
                <a:latin typeface="+mn-lt"/>
                <a:ea typeface="MS PGothic" charset="-128"/>
              </a:rPr>
              <a:t>du Guide d’animation.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Durée : </a:t>
            </a:r>
            <a:r>
              <a:rPr lang="fr" sz="1200" b="0" i="1" u="none" strike="noStrike" kern="1200" cap="none" spc="0" normalizeH="0" noProof="0" dirty="0">
                <a:ln>
                  <a:noFill/>
                </a:ln>
                <a:solidFill>
                  <a:prstClr val="black"/>
                </a:solidFill>
                <a:effectLst/>
                <a:uLnTx/>
                <a:uFillTx/>
                <a:latin typeface="+mn-lt"/>
                <a:ea typeface="MS PGothic" charset="-128"/>
              </a:rPr>
              <a:t>45 minutes pour la version classique (5 minutes pour les explications ; 20 minutes pour le jeu de rôle ; 20 minutes pour la discussion) et 1 heure et 45 minutes pour la variante consacrée à la détermination du statut de réfugié (5 minutes pour les explications ; 50 minutes pour le jeu de rôle ; 50 minutes pour la discussion OU, pour deux jeux de rôle, 5 minutes pour les explications ; 25 minutes pour chacun des deux jeux de rôle ; 25 minutes pour chacune des deux discussions.)</a:t>
            </a: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600">
                <a:solidFill>
                  <a:schemeClr val="tx1"/>
                </a:solidFill>
                <a:latin typeface="Calibri" charset="0"/>
                <a:ea typeface="MS PGothic" charset="-128"/>
              </a:defRPr>
            </a:lvl1pPr>
            <a:lvl2pPr marL="742950" indent="-285750">
              <a:spcBef>
                <a:spcPct val="30000"/>
              </a:spcBef>
              <a:defRPr sz="14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rtl="0">
              <a:spcBef>
                <a:spcPct val="0"/>
              </a:spcBef>
            </a:pPr>
            <a:fld id="{A6C2C697-EF0F-6E4C-BD43-EEDCC66C4249}" type="slidenum">
              <a:rPr lang="en-US" altLang="en-US" sz="1200">
                <a:solidFill>
                  <a:srgbClr val="000000"/>
                </a:solidFill>
                <a:latin typeface="Calibri Regular"/>
                <a:ea typeface="ヒラギノ角ゴ ProN W3" charset="-128"/>
              </a:rPr>
              <a:pPr rtl="0">
                <a:spcBef>
                  <a:spcPct val="0"/>
                </a:spcBef>
              </a:pPr>
              <a:t>46</a:t>
            </a:fld>
            <a:endParaRPr lang="en-US" altLang="en-US" sz="1200" dirty="0">
              <a:solidFill>
                <a:srgbClr val="000000"/>
              </a:solidFill>
              <a:latin typeface="Calibri Regular"/>
              <a:ea typeface="ヒラギノ角ゴ ProN W3" charset="-128"/>
            </a:endParaRPr>
          </a:p>
        </p:txBody>
      </p:sp>
    </p:spTree>
    <p:extLst>
      <p:ext uri="{BB962C8B-B14F-4D97-AF65-F5344CB8AC3E}">
        <p14:creationId xmlns:p14="http://schemas.microsoft.com/office/powerpoint/2010/main" val="7205494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082" name="Notes Placeholder 2"/>
          <p:cNvSpPr>
            <a:spLocks noGrp="1"/>
          </p:cNvSpPr>
          <p:nvPr>
            <p:ph type="body" idx="1"/>
          </p:nvPr>
        </p:nvSpPr>
        <p:spPr bwMode="auto">
          <a:xfrm>
            <a:off x="685800" y="4035971"/>
            <a:ext cx="5486400" cy="44334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sng" strike="noStrike" kern="1200" cap="none" spc="0" normalizeH="0" noProof="0" dirty="0">
                <a:ln>
                  <a:noFill/>
                </a:ln>
                <a:solidFill>
                  <a:prstClr val="black"/>
                </a:solidFill>
                <a:effectLst/>
                <a:uLnTx/>
                <a:uFillTx/>
                <a:latin typeface="+mn-lt"/>
                <a:ea typeface="MS PGothic" pitchFamily="34" charset="-128"/>
              </a:rPr>
              <a:t>Exercice : </a:t>
            </a:r>
            <a:r>
              <a:rPr lang="fr" sz="1200" b="1" i="0" u="sng" strike="noStrike" kern="1200" cap="none" spc="0" normalizeH="0" noProof="0" dirty="0">
                <a:ln>
                  <a:noFill/>
                </a:ln>
                <a:solidFill>
                  <a:prstClr val="black"/>
                </a:solidFill>
                <a:effectLst/>
                <a:uLnTx/>
                <a:uFillTx/>
                <a:latin typeface="+mn-lt"/>
                <a:ea typeface="MS PGothic" charset="-128"/>
              </a:rPr>
              <a:t>Jeu de rôle en binôme </a:t>
            </a:r>
            <a:endParaRPr kumimoji="0" lang="en-US" altLang="en-US" sz="1200" b="1" i="0" u="sng"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charset="-128"/>
              </a:rPr>
              <a:t>Nous allons maintenant </a:t>
            </a:r>
            <a:r>
              <a:rPr lang="fr" sz="1200" b="1" i="0" u="none" strike="noStrike" kern="1200" cap="none" spc="0" normalizeH="0" noProof="0" dirty="0">
                <a:ln>
                  <a:noFill/>
                </a:ln>
                <a:solidFill>
                  <a:prstClr val="black"/>
                </a:solidFill>
                <a:effectLst/>
                <a:uLnTx/>
                <a:uFillTx/>
                <a:latin typeface="+mn-lt"/>
                <a:ea typeface="MS PGothic" charset="-128"/>
              </a:rPr>
              <a:t>nous entraîner </a:t>
            </a:r>
            <a:r>
              <a:rPr lang="fr" sz="1200" b="0" i="0" u="none" strike="noStrike" kern="1200" cap="none" spc="0" normalizeH="0" noProof="0" dirty="0">
                <a:ln>
                  <a:noFill/>
                </a:ln>
                <a:solidFill>
                  <a:prstClr val="black"/>
                </a:solidFill>
                <a:effectLst/>
                <a:uLnTx/>
                <a:uFillTx/>
                <a:latin typeface="+mn-lt"/>
                <a:ea typeface="MS PGothic" charset="-128"/>
              </a:rPr>
              <a:t>aux techniques d’entretien grâce à un nouveau jeu de rôle.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just"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Je vais vous proposer un exercice qui vous permettra de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vous exercer</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à poser des questions dans le cadre d’un entretien. Vous aurez besoin d’un(e)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partenaire.</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Nous allons organiser deux</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 </a:t>
            </a:r>
            <a:r>
              <a:rPr lang="fr" sz="1200" b="0" i="0" u="sng" strike="sngStrike" kern="1200" cap="none" spc="0" normalizeH="0" noProof="0" dirty="0">
                <a:ln>
                  <a:noFill/>
                </a:ln>
                <a:solidFill>
                  <a:prstClr val="black"/>
                </a:solidFill>
                <a:effectLst/>
                <a:uLnTx/>
                <a:uFillTx/>
                <a:latin typeface="+mn-lt"/>
                <a:ea typeface="MS PGothic" pitchFamily="34" charset="-128"/>
                <a:cs typeface="MS PGothic" charset="0"/>
              </a:rPr>
              <a:t> </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jeux de rôle distincts. Chacun(e) d’entre vous aura à la fois l’occasion de mener un entretien et de jouer le rôle de la personne interviewée.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just"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Commençons par le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premier </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jeu de rôle. Choisissez qui d’entre vous mènera l’entretien et qui jouera le rôle de la personne interviewée pour ce premier jeu de rôle. Tout le monde a fait son choix ? </a:t>
            </a: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(vérifiez que tous les apprenant(e)s ont choisi un rôle.) </a:t>
            </a:r>
          </a:p>
          <a:p>
            <a:pPr marL="0" marR="0" lvl="0" indent="0" algn="just"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Si vous jouez le rôle de la personne interviewée, lisez la fiche d’informations détaillée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page 61</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Si vous menez l’entretien, lisez la fiche de préparation de l’entretien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page 63</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Vous avez cinq minutes pour prendre connaissance de votre fiche.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Une fois les cinq minutes écoulées</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a:t>
            </a: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 </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 </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Le temps est</a:t>
            </a: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 écoulé. </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Vous pouvez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commencer</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l’</a:t>
            </a:r>
            <a:r>
              <a:rPr lang="fr" sz="1200" b="1" i="0" u="sng" strike="sngStrike" kern="1200" cap="none" spc="0" normalizeH="0" noProof="0" dirty="0">
                <a:ln>
                  <a:noFill/>
                </a:ln>
                <a:solidFill>
                  <a:prstClr val="black"/>
                </a:solidFill>
                <a:effectLst/>
                <a:uLnTx/>
                <a:uFillTx/>
                <a:latin typeface="+mn-lt"/>
                <a:ea typeface="MS PGothic" pitchFamily="34" charset="-128"/>
                <a:cs typeface="MS PGothic" charset="0"/>
              </a:rPr>
              <a:t> </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entretien. Je vous préviendrai lorsque le temps sera écoulé.</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just" defTabSz="914400" rtl="0" eaLnBrk="0" fontAlgn="base" latinLnBrk="0" hangingPunct="0">
              <a:lnSpc>
                <a:spcPct val="100000"/>
              </a:lnSpc>
              <a:spcBef>
                <a:spcPct val="30000"/>
              </a:spcBef>
              <a:spcAft>
                <a:spcPct val="0"/>
              </a:spcAft>
              <a:buClrTx/>
              <a:buSzTx/>
              <a:buFontTx/>
              <a:buNone/>
              <a:tabLst/>
              <a:defRPr/>
            </a:pP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Une fois les [vingt] minutes écoulées</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a:t>
            </a: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 </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Le temps est écoulé pour le premier entretien. Nous allons maintenant passer au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second jeu de rôle</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Si vous avez mené l’entretien lors du précédent exercice, vous jouerez maintenant le rôle de la personne interviewée. À l’inverse, si vous avez joué le rôle de la personne interviewée, vous mènerez l’entretien. Si vous jouez le rôle de la personne interviewée, lisez la fiche d’informations détaillée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page 64</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Si vous menez l’entretien, lisez la fiche de préparation de l’entretien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page 66</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Vous avez cinq minutes pour prendre connaissance de votre fiche. </a:t>
            </a: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Une fois les cinq minutes écoulées </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a:t>
            </a: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 </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Vous pouvez commencer l’entretien.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1" u="none" strike="noStrike" kern="1200" cap="none" spc="0" normalizeH="0" noProof="0" dirty="0">
                <a:ln>
                  <a:noFill/>
                </a:ln>
                <a:solidFill>
                  <a:prstClr val="black"/>
                </a:solidFill>
                <a:effectLst/>
                <a:uLnTx/>
                <a:uFillTx/>
                <a:latin typeface="+mn-lt"/>
                <a:ea typeface="MS PGothic" charset="-128"/>
              </a:rPr>
              <a:t>Une fois le jeu</a:t>
            </a: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 de </a:t>
            </a:r>
            <a:r>
              <a:rPr lang="fr" sz="1200" b="0" i="1" u="none" strike="noStrike" kern="1200" cap="none" spc="0" normalizeH="0" noProof="0" dirty="0">
                <a:ln>
                  <a:noFill/>
                </a:ln>
                <a:solidFill>
                  <a:prstClr val="black"/>
                </a:solidFill>
                <a:effectLst/>
                <a:uLnTx/>
                <a:uFillTx/>
                <a:latin typeface="+mn-lt"/>
                <a:ea typeface="MS PGothic" charset="-128"/>
              </a:rPr>
              <a:t>rôle terminé</a:t>
            </a: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 </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Maintenant que les deux jeux de rôle sont terminés, nous allons discuter ensemble du résultat.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Qu’avez-vous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ressenti </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lorsque vous avez mené l’entretien ? Qu’avez-vous ressenti lorsque vous avez joué le rôle de la</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 personne interviewée</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Dans le rôle de la personne interviewée, avez-vous rencontré des difficultés pour communiquer les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informations</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Dans le rôle de la personne interviewée, à quelles questions avez-vous le mieux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répondu </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À quelles questions avez-vous le moins bien répondu ?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Lorsque vous avez mené l’entretien, qu’avez-vous ressenti en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abordant </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ce sujet ? À quelles questions la personne interviewée a-t-elle le mieux répondu ?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charset="-128"/>
              </a:rPr>
              <a:t>----</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br>
              <a:rPr kumimoji="0" lang="en-US" altLang="en-US" sz="1200" b="1" i="1" u="none" strike="noStrike" kern="1200" cap="none" spc="0" normalizeH="0" baseline="0" noProof="0" dirty="0">
                <a:ln>
                  <a:noFill/>
                </a:ln>
                <a:solidFill>
                  <a:prstClr val="black"/>
                </a:solidFill>
                <a:effectLst/>
                <a:uLnTx/>
                <a:uFillTx/>
                <a:latin typeface="+mn-lt"/>
                <a:ea typeface="MS PGothic" charset="-128"/>
              </a:rPr>
            </a:br>
            <a:r>
              <a:rPr lang="fr" sz="1200" b="1" i="1" u="none" strike="noStrike" kern="1200" cap="none" spc="0" normalizeH="0" noProof="0" dirty="0">
                <a:ln>
                  <a:noFill/>
                </a:ln>
                <a:solidFill>
                  <a:prstClr val="black"/>
                </a:solidFill>
                <a:effectLst/>
                <a:uLnTx/>
                <a:uFillTx/>
                <a:latin typeface="+mn-lt"/>
                <a:ea typeface="MS PGothic" charset="-128"/>
              </a:rPr>
              <a:t>Remarque à l’attention de l’</a:t>
            </a:r>
            <a:r>
              <a:rPr lang="fr-FR" sz="1200" b="1" i="1" u="none" strike="noStrike" kern="1200" cap="none" spc="0" normalizeH="0" noProof="0" dirty="0">
                <a:ln>
                  <a:noFill/>
                </a:ln>
                <a:solidFill>
                  <a:prstClr val="black"/>
                </a:solidFill>
                <a:effectLst/>
                <a:uLnTx/>
                <a:uFillTx/>
                <a:latin typeface="+mn-lt"/>
                <a:ea typeface="MS PGothic" charset="-128"/>
              </a:rPr>
              <a:t>animateur(</a:t>
            </a:r>
            <a:r>
              <a:rPr lang="fr-FR" sz="1200" b="1" i="1" u="none" strike="noStrike" kern="1200" cap="none" spc="0" normalizeH="0" noProof="0" dirty="0" err="1">
                <a:ln>
                  <a:noFill/>
                </a:ln>
                <a:solidFill>
                  <a:prstClr val="black"/>
                </a:solidFill>
                <a:effectLst/>
                <a:uLnTx/>
                <a:uFillTx/>
                <a:latin typeface="+mn-lt"/>
                <a:ea typeface="MS PGothic" charset="-128"/>
              </a:rPr>
              <a:t>rice</a:t>
            </a:r>
            <a:r>
              <a:rPr lang="fr-FR" sz="1200" b="1" i="1" u="none" strike="noStrike" kern="1200" cap="none" spc="0" normalizeH="0" noProof="0" dirty="0">
                <a:ln>
                  <a:noFill/>
                </a:ln>
                <a:solidFill>
                  <a:prstClr val="black"/>
                </a:solidFill>
                <a:effectLst/>
                <a:uLnTx/>
                <a:uFillTx/>
                <a:latin typeface="+mn-lt"/>
                <a:ea typeface="MS PGothic" charset="-128"/>
              </a:rPr>
              <a:t>)</a:t>
            </a:r>
            <a:r>
              <a:rPr lang="fr" sz="1200" b="1" i="1" u="none" strike="noStrike" kern="1200" cap="none" spc="0" normalizeH="0" noProof="0" dirty="0">
                <a:ln>
                  <a:noFill/>
                </a:ln>
                <a:solidFill>
                  <a:prstClr val="black"/>
                </a:solidFill>
                <a:effectLst/>
                <a:uLnTx/>
                <a:uFillTx/>
                <a:latin typeface="+mn-lt"/>
                <a:ea typeface="MS PGothic" charset="-128"/>
              </a:rPr>
              <a:t> : </a:t>
            </a:r>
            <a:r>
              <a:rPr lang="fr" sz="1200" b="0" i="1" u="none" strike="noStrike" kern="1200" cap="none" spc="0" normalizeH="0" noProof="0" dirty="0">
                <a:ln>
                  <a:noFill/>
                </a:ln>
                <a:solidFill>
                  <a:prstClr val="black"/>
                </a:solidFill>
                <a:effectLst/>
                <a:uLnTx/>
                <a:uFillTx/>
                <a:latin typeface="+mn-lt"/>
                <a:ea typeface="MS PGothic" charset="-128"/>
              </a:rPr>
              <a:t>Pour en savoir plus sur cet exercice et découvrir d’autres scénarios pédagogiques, consultez la </a:t>
            </a:r>
            <a:r>
              <a:rPr lang="fr" sz="1200" b="1" i="1" u="none" strike="noStrike" kern="1200" cap="none" spc="0" normalizeH="0" noProof="0" dirty="0">
                <a:ln>
                  <a:noFill/>
                </a:ln>
                <a:solidFill>
                  <a:prstClr val="black"/>
                </a:solidFill>
                <a:effectLst/>
                <a:uLnTx/>
                <a:uFillTx/>
                <a:latin typeface="+mn-lt"/>
                <a:ea typeface="MS PGothic" charset="-128"/>
              </a:rPr>
              <a:t>page 203 </a:t>
            </a:r>
            <a:r>
              <a:rPr lang="fr" sz="1200" b="0" i="1" u="none" strike="noStrike" kern="1200" cap="none" spc="0" normalizeH="0" noProof="0" dirty="0">
                <a:ln>
                  <a:noFill/>
                </a:ln>
                <a:solidFill>
                  <a:prstClr val="black"/>
                </a:solidFill>
                <a:effectLst/>
                <a:uLnTx/>
                <a:uFillTx/>
                <a:latin typeface="+mn-lt"/>
                <a:ea typeface="MS PGothic" charset="-128"/>
              </a:rPr>
              <a:t>du Guide d’animation.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Durée : </a:t>
            </a:r>
            <a:r>
              <a:rPr lang="fr" sz="1200" b="0" i="1" u="none" strike="noStrike" kern="1200" cap="none" spc="0" normalizeH="0" noProof="0" dirty="0">
                <a:ln>
                  <a:noFill/>
                </a:ln>
                <a:solidFill>
                  <a:prstClr val="black"/>
                </a:solidFill>
                <a:effectLst/>
                <a:uLnTx/>
                <a:uFillTx/>
                <a:latin typeface="+mn-lt"/>
                <a:ea typeface="MS PGothic" charset="-128"/>
              </a:rPr>
              <a:t>60 minutes pour la version classique (5 minutes pour les explications ; 20 minutes pour le premier jeu de rôle ; 20 minutes pour le second jeu de rôle ; 15 minutes pour la discussion collective) et 1 heure et 15 minutes pour la variante consacrée à la détermination du statut de réfugié (5 minutes pour les explications ; 25 minutes pour le premier jeu de rôle ; 25 minutes pour le second jeu de rôle ; 20 minutes pour la discussion collective.)</a:t>
            </a: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600">
                <a:solidFill>
                  <a:schemeClr val="tx1"/>
                </a:solidFill>
                <a:latin typeface="Calibri" charset="0"/>
                <a:ea typeface="MS PGothic" charset="-128"/>
              </a:defRPr>
            </a:lvl1pPr>
            <a:lvl2pPr marL="742950" indent="-285750">
              <a:spcBef>
                <a:spcPct val="30000"/>
              </a:spcBef>
              <a:defRPr sz="14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rtl="0">
              <a:spcBef>
                <a:spcPct val="0"/>
              </a:spcBef>
            </a:pPr>
            <a:fld id="{A6C2C697-EF0F-6E4C-BD43-EEDCC66C4249}" type="slidenum">
              <a:rPr lang="en-US" altLang="en-US" sz="1200">
                <a:solidFill>
                  <a:srgbClr val="000000"/>
                </a:solidFill>
                <a:latin typeface="Calibri Regular"/>
                <a:ea typeface="ヒラギノ角ゴ ProN W3" charset="-128"/>
              </a:rPr>
              <a:pPr rtl="0">
                <a:spcBef>
                  <a:spcPct val="0"/>
                </a:spcBef>
              </a:pPr>
              <a:t>47</a:t>
            </a:fld>
            <a:endParaRPr lang="en-US" altLang="en-US" sz="1200" dirty="0">
              <a:solidFill>
                <a:srgbClr val="000000"/>
              </a:solidFill>
              <a:latin typeface="Calibri Regular"/>
              <a:ea typeface="ヒラギノ角ゴ ProN W3" charset="-128"/>
            </a:endParaRPr>
          </a:p>
        </p:txBody>
      </p:sp>
    </p:spTree>
    <p:extLst>
      <p:ext uri="{BB962C8B-B14F-4D97-AF65-F5344CB8AC3E}">
        <p14:creationId xmlns:p14="http://schemas.microsoft.com/office/powerpoint/2010/main" val="41287658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082" name="Notes Placeholder 2"/>
          <p:cNvSpPr>
            <a:spLocks noGrp="1"/>
          </p:cNvSpPr>
          <p:nvPr>
            <p:ph type="body" idx="1"/>
          </p:nvPr>
        </p:nvSpPr>
        <p:spPr bwMode="auto">
          <a:xfrm>
            <a:off x="685800" y="4035971"/>
            <a:ext cx="5486400" cy="44334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sng" strike="noStrike" kern="1200" cap="none" spc="0" normalizeH="0" noProof="0" dirty="0">
                <a:ln>
                  <a:noFill/>
                </a:ln>
                <a:solidFill>
                  <a:prstClr val="black"/>
                </a:solidFill>
                <a:effectLst/>
                <a:uLnTx/>
                <a:uFillTx/>
                <a:latin typeface="+mn-lt"/>
                <a:ea typeface="MS PGothic" pitchFamily="34" charset="-128"/>
              </a:rPr>
              <a:t>Exercice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charset="-128"/>
              </a:rPr>
              <a:t>Nous allons à présent passer à un exercice qui vous invitera à découvrir quelques </a:t>
            </a:r>
            <a:r>
              <a:rPr lang="fr" sz="1200" b="1" i="0" u="none" strike="noStrike" kern="1200" cap="none" spc="0" normalizeH="0" noProof="0" dirty="0">
                <a:ln>
                  <a:noFill/>
                </a:ln>
                <a:solidFill>
                  <a:prstClr val="black"/>
                </a:solidFill>
                <a:effectLst/>
                <a:uLnTx/>
                <a:uFillTx/>
                <a:latin typeface="+mn-lt"/>
                <a:ea typeface="MS PGothic" charset="-128"/>
              </a:rPr>
              <a:t>situations </a:t>
            </a:r>
            <a:r>
              <a:rPr lang="fr" sz="1200" b="0" i="0" u="none" strike="noStrike" kern="1200" cap="none" spc="0" normalizeH="0" noProof="0" dirty="0">
                <a:ln>
                  <a:noFill/>
                </a:ln>
                <a:solidFill>
                  <a:prstClr val="black"/>
                </a:solidFill>
                <a:effectLst/>
                <a:uLnTx/>
                <a:uFillTx/>
                <a:latin typeface="+mn-lt"/>
                <a:ea typeface="MS PGothic" charset="-128"/>
              </a:rPr>
              <a:t>courantes relatives aux entretiens avec des personnes de diverses OSIEGCS.</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Ce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bref exercice</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vous permettra d’envisager une situation susceptible de se produire dans le cadre d’un entretien avec une personne de diverses OSIEGCS, puis de réfléchir à la façon dont vous réagiriez à cette situation. </a:t>
            </a:r>
          </a:p>
          <a:p>
            <a:pPr marL="0" marR="0" lvl="0" indent="0" algn="just"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Pour cette activité, nous allons former quatre groupes. Merci de lever la main si vous travaillez dans le domaine de la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détermination du statut de réfugié</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divisez ces apprenant(e)s en deux groupes).</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Vous êtes les groupes 1 et 2 et vous travaillerez sur le premier scénario. Pour les autres, merci de vous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répartir </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en deux groupes. Vous êtes les groupes 3 et 4 et vous travaillerez sur le second scénario. J’ai posé sur les tables des étiquettes numérotées de un à quatre. Merci de bien vouloir vous installer à la table qui correspond à votre numéro de groupe. </a:t>
            </a: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[Remarque : si aucun(e) apprenant(e) ne travaille dans le domaine de la détermination du statut de réfugié, divisez</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la classe en quatre groupes et faites travailler tous les groupes sur le second scénario.]</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Vous avez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quinze minutes</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pour discuter entre vous. Lorsque le temps sera écoulé, vous rejoindrez l’équipe qui a travaillé sur le même scénario que le vôtre et vous discuterez tous ensemble.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Une fois les quinze minutes écoulées</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a:t>
            </a: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Vous pouvez maintenant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rejoindre</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une autre équipe [</a:t>
            </a: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pour les groupes d’apprenant(e)s mixtes : </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l’équipe qui a travaillé sur le même scénario que le vôtre] et discuter tous ensemble de la façon dont vous traiteriez cette situation.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Le personnel d’animation peut passer parmi les différents groupes et, si nécessaire, recadrer ou relancer les échanges. On peut également envisager une discussion en plénière. </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charset="-128"/>
              </a:rPr>
              <a:t>----</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br>
              <a:rPr kumimoji="0" lang="en-US" altLang="en-US" sz="1200" b="1" i="1" u="none" strike="noStrike" kern="1200" cap="none" spc="0" normalizeH="0" baseline="0" noProof="0" dirty="0">
                <a:ln>
                  <a:noFill/>
                </a:ln>
                <a:solidFill>
                  <a:prstClr val="black"/>
                </a:solidFill>
                <a:effectLst/>
                <a:uLnTx/>
                <a:uFillTx/>
                <a:latin typeface="+mn-lt"/>
                <a:ea typeface="MS PGothic" charset="-128"/>
              </a:rPr>
            </a:br>
            <a:r>
              <a:rPr lang="fr" sz="1200" b="1" i="1" u="none" strike="noStrike" kern="1200" cap="none" spc="0" normalizeH="0" noProof="0" dirty="0">
                <a:ln>
                  <a:noFill/>
                </a:ln>
                <a:solidFill>
                  <a:prstClr val="black"/>
                </a:solidFill>
                <a:effectLst/>
                <a:uLnTx/>
                <a:uFillTx/>
                <a:latin typeface="+mn-lt"/>
                <a:ea typeface="MS PGothic" charset="-128"/>
              </a:rPr>
              <a:t>Remarque à l’attention de l’</a:t>
            </a:r>
            <a:r>
              <a:rPr lang="fr-FR" sz="1200" b="1" i="1" u="none" strike="noStrike" kern="1200" cap="none" spc="0" normalizeH="0" noProof="0" dirty="0">
                <a:ln>
                  <a:noFill/>
                </a:ln>
                <a:solidFill>
                  <a:prstClr val="black"/>
                </a:solidFill>
                <a:effectLst/>
                <a:uLnTx/>
                <a:uFillTx/>
                <a:latin typeface="+mn-lt"/>
                <a:ea typeface="MS PGothic" charset="-128"/>
              </a:rPr>
              <a:t>animateur(</a:t>
            </a:r>
            <a:r>
              <a:rPr lang="fr-FR" sz="1200" b="1" i="1" u="none" strike="noStrike" kern="1200" cap="none" spc="0" normalizeH="0" noProof="0" dirty="0" err="1">
                <a:ln>
                  <a:noFill/>
                </a:ln>
                <a:solidFill>
                  <a:prstClr val="black"/>
                </a:solidFill>
                <a:effectLst/>
                <a:uLnTx/>
                <a:uFillTx/>
                <a:latin typeface="+mn-lt"/>
                <a:ea typeface="MS PGothic" charset="-128"/>
              </a:rPr>
              <a:t>rice</a:t>
            </a:r>
            <a:r>
              <a:rPr lang="fr-FR" sz="1200" b="1" i="1" u="none" strike="noStrike" kern="1200" cap="none" spc="0" normalizeH="0" noProof="0" dirty="0">
                <a:ln>
                  <a:noFill/>
                </a:ln>
                <a:solidFill>
                  <a:prstClr val="black"/>
                </a:solidFill>
                <a:effectLst/>
                <a:uLnTx/>
                <a:uFillTx/>
                <a:latin typeface="+mn-lt"/>
                <a:ea typeface="MS PGothic" charset="-128"/>
              </a:rPr>
              <a:t>)</a:t>
            </a:r>
            <a:r>
              <a:rPr lang="fr" sz="1200" b="1" i="1" u="none" strike="noStrike" kern="1200" cap="none" spc="0" normalizeH="0" noProof="0" dirty="0">
                <a:ln>
                  <a:noFill/>
                </a:ln>
                <a:solidFill>
                  <a:prstClr val="black"/>
                </a:solidFill>
                <a:effectLst/>
                <a:uLnTx/>
                <a:uFillTx/>
                <a:latin typeface="+mn-lt"/>
                <a:ea typeface="MS PGothic" charset="-128"/>
              </a:rPr>
              <a:t> : </a:t>
            </a:r>
            <a:r>
              <a:rPr lang="fr" sz="1200" b="0" i="1" u="none" strike="noStrike" kern="1200" cap="none" spc="0" normalizeH="0" noProof="0" dirty="0">
                <a:ln>
                  <a:noFill/>
                </a:ln>
                <a:solidFill>
                  <a:prstClr val="black"/>
                </a:solidFill>
                <a:effectLst/>
                <a:uLnTx/>
                <a:uFillTx/>
                <a:latin typeface="+mn-lt"/>
                <a:ea typeface="MS PGothic" charset="-128"/>
              </a:rPr>
              <a:t>Pour en savoir plus sur cet exercice, veuillez consulter le Guide d’animation à la </a:t>
            </a:r>
            <a:r>
              <a:rPr lang="fr" sz="1200" b="1" i="1" u="none" strike="noStrike" kern="1200" cap="none" spc="0" normalizeH="0" noProof="0" dirty="0">
                <a:ln>
                  <a:noFill/>
                </a:ln>
                <a:solidFill>
                  <a:prstClr val="black"/>
                </a:solidFill>
                <a:effectLst/>
                <a:uLnTx/>
                <a:uFillTx/>
                <a:latin typeface="+mn-lt"/>
                <a:ea typeface="MS PGothic" charset="-128"/>
              </a:rPr>
              <a:t>page 207</a:t>
            </a:r>
            <a:r>
              <a:rPr lang="fr" sz="1200" b="0" i="1"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Durée : </a:t>
            </a:r>
            <a:r>
              <a:rPr lang="fr" sz="1200" b="0" i="1" u="none" strike="noStrike" kern="1200" cap="none" spc="0" normalizeH="0" noProof="0" dirty="0">
                <a:ln>
                  <a:noFill/>
                </a:ln>
                <a:solidFill>
                  <a:prstClr val="black"/>
                </a:solidFill>
                <a:effectLst/>
                <a:uLnTx/>
                <a:uFillTx/>
                <a:latin typeface="+mn-lt"/>
                <a:ea typeface="MS PGothic" charset="-128"/>
              </a:rPr>
              <a:t>30 minutes. 15 minutes pour les explications et l’activité par équipes ; 15 minutes pour la discussion en petits groupes. </a:t>
            </a: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600">
                <a:solidFill>
                  <a:schemeClr val="tx1"/>
                </a:solidFill>
                <a:latin typeface="Calibri" charset="0"/>
                <a:ea typeface="MS PGothic" charset="-128"/>
              </a:defRPr>
            </a:lvl1pPr>
            <a:lvl2pPr marL="742950" indent="-285750">
              <a:spcBef>
                <a:spcPct val="30000"/>
              </a:spcBef>
              <a:defRPr sz="14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rtl="0">
              <a:spcBef>
                <a:spcPct val="0"/>
              </a:spcBef>
            </a:pPr>
            <a:fld id="{A6C2C697-EF0F-6E4C-BD43-EEDCC66C4249}" type="slidenum">
              <a:rPr lang="en-US" altLang="en-US" sz="1200">
                <a:solidFill>
                  <a:srgbClr val="000000"/>
                </a:solidFill>
                <a:latin typeface="Calibri Regular"/>
                <a:ea typeface="ヒラギノ角ゴ ProN W3" charset="-128"/>
              </a:rPr>
              <a:pPr rtl="0">
                <a:spcBef>
                  <a:spcPct val="0"/>
                </a:spcBef>
              </a:pPr>
              <a:t>48</a:t>
            </a:fld>
            <a:endParaRPr lang="en-US" altLang="en-US" sz="1200" dirty="0">
              <a:solidFill>
                <a:srgbClr val="000000"/>
              </a:solidFill>
              <a:latin typeface="Calibri Regular"/>
              <a:ea typeface="ヒラギノ角ゴ ProN W3" charset="-128"/>
            </a:endParaRPr>
          </a:p>
        </p:txBody>
      </p:sp>
    </p:spTree>
    <p:extLst>
      <p:ext uri="{BB962C8B-B14F-4D97-AF65-F5344CB8AC3E}">
        <p14:creationId xmlns:p14="http://schemas.microsoft.com/office/powerpoint/2010/main" val="34542530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9000"/>
          </a:xfrm>
          <a:prstGeom prst="rect">
            <a:avLst/>
          </a:prstGeom>
        </p:spPr>
      </p:sp>
      <p:sp>
        <p:nvSpPr>
          <p:cNvPr id="3" name="Notes Placeholder 2"/>
          <p:cNvSpPr>
            <a:spLocks noGrp="1"/>
          </p:cNvSpPr>
          <p:nvPr>
            <p:ph type="body" idx="1"/>
          </p:nvPr>
        </p:nvSpPr>
        <p:spPr>
          <a:xfrm>
            <a:off x="674556" y="4414344"/>
            <a:ext cx="5441431" cy="4410679"/>
          </a:xfrm>
          <a:prstGeom prst="rect">
            <a:avLst/>
          </a:prstGeom>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sng" strike="noStrike" kern="1200" cap="none" spc="0" normalizeH="0" noProof="0" dirty="0">
                <a:ln>
                  <a:noFill/>
                </a:ln>
                <a:solidFill>
                  <a:prstClr val="black"/>
                </a:solidFill>
                <a:effectLst/>
                <a:uLnTx/>
                <a:uFillTx/>
                <a:latin typeface="+mn-lt"/>
                <a:ea typeface="MS PGothic" pitchFamily="34" charset="-128"/>
              </a:rPr>
              <a:t>Vidéo</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charset="-128"/>
              </a:rPr>
              <a:t>Nous allons à présent clore ce module en nous penchant sur le quotidien et l’expérience des personnes de diverses OSIEGCS. La </a:t>
            </a:r>
            <a:r>
              <a:rPr lang="fr" sz="1200" b="1" i="0" u="none" strike="noStrike" kern="1200" cap="none" spc="0" normalizeH="0" noProof="0" dirty="0">
                <a:ln>
                  <a:noFill/>
                </a:ln>
                <a:solidFill>
                  <a:prstClr val="black"/>
                </a:solidFill>
                <a:effectLst/>
                <a:uLnTx/>
                <a:uFillTx/>
                <a:latin typeface="+mn-lt"/>
                <a:ea typeface="MS PGothic" charset="-128"/>
              </a:rPr>
              <a:t>vidéo </a:t>
            </a:r>
            <a:r>
              <a:rPr lang="fr" sz="1200" b="0" i="0" u="none" strike="noStrike" kern="1200" cap="none" spc="0" normalizeH="0" noProof="0" dirty="0">
                <a:ln>
                  <a:noFill/>
                </a:ln>
                <a:solidFill>
                  <a:prstClr val="black"/>
                </a:solidFill>
                <a:effectLst/>
                <a:uLnTx/>
                <a:uFillTx/>
                <a:latin typeface="+mn-lt"/>
                <a:ea typeface="MS PGothic" charset="-128"/>
              </a:rPr>
              <a:t>qui va suivre concerne Tiny, une réfugiée originaire du Zimbabwe.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Lien de la vidéo : </a:t>
            </a:r>
            <a:r>
              <a:rPr lang="fr" sz="1200" b="0" i="1" u="none" strike="noStrike" kern="1200" cap="none" spc="0" normalizeH="0" noProof="0" dirty="0">
                <a:ln>
                  <a:noFill/>
                </a:ln>
                <a:solidFill>
                  <a:prstClr val="black"/>
                </a:solidFill>
                <a:effectLst/>
                <a:uLnTx/>
                <a:uFillTx/>
                <a:latin typeface="+mn-lt"/>
                <a:ea typeface="MS PGothic" charset="-128"/>
              </a:rPr>
              <a:t>lancer la vidéo à 7 min 42 s et l’arrêter à 10 min 07 s (durée : 2 min 25 s) : </a:t>
            </a:r>
            <a:r>
              <a:rPr lang="fr" sz="1200" b="0" i="1" u="sng" strike="noStrike" kern="1200" cap="none" spc="0" normalizeH="0" noProof="0" dirty="0">
                <a:ln>
                  <a:noFill/>
                </a:ln>
                <a:solidFill>
                  <a:prstClr val="black"/>
                </a:solidFill>
                <a:effectLst/>
                <a:uLnTx/>
                <a:uFillTx/>
                <a:latin typeface="+mn-lt"/>
                <a:ea typeface="MS PGothic" charset="-128"/>
              </a:rPr>
              <a:t>https://vimeo.com/58754985</a:t>
            </a: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Durée :</a:t>
            </a:r>
            <a:r>
              <a:rPr lang="fr" sz="1200" b="0" i="1" u="none" strike="noStrike" kern="1200" cap="none" spc="0" normalizeH="0" noProof="0" dirty="0">
                <a:ln>
                  <a:noFill/>
                </a:ln>
                <a:solidFill>
                  <a:prstClr val="black"/>
                </a:solidFill>
                <a:effectLst/>
                <a:uLnTx/>
                <a:uFillTx/>
                <a:latin typeface="+mn-lt"/>
                <a:ea typeface="MS PGothic" charset="-128"/>
              </a:rPr>
              <a:t> 3 minutes.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dirty="0">
                <a:ln>
                  <a:noFill/>
                </a:ln>
                <a:solidFill>
                  <a:prstClr val="black"/>
                </a:solidFill>
                <a:effectLst/>
                <a:uLnTx/>
                <a:uFillTx/>
                <a:latin typeface="+mn-lt"/>
                <a:ea typeface="MS PGothic" pitchFamily="34" charset="-128"/>
                <a:cs typeface="MS PGothic" charset="0"/>
              </a:rPr>
              <a:t>Vidéos alternatives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Les vidéos recensées ci-dessous peuvent être utilisées pour cette formation, à la place des vidéos suggérées. Cette liste sera mise à jour en fonction des nouvelles vidéos disponibles. Pour accéder à des contenus complémentaires sur le quotidien et l’expérience des personnes de diverses OSIEGCS, vous pouvez également consulter la diapositive consacrée aux supports vidéo, qui précède les principaux points d’apprentissage, à la fin de chaque module.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Children’s Radio Foundation, « Bringing out the voices of LGBTI youth in Kinshasa, DRC » (3:12), disponible en français avec sous-titres </a:t>
            </a:r>
            <a:r>
              <a:rPr lang="fr" sz="1200" b="0" i="1" u="sng" strike="noStrike" kern="1200" cap="none" spc="0" normalizeH="0" noProof="0" dirty="0">
                <a:ln>
                  <a:noFill/>
                </a:ln>
                <a:solidFill>
                  <a:prstClr val="black"/>
                </a:solidFill>
                <a:effectLst/>
                <a:uLnTx/>
                <a:uFillTx/>
                <a:latin typeface="+mn-lt"/>
                <a:ea typeface="MS PGothic" pitchFamily="34" charset="-128"/>
                <a:cs typeface="MS PGothic" charset="0"/>
              </a:rPr>
              <a:t>en</a:t>
            </a: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 anglais à l’adresse suivante : </a:t>
            </a:r>
            <a:r>
              <a:rPr lang="fr" sz="1200" b="0" i="1" u="sng" strike="noStrike" kern="1200" cap="none" spc="0" normalizeH="0" noProof="0" dirty="0">
                <a:ln>
                  <a:noFill/>
                </a:ln>
                <a:solidFill>
                  <a:prstClr val="black"/>
                </a:solidFill>
                <a:effectLst/>
                <a:uLnTx/>
                <a:uFillTx/>
                <a:latin typeface="+mn-lt"/>
                <a:ea typeface="MS PGothic" pitchFamily="34" charset="-128"/>
                <a:cs typeface="MS PGothic" charset="0"/>
                <a:hlinkClick r:id="rId3">
                  <a:extLst>
                    <a:ext uri="{A12FA001-AC4F-418D-AE19-62706E023703}">
                      <ahyp:hlinkClr xmlns:ahyp="http://schemas.microsoft.com/office/drawing/2018/hyperlinkcolor" val="tx"/>
                    </a:ext>
                  </a:extLst>
                </a:hlinkClick>
              </a:rPr>
              <a:t>https://www.youtube.com/watch?v=UrK_OiSciZo.</a:t>
            </a: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Commission australienne des droits de l'homme, « Sogi’s Story: LGBTI in Africa » (2:40), disponible en anglais à l’adresse suivante : </a:t>
            </a:r>
            <a:r>
              <a:rPr lang="fr" sz="1200" b="0" i="1" u="sng" strike="noStrike" kern="1200" cap="none" spc="0" normalizeH="0" noProof="0" dirty="0">
                <a:ln>
                  <a:noFill/>
                </a:ln>
                <a:solidFill>
                  <a:prstClr val="black"/>
                </a:solidFill>
                <a:effectLst/>
                <a:uLnTx/>
                <a:uFillTx/>
                <a:latin typeface="+mn-lt"/>
                <a:ea typeface="MS PGothic" pitchFamily="34" charset="-128"/>
                <a:cs typeface="MS PGothic" charset="0"/>
                <a:hlinkClick r:id="rId4">
                  <a:extLst>
                    <a:ext uri="{A12FA001-AC4F-418D-AE19-62706E023703}">
                      <ahyp:hlinkClr xmlns:ahyp="http://schemas.microsoft.com/office/drawing/2018/hyperlinkcolor" val="tx"/>
                    </a:ext>
                  </a:extLst>
                </a:hlinkClick>
              </a:rPr>
              <a:t>https://www.youtube.com/watch?v=mZJ_X9ysHSo.</a:t>
            </a: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 LGBT Rights Ghana, A Look at the LGBT+ Rights Ghana Group » (3:50)</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4" name="Slide Number Placeholder 3"/>
          <p:cNvSpPr>
            <a:spLocks noGrp="1"/>
          </p:cNvSpPr>
          <p:nvPr>
            <p:ph type="sldNum" sz="quarter" idx="10"/>
          </p:nvPr>
        </p:nvSpPr>
        <p:spPr/>
        <p:txBody>
          <a:bodyPr rtlCol="0"/>
          <a:lstStyle/>
          <a:p>
            <a:pPr rtl="0"/>
            <a:fld id="{0ED8A9B0-80EF-A34D-B345-E2DEC5501E01}" type="slidenum">
              <a:rPr lang="en-US" smtClean="0"/>
              <a:t>49</a:t>
            </a:fld>
            <a:endParaRPr lang="en-US"/>
          </a:p>
        </p:txBody>
      </p:sp>
    </p:spTree>
    <p:extLst>
      <p:ext uri="{BB962C8B-B14F-4D97-AF65-F5344CB8AC3E}">
        <p14:creationId xmlns:p14="http://schemas.microsoft.com/office/powerpoint/2010/main" val="2922498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xfrm>
            <a:off x="685800" y="4035972"/>
            <a:ext cx="5486400" cy="43850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sng" strike="noStrike" kern="1200" cap="none" spc="0" normalizeH="0" noProof="0" dirty="0">
                <a:ln>
                  <a:noFill/>
                </a:ln>
                <a:solidFill>
                  <a:prstClr val="black"/>
                </a:solidFill>
                <a:effectLst/>
                <a:uLnTx/>
                <a:uFillTx/>
                <a:latin typeface="+mn-lt"/>
                <a:ea typeface="MS PGothic" charset="-128"/>
              </a:rPr>
              <a:t>Objectifs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charset="-128"/>
              </a:rPr>
              <a:t>Découvrons ensemble les objectifs du Module 8. À la fin de ce module, vous saurez : </a:t>
            </a:r>
            <a:endPar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charset="-128"/>
              </a:rPr>
              <a:t>Expliquer comment mener des entretiens </a:t>
            </a:r>
            <a:r>
              <a:rPr lang="fr" sz="1200" b="1" i="0" u="none" strike="noStrike" kern="1200" cap="none" spc="0" normalizeH="0" noProof="0" dirty="0">
                <a:ln>
                  <a:noFill/>
                </a:ln>
                <a:solidFill>
                  <a:prstClr val="black"/>
                </a:solidFill>
                <a:effectLst/>
                <a:uLnTx/>
                <a:uFillTx/>
                <a:latin typeface="+mn-lt"/>
                <a:ea typeface="MS PGothic" charset="-128"/>
              </a:rPr>
              <a:t>respectueux </a:t>
            </a:r>
            <a:r>
              <a:rPr lang="fr" sz="1200" b="0" i="0" u="none" strike="noStrike" kern="1200" cap="none" spc="0" normalizeH="0" noProof="0" dirty="0">
                <a:ln>
                  <a:noFill/>
                </a:ln>
                <a:solidFill>
                  <a:prstClr val="black"/>
                </a:solidFill>
                <a:effectLst/>
                <a:uLnTx/>
                <a:uFillTx/>
                <a:latin typeface="+mn-lt"/>
                <a:ea typeface="MS PGothic" charset="-128"/>
              </a:rPr>
              <a:t>en</a:t>
            </a:r>
            <a:r>
              <a:rPr lang="fr" sz="1200" b="1" i="0" u="none" strike="noStrike" kern="1200" cap="none" spc="0" normalizeH="0" noProof="0" dirty="0">
                <a:ln>
                  <a:noFill/>
                </a:ln>
                <a:solidFill>
                  <a:prstClr val="black"/>
                </a:solidFill>
                <a:effectLst/>
                <a:uLnTx/>
                <a:uFillTx/>
                <a:latin typeface="+mn-lt"/>
                <a:ea typeface="MS PGothic" charset="-128"/>
              </a:rPr>
              <a:t> </a:t>
            </a:r>
            <a:r>
              <a:rPr lang="fr" sz="1200" b="0" i="0" u="none" strike="noStrike" kern="1200" cap="none" spc="0" normalizeH="0" noProof="0" dirty="0">
                <a:ln>
                  <a:noFill/>
                </a:ln>
                <a:solidFill>
                  <a:prstClr val="black"/>
                </a:solidFill>
                <a:effectLst/>
                <a:uLnTx/>
                <a:uFillTx/>
                <a:latin typeface="+mn-lt"/>
                <a:ea typeface="MS PGothic" charset="-128"/>
              </a:rPr>
              <a:t>vous appuyant</a:t>
            </a:r>
            <a:r>
              <a:rPr lang="fr" sz="1200" b="0" i="0" u="none" strike="noStrike" kern="1200" cap="none" spc="0" normalizeH="0" noProof="0" dirty="0">
                <a:ln>
                  <a:noFill/>
                </a:ln>
                <a:solidFill>
                  <a:prstClr val="black"/>
                </a:solidFill>
                <a:effectLst/>
                <a:uLnTx/>
                <a:uFillTx/>
                <a:latin typeface="+mn-lt"/>
                <a:ea typeface="MS PGothic" pitchFamily="34" charset="-128"/>
              </a:rPr>
              <a:t> sur le modèle PEACE et sur l’exploration de grandes thématiques.</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pitchFamily="34" charset="-128"/>
              </a:rPr>
              <a:t>Expliquer </a:t>
            </a:r>
            <a:r>
              <a:rPr lang="fr" sz="1200" b="0" i="0" u="none" strike="noStrike" kern="1200" cap="none" spc="0" normalizeH="0" noProof="0" dirty="0">
                <a:ln>
                  <a:noFill/>
                </a:ln>
                <a:solidFill>
                  <a:prstClr val="black"/>
                </a:solidFill>
                <a:effectLst/>
                <a:uLnTx/>
                <a:uFillTx/>
                <a:latin typeface="+mn-lt"/>
                <a:ea typeface="MS PGothic" charset="-128"/>
              </a:rPr>
              <a:t>comment mettre en place des espaces d’entretien </a:t>
            </a:r>
            <a:r>
              <a:rPr lang="fr" sz="1200" b="1" i="0" u="none" strike="noStrike" kern="1200" cap="none" spc="0" normalizeH="0" noProof="0" dirty="0">
                <a:ln>
                  <a:noFill/>
                </a:ln>
                <a:solidFill>
                  <a:prstClr val="black"/>
                </a:solidFill>
                <a:effectLst/>
                <a:uLnTx/>
                <a:uFillTx/>
                <a:latin typeface="+mn-lt"/>
                <a:ea typeface="MS PGothic" charset="-128"/>
              </a:rPr>
              <a:t>plus sûrs</a:t>
            </a:r>
            <a:r>
              <a:rPr lang="fr" sz="1200" b="0" i="0" u="none" strike="noStrike" kern="1200" cap="none" spc="0" normalizeH="0" noProof="0" dirty="0">
                <a:ln>
                  <a:noFill/>
                </a:ln>
                <a:solidFill>
                  <a:prstClr val="black"/>
                </a:solidFill>
                <a:effectLst/>
                <a:uLnTx/>
                <a:uFillTx/>
                <a:latin typeface="+mn-lt"/>
                <a:ea typeface="MS PGothic" charset="-128"/>
              </a:rPr>
              <a:t>, favorisant une communication ouverte, digne et rassurante</a:t>
            </a:r>
            <a:r>
              <a:rPr lang="fr" sz="1200" b="0" i="0" u="none" strike="noStrike" kern="1200" cap="none" spc="0" normalizeH="0" noProof="0" dirty="0">
                <a:ln>
                  <a:noFill/>
                </a:ln>
                <a:solidFill>
                  <a:prstClr val="black"/>
                </a:solidFill>
                <a:effectLst/>
                <a:uLnTx/>
                <a:uFillTx/>
                <a:latin typeface="+mn-lt"/>
                <a:ea typeface="MS PGothic" pitchFamily="34" charset="-128"/>
              </a:rPr>
              <a:t>.</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charset="-128"/>
              </a:rPr>
              <a:t>Partager des conseils permettant de réussir vos entretiens, ainsi que les </a:t>
            </a:r>
            <a:r>
              <a:rPr lang="fr" sz="1200" b="1" i="0" u="none" strike="noStrike" kern="1200" cap="none" spc="0" normalizeH="0" noProof="0" dirty="0">
                <a:ln>
                  <a:noFill/>
                </a:ln>
                <a:solidFill>
                  <a:prstClr val="black"/>
                </a:solidFill>
                <a:effectLst/>
                <a:uLnTx/>
                <a:uFillTx/>
                <a:latin typeface="+mn-lt"/>
                <a:ea typeface="MS PGothic" charset="-128"/>
              </a:rPr>
              <a:t>questions </a:t>
            </a:r>
            <a:r>
              <a:rPr lang="fr" sz="1200" b="0" i="0" u="none" strike="noStrike" kern="1200" cap="none" spc="0" normalizeH="0" noProof="0" dirty="0">
                <a:ln>
                  <a:noFill/>
                </a:ln>
                <a:solidFill>
                  <a:prstClr val="black"/>
                </a:solidFill>
                <a:effectLst/>
                <a:uLnTx/>
                <a:uFillTx/>
                <a:latin typeface="+mn-lt"/>
                <a:ea typeface="MS PGothic" charset="-128"/>
              </a:rPr>
              <a:t>et stéréotypes</a:t>
            </a:r>
            <a:r>
              <a:rPr lang="fr" sz="1200" b="1" i="0" u="none" strike="noStrike" kern="1200" cap="none" spc="0" normalizeH="0" noProof="0" dirty="0">
                <a:ln>
                  <a:noFill/>
                </a:ln>
                <a:solidFill>
                  <a:prstClr val="black"/>
                </a:solidFill>
                <a:effectLst/>
                <a:uLnTx/>
                <a:uFillTx/>
                <a:latin typeface="+mn-lt"/>
                <a:ea typeface="MS PGothic" charset="-128"/>
              </a:rPr>
              <a:t> </a:t>
            </a:r>
            <a:r>
              <a:rPr lang="fr" sz="1200" b="0" i="0" u="none" strike="noStrike" kern="1200" cap="none" spc="0" normalizeH="0" noProof="0" dirty="0">
                <a:ln>
                  <a:noFill/>
                </a:ln>
                <a:solidFill>
                  <a:prstClr val="black"/>
                </a:solidFill>
                <a:effectLst/>
                <a:uLnTx/>
                <a:uFillTx/>
                <a:latin typeface="+mn-lt"/>
                <a:ea typeface="MS PGothic" charset="-128"/>
              </a:rPr>
              <a:t> </a:t>
            </a:r>
            <a:r>
              <a:rPr lang="fr" sz="1200" b="0" i="0" u="none" strike="noStrike" kern="1200" cap="none" spc="0" normalizeH="0" noProof="0" dirty="0">
                <a:ln>
                  <a:noFill/>
                </a:ln>
                <a:solidFill>
                  <a:prstClr val="black"/>
                </a:solidFill>
                <a:effectLst/>
                <a:uLnTx/>
                <a:uFillTx/>
                <a:latin typeface="+mn-lt"/>
                <a:ea typeface="MS PGothic" pitchFamily="34" charset="-128"/>
              </a:rPr>
              <a:t>à proscrire.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dirty="0">
                <a:ln>
                  <a:noFill/>
                </a:ln>
                <a:solidFill>
                  <a:prstClr val="black"/>
                </a:solidFill>
                <a:effectLst/>
                <a:uLnTx/>
                <a:uFillTx/>
                <a:latin typeface="+mn-lt"/>
                <a:ea typeface="MS PGothic" pitchFamily="34" charset="-128"/>
              </a:rPr>
              <a:t>Durée : </a:t>
            </a:r>
            <a:r>
              <a:rPr lang="fr" sz="1200" b="0" i="1" u="none" strike="noStrike" kern="1200" cap="none" spc="0" normalizeH="0" noProof="0" dirty="0">
                <a:ln>
                  <a:noFill/>
                </a:ln>
                <a:solidFill>
                  <a:prstClr val="black"/>
                </a:solidFill>
                <a:effectLst/>
                <a:uLnTx/>
                <a:uFillTx/>
                <a:latin typeface="+mn-lt"/>
                <a:ea typeface="MS PGothic" pitchFamily="34" charset="-128"/>
              </a:rPr>
              <a:t>1 minute.</a:t>
            </a:r>
          </a:p>
          <a:p>
            <a:pPr marL="0" marR="0" lvl="0" indent="0" algn="l" defTabSz="914400" rtl="0" eaLnBrk="0" fontAlgn="base" latinLnBrk="0" hangingPunct="0">
              <a:lnSpc>
                <a:spcPct val="100000"/>
              </a:lnSpc>
              <a:spcBef>
                <a:spcPct val="30000"/>
              </a:spcBef>
              <a:spcAft>
                <a:spcPct val="0"/>
              </a:spcAft>
              <a:buClr>
                <a:srgbClr val="2F6CC2"/>
              </a:buClr>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6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4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rtl="0">
              <a:spcBef>
                <a:spcPct val="0"/>
              </a:spcBef>
            </a:pPr>
            <a:fld id="{6EC741F9-BA25-49C9-89ED-C112D5A20CCF}" type="slidenum">
              <a:rPr lang="en-US" altLang="en-US" sz="1200" smtClean="0">
                <a:solidFill>
                  <a:srgbClr val="000000"/>
                </a:solidFill>
                <a:latin typeface="Calibri Regular"/>
                <a:ea typeface="ヒラギノ角ゴ ProN W3" pitchFamily="2" charset="-128"/>
                <a:sym typeface="Gill Sans" pitchFamily="2" charset="0"/>
              </a:rPr>
              <a:pPr>
                <a:spcBef>
                  <a:spcPct val="0"/>
                </a:spcBef>
              </a:pPr>
              <a:t>5</a:t>
            </a:fld>
            <a:endParaRPr lang="en-US" altLang="en-US" sz="1200" dirty="0">
              <a:solidFill>
                <a:srgbClr val="000000"/>
              </a:solidFill>
              <a:latin typeface="Calibri Regular"/>
              <a:ea typeface="ヒラギノ角ゴ ProN W3" pitchFamily="2" charset="-128"/>
              <a:sym typeface="Gill Sans" pitchFamily="2" charset="0"/>
            </a:endParaRPr>
          </a:p>
        </p:txBody>
      </p:sp>
    </p:spTree>
    <p:extLst>
      <p:ext uri="{BB962C8B-B14F-4D97-AF65-F5344CB8AC3E}">
        <p14:creationId xmlns:p14="http://schemas.microsoft.com/office/powerpoint/2010/main" val="20430054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8546" name="Notes Placeholder 2"/>
          <p:cNvSpPr>
            <a:spLocks noGrp="1"/>
          </p:cNvSpPr>
          <p:nvPr>
            <p:ph type="body" idx="1"/>
          </p:nvPr>
        </p:nvSpPr>
        <p:spPr bwMode="auto">
          <a:xfrm>
            <a:off x="685800" y="4035971"/>
            <a:ext cx="5486400" cy="49804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fr" sz="1200" b="1" u="sng" kern="1200" dirty="0">
                <a:solidFill>
                  <a:schemeClr val="tx1"/>
                </a:solidFill>
                <a:latin typeface="+mn-lt"/>
                <a:ea typeface="MS PGothic" charset="-128"/>
                <a:cs typeface="+mn-cs"/>
              </a:rPr>
              <a:t>Principaux points d’apprentissage</a:t>
            </a:r>
          </a:p>
          <a:p>
            <a:pPr rtl="0"/>
            <a:endParaRPr lang="en-US" altLang="en-US" sz="1200" b="1" u="sng" kern="1200" dirty="0">
              <a:solidFill>
                <a:schemeClr val="tx1"/>
              </a:solidFill>
              <a:latin typeface="+mn-lt"/>
              <a:ea typeface="MS PGothic" charset="-128"/>
              <a:cs typeface="+mn-cs"/>
            </a:endParaRPr>
          </a:p>
          <a:p>
            <a:pPr rtl="0"/>
            <a:r>
              <a:rPr lang="fr" sz="1200" b="0" u="none" kern="1200" dirty="0">
                <a:solidFill>
                  <a:schemeClr val="tx1"/>
                </a:solidFill>
                <a:latin typeface="+mn-lt"/>
                <a:ea typeface="MS PGothic" charset="-128"/>
                <a:cs typeface="+mn-cs"/>
              </a:rPr>
              <a:t>Pour conclure, voici les </a:t>
            </a:r>
            <a:r>
              <a:rPr lang="fr" sz="1200" b="1" u="none" kern="1200" dirty="0">
                <a:solidFill>
                  <a:schemeClr val="tx1"/>
                </a:solidFill>
                <a:latin typeface="+mn-lt"/>
                <a:ea typeface="MS PGothic" charset="-128"/>
                <a:cs typeface="+mn-cs"/>
              </a:rPr>
              <a:t>principaux points d’apprentissage</a:t>
            </a:r>
            <a:r>
              <a:rPr lang="fr" sz="1200" b="0" u="none" kern="1200" dirty="0">
                <a:solidFill>
                  <a:schemeClr val="tx1"/>
                </a:solidFill>
                <a:latin typeface="+mn-lt"/>
                <a:ea typeface="MS PGothic" charset="-128"/>
                <a:cs typeface="+mn-cs"/>
              </a:rPr>
              <a:t> : </a:t>
            </a:r>
          </a:p>
          <a:p>
            <a:pPr rtl="0"/>
            <a:endParaRPr lang="en-US" altLang="en-US" sz="1200" b="0" u="none" kern="1200" dirty="0">
              <a:solidFill>
                <a:schemeClr val="tx1"/>
              </a:solidFill>
              <a:latin typeface="+mn-lt"/>
              <a:ea typeface="MS PGothic" charset="-128"/>
              <a:cs typeface="+mn-cs"/>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kern="0" dirty="0">
                <a:solidFill>
                  <a:schemeClr val="bg1"/>
                </a:solidFill>
                <a:latin typeface="+mn-lt"/>
                <a:ea typeface="MS PGothic" charset="-128"/>
                <a:cs typeface="Calibri" charset="0"/>
              </a:rPr>
              <a:t>Concentrez-vous sur la mise en place d’un espace bienveillant et </a:t>
            </a:r>
            <a:r>
              <a:rPr lang="fr" sz="1200" b="1" kern="0" dirty="0">
                <a:solidFill>
                  <a:schemeClr val="bg1"/>
                </a:solidFill>
                <a:latin typeface="+mn-lt"/>
                <a:ea typeface="MS PGothic" charset="-128"/>
                <a:cs typeface="Calibri" charset="0"/>
              </a:rPr>
              <a:t>accueillant</a:t>
            </a:r>
            <a:r>
              <a:rPr lang="fr" sz="1200" kern="0" dirty="0">
                <a:solidFill>
                  <a:schemeClr val="bg1"/>
                </a:solidFill>
                <a:latin typeface="+mn-lt"/>
                <a:ea typeface="MS PGothic" charset="-128"/>
                <a:cs typeface="Calibri" charset="0"/>
              </a:rPr>
              <a:t>. Gardez-vous de tout jugement sur les personnes avec lesquelles vous entrez en contact.</a:t>
            </a:r>
            <a:endParaRPr lang="fr" sz="1200" kern="0">
              <a:solidFill>
                <a:schemeClr val="bg1"/>
              </a:solidFill>
              <a:latin typeface="+mn-lt"/>
              <a:ea typeface="MS PGothic" charset="-128"/>
              <a:cs typeface="Calibri" charset="0"/>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kern="0" dirty="0">
                <a:solidFill>
                  <a:schemeClr val="bg1"/>
                </a:solidFill>
                <a:latin typeface="+mn-lt"/>
                <a:ea typeface="MS PGothic" charset="-128"/>
                <a:cs typeface="Calibri" charset="0"/>
              </a:rPr>
              <a:t>Concentrez-vous sur les grandes thématiques de la vie quotidienne et abordez-les de manière respectueuse en vous appuyant sur le </a:t>
            </a:r>
            <a:r>
              <a:rPr lang="fr" sz="1200" b="1" kern="0" dirty="0">
                <a:solidFill>
                  <a:schemeClr val="bg1"/>
                </a:solidFill>
                <a:latin typeface="+mn-lt"/>
                <a:ea typeface="MS PGothic" charset="-128"/>
                <a:cs typeface="Calibri" charset="0"/>
              </a:rPr>
              <a:t>modèle</a:t>
            </a:r>
            <a:r>
              <a:rPr lang="fr" sz="1200" kern="0" dirty="0">
                <a:solidFill>
                  <a:schemeClr val="bg1"/>
                </a:solidFill>
                <a:latin typeface="+mn-lt"/>
                <a:ea typeface="MS PGothic" charset="-128"/>
                <a:cs typeface="Calibri" charset="0"/>
              </a:rPr>
              <a:t> </a:t>
            </a:r>
            <a:r>
              <a:rPr lang="fr" sz="1200" b="1" u="sng" kern="0" dirty="0">
                <a:solidFill>
                  <a:schemeClr val="bg1"/>
                </a:solidFill>
                <a:latin typeface="+mn-lt"/>
                <a:ea typeface="MS PGothic" charset="-128"/>
                <a:cs typeface="Calibri" charset="0"/>
              </a:rPr>
              <a:t>PEACE</a:t>
            </a:r>
            <a:r>
              <a:rPr lang="fr" sz="1200" kern="0" dirty="0">
                <a:solidFill>
                  <a:schemeClr val="bg1"/>
                </a:solidFill>
                <a:latin typeface="+mn-lt"/>
                <a:ea typeface="MS PGothic" charset="-128"/>
                <a:cs typeface="Calibri" charset="0"/>
              </a:rPr>
              <a:t>. </a:t>
            </a:r>
            <a:endParaRPr lang="fr" sz="1200" kern="0">
              <a:solidFill>
                <a:schemeClr val="bg1"/>
              </a:solidFill>
              <a:latin typeface="+mn-lt"/>
              <a:ea typeface="MS PGothic" charset="-128"/>
              <a:cs typeface="Calibri" charset="0"/>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kern="0" dirty="0">
                <a:solidFill>
                  <a:schemeClr val="bg1"/>
                </a:solidFill>
                <a:latin typeface="+mn-lt"/>
                <a:ea typeface="MS PGothic"/>
                <a:cs typeface="Calibri"/>
              </a:rPr>
              <a:t>N’oubliez pas qu’il peut s’avérer plus </a:t>
            </a:r>
            <a:r>
              <a:rPr lang="fr" sz="1200" b="1" kern="0" dirty="0">
                <a:solidFill>
                  <a:schemeClr val="bg1"/>
                </a:solidFill>
                <a:latin typeface="+mn-lt"/>
                <a:ea typeface="MS PGothic"/>
                <a:cs typeface="Calibri"/>
              </a:rPr>
              <a:t>difficile</a:t>
            </a:r>
            <a:r>
              <a:rPr lang="fr" sz="1200" kern="0" dirty="0">
                <a:solidFill>
                  <a:schemeClr val="bg1"/>
                </a:solidFill>
                <a:latin typeface="+mn-lt"/>
                <a:ea typeface="MS PGothic"/>
                <a:cs typeface="Calibri"/>
              </a:rPr>
              <a:t> d’obtenir des informations de la part des personnes de diverses OSIEGCS en raison du caractère personnel et intime des sujets abordés.</a:t>
            </a:r>
            <a:endParaRPr lang="en-US" altLang="en-US" sz="1200" kern="1200" dirty="0">
              <a:solidFill>
                <a:schemeClr val="bg1"/>
              </a:solidFill>
              <a:latin typeface="+mn-lt"/>
              <a:ea typeface="MS PGothic"/>
              <a:cs typeface="Calibri"/>
            </a:endParaRPr>
          </a:p>
          <a:p>
            <a:pPr marL="0" marR="0" lvl="0" indent="0" algn="l" defTabSz="914400" rtl="0" eaLnBrk="0" fontAlgn="base" latinLnBrk="0" hangingPunct="0">
              <a:lnSpc>
                <a:spcPct val="100000"/>
              </a:lnSpc>
              <a:spcBef>
                <a:spcPct val="30000"/>
              </a:spcBef>
              <a:spcAft>
                <a:spcPct val="0"/>
              </a:spcAft>
              <a:buClr>
                <a:srgbClr val="AF1D38"/>
              </a:buClr>
              <a:buSzTx/>
              <a:buFont typeface="Arial" panose="020B0604020202020204" pitchFamily="34" charset="0"/>
              <a:buNone/>
              <a:tabLst/>
              <a:defRPr/>
            </a:pPr>
            <a:endParaRPr lang="en-US" altLang="en-US" sz="1200" u="sng" kern="1200" dirty="0">
              <a:solidFill>
                <a:schemeClr val="tx1"/>
              </a:solidFill>
              <a:latin typeface="+mn-lt"/>
              <a:ea typeface="MS PGothic" charset="-128"/>
              <a:cs typeface="+mn-cs"/>
            </a:endParaRPr>
          </a:p>
          <a:p>
            <a:pPr rtl="0"/>
            <a:r>
              <a:rPr lang="fr" sz="1200" u="none" kern="1200" dirty="0">
                <a:solidFill>
                  <a:schemeClr val="tx1"/>
                </a:solidFill>
                <a:latin typeface="+mn-lt"/>
                <a:ea typeface="MS PGothic" charset="-128"/>
                <a:cs typeface="+mn-cs"/>
              </a:rPr>
              <a:t>----</a:t>
            </a:r>
          </a:p>
          <a:p>
            <a:pPr rtl="0"/>
            <a:endParaRPr lang="en-US" altLang="en-US" sz="1200" u="none" kern="1200" dirty="0">
              <a:solidFill>
                <a:schemeClr val="tx1"/>
              </a:solidFill>
              <a:latin typeface="+mn-lt"/>
              <a:ea typeface="MS PGothic" charset="-128"/>
              <a:cs typeface="+mn-cs"/>
            </a:endParaRPr>
          </a:p>
          <a:p>
            <a:pPr rtl="0"/>
            <a:r>
              <a:rPr lang="fr" sz="1200" b="1" i="1" u="none" kern="1200" dirty="0">
                <a:solidFill>
                  <a:schemeClr val="tx1"/>
                </a:solidFill>
                <a:latin typeface="+mn-lt"/>
                <a:ea typeface="MS PGothic" charset="-128"/>
                <a:cs typeface="+mn-cs"/>
              </a:rPr>
              <a:t>Durée : </a:t>
            </a:r>
            <a:r>
              <a:rPr lang="fr" sz="1200" b="0" i="1" u="none" kern="1200" dirty="0">
                <a:solidFill>
                  <a:schemeClr val="tx1"/>
                </a:solidFill>
                <a:latin typeface="+mn-lt"/>
                <a:ea typeface="MS PGothic" charset="-128"/>
                <a:cs typeface="+mn-cs"/>
              </a:rPr>
              <a:t>1</a:t>
            </a:r>
            <a:r>
              <a:rPr lang="fr" sz="1200" i="1" u="none" kern="1200" dirty="0">
                <a:solidFill>
                  <a:schemeClr val="tx1"/>
                </a:solidFill>
                <a:latin typeface="+mn-lt"/>
                <a:ea typeface="MS PGothic" charset="-128"/>
                <a:cs typeface="+mn-cs"/>
              </a:rPr>
              <a:t> minute. </a:t>
            </a:r>
          </a:p>
          <a:p>
            <a:pPr rtl="0">
              <a:buClr>
                <a:srgbClr val="AF1D38"/>
              </a:buClr>
            </a:pPr>
            <a:endParaRPr lang="en-US" altLang="en-US" sz="1200" i="1" kern="1200" dirty="0">
              <a:solidFill>
                <a:schemeClr val="tx1"/>
              </a:solidFill>
              <a:latin typeface="+mn-lt"/>
              <a:ea typeface="MS PGothic" charset="-128"/>
              <a:cs typeface="+mn-cs"/>
            </a:endParaRPr>
          </a:p>
        </p:txBody>
      </p:sp>
      <p:sp>
        <p:nvSpPr>
          <p:cNvPr id="1085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fld id="{710162DD-07BE-5646-97EA-012889A97BA4}" type="slidenum">
              <a:rPr lang="en-US" altLang="en-US" sz="1200">
                <a:latin typeface="Calibri Regular"/>
              </a:rPr>
              <a:pPr rtl="0"/>
              <a:t>50</a:t>
            </a:fld>
            <a:endParaRPr lang="en-US" altLang="en-US" sz="1200" dirty="0">
              <a:latin typeface="Calibri Regular"/>
            </a:endParaRPr>
          </a:p>
        </p:txBody>
      </p:sp>
    </p:spTree>
    <p:extLst>
      <p:ext uri="{BB962C8B-B14F-4D97-AF65-F5344CB8AC3E}">
        <p14:creationId xmlns:p14="http://schemas.microsoft.com/office/powerpoint/2010/main" val="17769651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8546" name="Notes Placeholder 2"/>
          <p:cNvSpPr>
            <a:spLocks noGrp="1"/>
          </p:cNvSpPr>
          <p:nvPr>
            <p:ph type="body" idx="1"/>
          </p:nvPr>
        </p:nvSpPr>
        <p:spPr bwMode="auto">
          <a:xfrm>
            <a:off x="685800" y="4035971"/>
            <a:ext cx="5486400" cy="49804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sng" strike="noStrike" kern="1200" cap="none" spc="0" normalizeH="0" noProof="0" dirty="0">
                <a:ln>
                  <a:noFill/>
                </a:ln>
                <a:solidFill>
                  <a:prstClr val="black"/>
                </a:solidFill>
                <a:effectLst/>
                <a:uLnTx/>
                <a:uFillTx/>
                <a:latin typeface="+mn-lt"/>
                <a:ea typeface="MS PGothic" charset="-128"/>
              </a:rPr>
              <a:t>Principaux points d’apprentissage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0"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charset="-128"/>
              </a:rPr>
              <a:t>Pour conclure, voici les </a:t>
            </a:r>
            <a:r>
              <a:rPr lang="fr" sz="1200" b="1" i="0" u="none" strike="noStrike" kern="1200" cap="none" spc="0" normalizeH="0" noProof="0" dirty="0">
                <a:ln>
                  <a:noFill/>
                </a:ln>
                <a:solidFill>
                  <a:prstClr val="black"/>
                </a:solidFill>
                <a:effectLst/>
                <a:uLnTx/>
                <a:uFillTx/>
                <a:latin typeface="+mn-lt"/>
                <a:ea typeface="MS PGothic" charset="-128"/>
              </a:rPr>
              <a:t>principaux points d’apprentissage</a:t>
            </a:r>
            <a:r>
              <a:rPr lang="fr" sz="1200" b="0" i="0" u="none" strike="noStrike" kern="1200" cap="none" spc="0" normalizeH="0" noProof="0" dirty="0">
                <a:ln>
                  <a:noFill/>
                </a:ln>
                <a:solidFill>
                  <a:prstClr val="black"/>
                </a:solidFill>
                <a:effectLst/>
                <a:uLnTx/>
                <a:uFillTx/>
                <a:latin typeface="+mn-lt"/>
                <a:ea typeface="MS PGothic" charset="-128"/>
              </a:rPr>
              <a:t> à retenir concernant la détermination du statut de réfugié :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285750" marR="0" lvl="0" indent="-285750" algn="l" defTabSz="914400" rtl="0" eaLnBrk="0" fontAlgn="base" latinLnBrk="0" hangingPunct="0">
              <a:lnSpc>
                <a:spcPct val="100000"/>
              </a:lnSpc>
              <a:spcBef>
                <a:spcPct val="30000"/>
              </a:spcBef>
              <a:spcAft>
                <a:spcPct val="0"/>
              </a:spcAft>
              <a:buClr>
                <a:srgbClr val="1F0E48"/>
              </a:buClr>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charset="-128"/>
              </a:rPr>
              <a:t>Gardez à l’esprit que les efforts déployés pour « prouver » la diversité d’OSIEGCS du demandeur ou de la demandeuse sont susceptibles de constituer une violation de ses </a:t>
            </a:r>
            <a:r>
              <a:rPr lang="fr" sz="1200" b="1" i="0" u="none" strike="noStrike" kern="1200" cap="none" spc="0" normalizeH="0" noProof="0" dirty="0">
                <a:ln>
                  <a:noFill/>
                </a:ln>
                <a:solidFill>
                  <a:prstClr val="black"/>
                </a:solidFill>
                <a:effectLst/>
                <a:uLnTx/>
                <a:uFillTx/>
                <a:latin typeface="+mn-lt"/>
                <a:ea typeface="MS PGothic" charset="-128"/>
              </a:rPr>
              <a:t>droits humains</a:t>
            </a:r>
            <a:r>
              <a:rPr lang="fr" sz="1200" b="0" i="0" u="none" strike="noStrike" kern="1200" cap="none" spc="0" normalizeH="0" noProof="0" dirty="0">
                <a:ln>
                  <a:noFill/>
                </a:ln>
                <a:solidFill>
                  <a:prstClr val="black"/>
                </a:solidFill>
                <a:effectLst/>
                <a:uLnTx/>
                <a:uFillTx/>
                <a:latin typeface="+mn-lt"/>
                <a:ea typeface="MS PGothic" charset="-128"/>
              </a:rPr>
              <a:t>. Concentrez-vous sur l’obtention d’un témoignage en manifestant votre respect pour la personne et en vérifiant la précision et la cohérence de ses propos.</a:t>
            </a:r>
          </a:p>
          <a:p>
            <a:pPr marL="285750" marR="0" lvl="0" indent="-285750" algn="l" defTabSz="914400" rtl="0" eaLnBrk="0" fontAlgn="base" latinLnBrk="0" hangingPunct="0">
              <a:lnSpc>
                <a:spcPct val="100000"/>
              </a:lnSpc>
              <a:spcBef>
                <a:spcPct val="30000"/>
              </a:spcBef>
              <a:spcAft>
                <a:spcPct val="0"/>
              </a:spcAft>
              <a:buClr>
                <a:srgbClr val="1F0E48"/>
              </a:buClr>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charset="-128"/>
              </a:rPr>
              <a:t>Concentrez-vous sur </a:t>
            </a:r>
            <a:r>
              <a:rPr lang="fr" sz="1200" b="1" i="0" u="none" strike="noStrike" kern="1200" cap="none" spc="0" normalizeH="0" noProof="0" dirty="0">
                <a:ln>
                  <a:noFill/>
                </a:ln>
                <a:solidFill>
                  <a:prstClr val="black"/>
                </a:solidFill>
                <a:effectLst/>
                <a:uLnTx/>
                <a:uFillTx/>
                <a:latin typeface="+mn-lt"/>
                <a:ea typeface="MS PGothic" charset="-128"/>
              </a:rPr>
              <a:t>l’identité </a:t>
            </a:r>
            <a:r>
              <a:rPr lang="fr" sz="1200" b="0" i="0" u="none" strike="noStrike" kern="1200" cap="none" spc="0" normalizeH="0" noProof="0" dirty="0">
                <a:ln>
                  <a:noFill/>
                </a:ln>
                <a:solidFill>
                  <a:prstClr val="black"/>
                </a:solidFill>
                <a:effectLst/>
                <a:uLnTx/>
                <a:uFillTx/>
                <a:latin typeface="+mn-lt"/>
                <a:ea typeface="MS PGothic" charset="-128"/>
              </a:rPr>
              <a:t>de la personne et sur la manière dont elle perçoit les acteurs responsables des persécutions subies.</a:t>
            </a:r>
          </a:p>
          <a:p>
            <a:pPr marL="285750" marR="0" lvl="0" indent="-285750" algn="l" defTabSz="914400" rtl="0" eaLnBrk="0" fontAlgn="base" latinLnBrk="0" hangingPunct="0">
              <a:lnSpc>
                <a:spcPct val="100000"/>
              </a:lnSpc>
              <a:spcBef>
                <a:spcPct val="30000"/>
              </a:spcBef>
              <a:spcAft>
                <a:spcPct val="0"/>
              </a:spcAft>
              <a:buClr>
                <a:srgbClr val="1F0E48"/>
              </a:buClr>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charset="-128"/>
              </a:rPr>
              <a:t>Gardez à l’esprit que les </a:t>
            </a:r>
            <a:r>
              <a:rPr lang="fr" sz="1200" b="1" i="0" u="none" strike="noStrike" kern="1200" cap="none" spc="0" normalizeH="0" noProof="0" dirty="0">
                <a:ln>
                  <a:noFill/>
                </a:ln>
                <a:solidFill>
                  <a:prstClr val="black"/>
                </a:solidFill>
                <a:effectLst/>
                <a:uLnTx/>
                <a:uFillTx/>
                <a:latin typeface="+mn-lt"/>
                <a:ea typeface="MS PGothic" charset="-128"/>
              </a:rPr>
              <a:t>informations relatives au pays d’origine </a:t>
            </a:r>
            <a:r>
              <a:rPr lang="fr" sz="1200" b="0" i="0" u="none" strike="noStrike" kern="1200" cap="none" spc="0" normalizeH="0" noProof="0" dirty="0">
                <a:ln>
                  <a:noFill/>
                </a:ln>
                <a:solidFill>
                  <a:prstClr val="black"/>
                </a:solidFill>
                <a:effectLst/>
                <a:uLnTx/>
                <a:uFillTx/>
                <a:latin typeface="+mn-lt"/>
                <a:ea typeface="MS PGothic" charset="-128"/>
              </a:rPr>
              <a:t>ne sont pas toujours disponibles et que le témoignage de la personne constitue parfois l’élément le plus probant pour déterminer la crédibilité. </a:t>
            </a:r>
          </a:p>
          <a:p>
            <a:pPr marL="285750" marR="0" lvl="0" indent="-285750" algn="l" defTabSz="914400" rtl="0" eaLnBrk="0" fontAlgn="base" latinLnBrk="0" hangingPunct="0">
              <a:lnSpc>
                <a:spcPct val="100000"/>
              </a:lnSpc>
              <a:spcBef>
                <a:spcPct val="30000"/>
              </a:spcBef>
              <a:spcAft>
                <a:spcPct val="0"/>
              </a:spcAft>
              <a:buClr>
                <a:srgbClr val="1F0E48"/>
              </a:buClr>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charset="-128"/>
              </a:rPr>
              <a:t>N’oubliez pas qu’il peut s’avérer plus</a:t>
            </a:r>
            <a:r>
              <a:rPr lang="fr" sz="1200" b="1" i="0" u="none" strike="noStrike" kern="1200" cap="none" spc="0" normalizeH="0" noProof="0" dirty="0">
                <a:ln>
                  <a:noFill/>
                </a:ln>
                <a:solidFill>
                  <a:prstClr val="black"/>
                </a:solidFill>
                <a:effectLst/>
                <a:uLnTx/>
                <a:uFillTx/>
                <a:latin typeface="+mn-lt"/>
                <a:ea typeface="MS PGothic" charset="-128"/>
              </a:rPr>
              <a:t> difficile </a:t>
            </a:r>
            <a:r>
              <a:rPr lang="fr" sz="1200" b="0" i="0" u="none" strike="noStrike" kern="1200" cap="none" spc="0" normalizeH="0" noProof="0" dirty="0">
                <a:ln>
                  <a:noFill/>
                </a:ln>
                <a:solidFill>
                  <a:prstClr val="black"/>
                </a:solidFill>
                <a:effectLst/>
                <a:uLnTx/>
                <a:uFillTx/>
                <a:latin typeface="+mn-lt"/>
                <a:ea typeface="MS PGothic" charset="-128"/>
              </a:rPr>
              <a:t>d’obtenir un témoignage de la part d’un demandeur ou d’une demandeuse LGBTQI+ en raison du caractère personnel et intime des sujets abordés. </a:t>
            </a:r>
          </a:p>
          <a:p>
            <a:pPr marL="285750" marR="0" lvl="0" indent="-285750" algn="l" defTabSz="914400" rtl="0" eaLnBrk="0" fontAlgn="base" latinLnBrk="0" hangingPunct="0">
              <a:lnSpc>
                <a:spcPct val="100000"/>
              </a:lnSpc>
              <a:spcBef>
                <a:spcPct val="30000"/>
              </a:spcBef>
              <a:spcAft>
                <a:spcPct val="0"/>
              </a:spcAft>
              <a:buClr>
                <a:srgbClr val="1F0E48"/>
              </a:buClr>
              <a:buSzTx/>
              <a:buFont typeface="Arial" panose="020B0604020202020204" pitchFamily="34" charset="0"/>
              <a:buChar char="•"/>
              <a:tabLst/>
              <a:defRPr/>
            </a:pPr>
            <a:r>
              <a:rPr lang="fr" sz="1200" b="0" i="0" u="none" strike="noStrike" kern="1200" cap="none" spc="0" normalizeH="0" noProof="0" dirty="0">
                <a:ln>
                  <a:noFill/>
                </a:ln>
                <a:solidFill>
                  <a:prstClr val="black"/>
                </a:solidFill>
                <a:effectLst/>
                <a:uLnTx/>
                <a:uFillTx/>
                <a:latin typeface="+mn-lt"/>
                <a:ea typeface="MS PGothic" charset="-128"/>
              </a:rPr>
              <a:t>Comme pour n’importe quel </a:t>
            </a:r>
            <a:r>
              <a:rPr lang="fr" sz="1200" b="1" i="0" u="none" strike="noStrike" kern="1200" cap="none" spc="0" normalizeH="0" noProof="0" dirty="0">
                <a:ln>
                  <a:noFill/>
                </a:ln>
                <a:solidFill>
                  <a:prstClr val="black"/>
                </a:solidFill>
                <a:effectLst/>
                <a:uLnTx/>
                <a:uFillTx/>
                <a:latin typeface="+mn-lt"/>
                <a:ea typeface="MS PGothic" charset="-128"/>
              </a:rPr>
              <a:t>type d’entretien</a:t>
            </a:r>
            <a:r>
              <a:rPr lang="fr" sz="1200" b="0" i="0" u="none" strike="noStrike" kern="1200" cap="none" spc="0" normalizeH="0" noProof="0" dirty="0">
                <a:ln>
                  <a:noFill/>
                </a:ln>
                <a:solidFill>
                  <a:prstClr val="black"/>
                </a:solidFill>
                <a:effectLst/>
                <a:uLnTx/>
                <a:uFillTx/>
                <a:latin typeface="+mn-lt"/>
                <a:ea typeface="MS PGothic" charset="-128"/>
              </a:rPr>
              <a:t>, examinez les rapports disponibles ou discutez avec la personne de la façon dont les personnes qui lui ressemblent sont traitées dans son pays.</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AF1D38"/>
              </a:buClr>
              <a:buSzTx/>
              <a:buFont typeface="Arial" panose="020B0604020202020204" pitchFamily="34" charset="0"/>
              <a:buNone/>
              <a:tabLst/>
              <a:defRPr/>
            </a:pPr>
            <a:endParaRPr kumimoji="0" lang="en-US" altLang="en-US" sz="1200" b="0" i="0"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Durée : </a:t>
            </a:r>
            <a:r>
              <a:rPr lang="fr" sz="1200" b="0" i="1" u="none" strike="noStrike" kern="1200" cap="none" spc="0" normalizeH="0" noProof="0" dirty="0">
                <a:ln>
                  <a:noFill/>
                </a:ln>
                <a:solidFill>
                  <a:prstClr val="black"/>
                </a:solidFill>
                <a:effectLst/>
                <a:uLnTx/>
                <a:uFillTx/>
                <a:latin typeface="+mn-lt"/>
                <a:ea typeface="MS PGothic" charset="-128"/>
              </a:rPr>
              <a:t>1 minute. </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just"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Remarque à l’attention de l’animateur(rice) : </a:t>
            </a:r>
            <a:r>
              <a:rPr lang="fr" sz="1200" b="0" i="1" u="none" strike="noStrike" kern="1200" cap="none" spc="0" normalizeH="0" noProof="0" dirty="0">
                <a:ln>
                  <a:noFill/>
                </a:ln>
                <a:solidFill>
                  <a:prstClr val="black"/>
                </a:solidFill>
                <a:effectLst/>
                <a:uLnTx/>
                <a:uFillTx/>
                <a:latin typeface="+mn-lt"/>
                <a:ea typeface="MS PGothic" charset="-128"/>
              </a:rPr>
              <a:t>Cette diapositive est facultative et réservée aux participant(e)s exerçant dans le domaine de la détermination du statut de réfugié et qui n’ont pas suivi le module spécifique consacré à ce type d’entretien. Si vous choisissez de faire cet exercice, vous devrez d’abord afficher la diapositive correspondante. Pour ce faire, placez votre </a:t>
            </a:r>
            <a:r>
              <a:rPr lang="fr" sz="1200" b="0" i="1" u="sng" strike="noStrike" kern="1200" cap="none" spc="0" normalizeH="0" noProof="0" dirty="0">
                <a:ln>
                  <a:noFill/>
                </a:ln>
                <a:solidFill>
                  <a:prstClr val="black"/>
                </a:solidFill>
                <a:effectLst/>
                <a:uLnTx/>
                <a:uFillTx/>
                <a:latin typeface="+mn-lt"/>
                <a:ea typeface="MS PGothic" charset="-128"/>
              </a:rPr>
              <a:t>curseur</a:t>
            </a:r>
            <a:r>
              <a:rPr lang="fr" sz="1200" b="0" i="1" u="none" strike="noStrike" kern="1200" cap="none" spc="0" normalizeH="0" noProof="0" dirty="0">
                <a:ln>
                  <a:noFill/>
                </a:ln>
                <a:solidFill>
                  <a:prstClr val="black"/>
                </a:solidFill>
                <a:effectLst/>
                <a:uLnTx/>
                <a:uFillTx/>
                <a:latin typeface="+mn-lt"/>
                <a:ea typeface="MS PGothic" charset="-128"/>
              </a:rPr>
              <a:t> sur la partie gauche du panneau de navigation, faites un clic droit sur la diapositive de l’exercice et sélectionnez l’option « Masquer la diapositive ». La diapositive n’apparaîtra plus en gris sur le panneau de navigation et s’affichera lorsque vous exécutez le mode diaporama. Si vous souhaitez à nouveau masquer cette diapositive, placez votre </a:t>
            </a:r>
            <a:r>
              <a:rPr lang="fr" sz="1200" b="0" i="1" u="sng" strike="noStrike" kern="1200" cap="none" spc="0" normalizeH="0" noProof="0" dirty="0">
                <a:ln>
                  <a:noFill/>
                </a:ln>
                <a:solidFill>
                  <a:prstClr val="black"/>
                </a:solidFill>
                <a:effectLst/>
                <a:uLnTx/>
                <a:uFillTx/>
                <a:latin typeface="+mn-lt"/>
                <a:ea typeface="MS PGothic" charset="-128"/>
              </a:rPr>
              <a:t>curseur</a:t>
            </a:r>
            <a:r>
              <a:rPr lang="fr" sz="1200" b="0" i="1" u="none" strike="noStrike" kern="1200" cap="none" spc="0" normalizeH="0" noProof="0" dirty="0">
                <a:ln>
                  <a:noFill/>
                </a:ln>
                <a:solidFill>
                  <a:prstClr val="black"/>
                </a:solidFill>
                <a:effectLst/>
                <a:uLnTx/>
                <a:uFillTx/>
                <a:latin typeface="+mn-lt"/>
                <a:ea typeface="MS PGothic" charset="-128"/>
              </a:rPr>
              <a:t> sur la partie gauche du panneau de navigation, faites un clic droit sur la diapositive de l’exercice et sélectionnez l’option « Masquer la diapositive ». Attention, ne supprimez pas cette diapositive au risque de modifier la numérotation des diapositives du reste de la présentation, ce qui poserait problème par rapport au chronogramme dans le </a:t>
            </a:r>
            <a:r>
              <a:rPr lang="en" sz="1200" b="0" i="1" u="none" strike="noStrike" kern="1200" cap="none" spc="0" normalizeH="0" noProof="0" dirty="0">
                <a:ln>
                  <a:noFill/>
                </a:ln>
                <a:solidFill>
                  <a:prstClr val="black"/>
                </a:solidFill>
                <a:effectLst/>
                <a:uLnTx/>
                <a:uFillTx/>
                <a:latin typeface="+mn-lt"/>
                <a:ea typeface="MS PGothic" charset="-128"/>
              </a:rPr>
              <a:t>Guide d’animation. </a:t>
            </a:r>
          </a:p>
          <a:p>
            <a:pPr marL="0" marR="0" lvl="0" indent="0" algn="l" defTabSz="914400" rtl="0" eaLnBrk="0" fontAlgn="base" latinLnBrk="0" hangingPunct="0">
              <a:lnSpc>
                <a:spcPct val="100000"/>
              </a:lnSpc>
              <a:spcBef>
                <a:spcPct val="30000"/>
              </a:spcBef>
              <a:spcAft>
                <a:spcPct val="0"/>
              </a:spcAft>
              <a:buClr>
                <a:srgbClr val="1F0E48"/>
              </a:buClr>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1085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fld id="{710162DD-07BE-5646-97EA-012889A97BA4}" type="slidenum">
              <a:rPr lang="en-US" altLang="en-US" sz="1200">
                <a:latin typeface="Calibri Regular"/>
              </a:rPr>
              <a:pPr rtl="0"/>
              <a:t>51</a:t>
            </a:fld>
            <a:endParaRPr lang="en-US" altLang="en-US" sz="1200" dirty="0">
              <a:latin typeface="Calibri Regular"/>
            </a:endParaRPr>
          </a:p>
        </p:txBody>
      </p:sp>
    </p:spTree>
    <p:extLst>
      <p:ext uri="{BB962C8B-B14F-4D97-AF65-F5344CB8AC3E}">
        <p14:creationId xmlns:p14="http://schemas.microsoft.com/office/powerpoint/2010/main" val="17023007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30238"/>
            <a:ext cx="4111625" cy="3086100"/>
          </a:xfrm>
        </p:spPr>
      </p:sp>
      <p:sp>
        <p:nvSpPr>
          <p:cNvPr id="3" name="Notes Placeholder 2"/>
          <p:cNvSpPr>
            <a:spLocks noGrp="1"/>
          </p:cNvSpPr>
          <p:nvPr>
            <p:ph type="body" idx="1"/>
          </p:nvPr>
        </p:nvSpPr>
        <p:spPr/>
        <p:txBody>
          <a:bodyPr rtlCol="0"/>
          <a:lstStyle/>
          <a:p>
            <a:pPr marL="0" marR="0" lvl="0" indent="0" algn="l" defTabSz="914400" rtl="0" eaLnBrk="0" fontAlgn="base" latinLnBrk="0" hangingPunct="0">
              <a:lnSpc>
                <a:spcPct val="100000"/>
              </a:lnSpc>
              <a:spcBef>
                <a:spcPts val="0"/>
              </a:spcBef>
              <a:spcAft>
                <a:spcPts val="0"/>
              </a:spcAft>
              <a:buClrTx/>
              <a:buSzTx/>
              <a:buFontTx/>
              <a:buNone/>
              <a:tabLst/>
              <a:defRPr/>
            </a:pPr>
            <a:r>
              <a:rPr lang="fr" sz="1200" b="1" i="0" u="sng" strike="noStrike" kern="1200" cap="none" spc="0" normalizeH="0" noProof="0" dirty="0">
                <a:ln>
                  <a:noFill/>
                </a:ln>
                <a:solidFill>
                  <a:prstClr val="black"/>
                </a:solidFill>
                <a:effectLst/>
                <a:uLnTx/>
                <a:uFillTx/>
                <a:latin typeface="+mn-lt"/>
                <a:ea typeface="MS PGothic" charset="-128"/>
              </a:rPr>
              <a:t>Conclusion</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charset="-128"/>
              </a:rPr>
              <a:t>Nous arrivons au bout de la section consacrée à la </a:t>
            </a:r>
            <a:r>
              <a:rPr lang="fr" dirty="0">
                <a:solidFill>
                  <a:schemeClr val="bg1"/>
                </a:solidFill>
                <a:latin typeface="Calibri" charset="0"/>
                <a:ea typeface="MS PGothic" charset="-128"/>
                <a:cs typeface="Calibri" charset="0"/>
              </a:rPr>
              <a:t>conduite des entretiens</a:t>
            </a:r>
            <a:r>
              <a:rPr lang="fr" sz="1200" b="0" i="0" u="none" strike="noStrike" kern="1200" cap="none" spc="0" normalizeH="0" noProof="0" dirty="0">
                <a:ln>
                  <a:noFill/>
                </a:ln>
                <a:solidFill>
                  <a:prstClr val="black"/>
                </a:solidFill>
                <a:effectLst/>
                <a:uLnTx/>
                <a:uFillTx/>
                <a:latin typeface="+mn-lt"/>
                <a:ea typeface="MS PGothic" charset="-128"/>
              </a:rPr>
              <a:t>. Avez-vous des </a:t>
            </a:r>
            <a:r>
              <a:rPr lang="fr" sz="1200" b="1" i="0" u="none" strike="noStrike" kern="1200" cap="none" spc="0" normalizeH="0" noProof="0" dirty="0">
                <a:ln>
                  <a:noFill/>
                </a:ln>
                <a:solidFill>
                  <a:prstClr val="black"/>
                </a:solidFill>
                <a:effectLst/>
                <a:uLnTx/>
                <a:uFillTx/>
                <a:latin typeface="+mn-lt"/>
                <a:ea typeface="MS PGothic" charset="-128"/>
              </a:rPr>
              <a:t>questions</a:t>
            </a:r>
            <a:r>
              <a:rPr lang="fr" sz="1200" b="0" i="0" u="none" strike="noStrike" kern="1200" cap="none" spc="0" normalizeH="0" noProof="0" dirty="0">
                <a:ln>
                  <a:noFill/>
                </a:ln>
                <a:solidFill>
                  <a:prstClr val="black"/>
                </a:solidFill>
                <a:effectLst/>
                <a:uLnTx/>
                <a:uFillTx/>
                <a:latin typeface="+mn-lt"/>
                <a:ea typeface="MS PGothic" charset="-128"/>
              </a:rPr>
              <a:t>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just" defTabSz="914400" rtl="0" eaLnBrk="0" fontAlgn="base" latinLnBrk="0" hangingPunct="0">
              <a:lnSpc>
                <a:spcPct val="100000"/>
              </a:lnSpc>
              <a:spcBef>
                <a:spcPts val="0"/>
              </a:spcBef>
              <a:spcAft>
                <a:spcPts val="0"/>
              </a:spcAft>
              <a:buClrTx/>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Remarque à l’attention de l’</a:t>
            </a:r>
            <a:r>
              <a:rPr lang="fr-FR" sz="1200" b="1" i="1" u="none" strike="noStrike" kern="1200" cap="none" spc="0" normalizeH="0" noProof="0" dirty="0">
                <a:ln>
                  <a:noFill/>
                </a:ln>
                <a:solidFill>
                  <a:prstClr val="black"/>
                </a:solidFill>
                <a:effectLst/>
                <a:uLnTx/>
                <a:uFillTx/>
                <a:latin typeface="+mn-lt"/>
                <a:ea typeface="MS PGothic" charset="-128"/>
              </a:rPr>
              <a:t>animateur(</a:t>
            </a:r>
            <a:r>
              <a:rPr lang="fr-FR" sz="1200" b="1" i="1" u="none" strike="noStrike" kern="1200" cap="none" spc="0" normalizeH="0" noProof="0" dirty="0" err="1">
                <a:ln>
                  <a:noFill/>
                </a:ln>
                <a:solidFill>
                  <a:prstClr val="black"/>
                </a:solidFill>
                <a:effectLst/>
                <a:uLnTx/>
                <a:uFillTx/>
                <a:latin typeface="+mn-lt"/>
                <a:ea typeface="MS PGothic" charset="-128"/>
              </a:rPr>
              <a:t>rice</a:t>
            </a:r>
            <a:r>
              <a:rPr lang="fr-FR" sz="1200" b="1" i="1" u="none" strike="noStrike" kern="1200" cap="none" spc="0" normalizeH="0" noProof="0" dirty="0">
                <a:ln>
                  <a:noFill/>
                </a:ln>
                <a:solidFill>
                  <a:prstClr val="black"/>
                </a:solidFill>
                <a:effectLst/>
                <a:uLnTx/>
                <a:uFillTx/>
                <a:latin typeface="+mn-lt"/>
                <a:ea typeface="MS PGothic" charset="-128"/>
              </a:rPr>
              <a:t>)</a:t>
            </a:r>
            <a:r>
              <a:rPr lang="fr" sz="1200" b="1" i="1" u="none" strike="noStrike" kern="1200" cap="none" spc="0" normalizeH="0" noProof="0" dirty="0">
                <a:ln>
                  <a:noFill/>
                </a:ln>
                <a:solidFill>
                  <a:prstClr val="black"/>
                </a:solidFill>
                <a:effectLst/>
                <a:uLnTx/>
                <a:uFillTx/>
                <a:latin typeface="+mn-lt"/>
                <a:ea typeface="MS PGothic" charset="-128"/>
              </a:rPr>
              <a:t> : </a:t>
            </a:r>
            <a:r>
              <a:rPr lang="fr" sz="1200" b="0" i="1" u="none" strike="noStrike" kern="1200" cap="none" spc="0" normalizeH="0" noProof="0" dirty="0">
                <a:ln>
                  <a:noFill/>
                </a:ln>
                <a:solidFill>
                  <a:prstClr val="black"/>
                </a:solidFill>
                <a:effectLst/>
                <a:uLnTx/>
                <a:uFillTx/>
                <a:latin typeface="+mn-lt"/>
                <a:ea typeface="MS PGothic" charset="-128"/>
              </a:rPr>
              <a:t>Si des questions ont été posées en début de séance, profitez de cette étape pour les passer en revue et identifier celles qui ont trouvé une réponse au cours du module, celles qui seront traitées dans les modules suivants et celles sur lesquelles il serait bon que vous reveniez à ce stade. Pour en savoir plus, veuillez consulter les sections « Foire aux questions » et « Répondre à des questions difficiles ou inattendues » du Guide d’animation.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4" name="Slide Number Placeholder 3"/>
          <p:cNvSpPr>
            <a:spLocks noGrp="1"/>
          </p:cNvSpPr>
          <p:nvPr>
            <p:ph type="sldNum" sz="quarter" idx="5"/>
          </p:nvPr>
        </p:nvSpPr>
        <p:spPr>
          <a:xfrm>
            <a:off x="3884613" y="8685213"/>
            <a:ext cx="2660566" cy="458787"/>
          </a:xfrm>
        </p:spPr>
        <p:txBody>
          <a:bodyPr rtlCol="0"/>
          <a:lstStyle/>
          <a:p>
            <a:pPr rtl="0"/>
            <a:fld id="{CD5E0490-8C73-4B2A-94A9-53F8887F703C}" type="slidenum">
              <a:rPr lang="en-US" smtClean="0"/>
              <a:t>52</a:t>
            </a:fld>
            <a:endParaRPr lang="en-US" dirty="0"/>
          </a:p>
        </p:txBody>
      </p:sp>
    </p:spTree>
    <p:extLst>
      <p:ext uri="{BB962C8B-B14F-4D97-AF65-F5344CB8AC3E}">
        <p14:creationId xmlns:p14="http://schemas.microsoft.com/office/powerpoint/2010/main" val="23316533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30238"/>
            <a:ext cx="4111625" cy="3086100"/>
          </a:xfrm>
        </p:spPr>
      </p:sp>
      <p:sp>
        <p:nvSpPr>
          <p:cNvPr id="3" name="Notes Placeholder 2"/>
          <p:cNvSpPr>
            <a:spLocks noGrp="1"/>
          </p:cNvSpPr>
          <p:nvPr>
            <p:ph type="body" idx="1"/>
          </p:nvPr>
        </p:nvSpPr>
        <p:spPr/>
        <p:txBody>
          <a:bodyPr rtlCol="0"/>
          <a:lstStyle/>
          <a:p>
            <a:pPr marL="0" marR="0" lvl="0" indent="0" algn="just" defTabSz="914400" rtl="0" eaLnBrk="0" fontAlgn="base" latinLnBrk="0" hangingPunct="0">
              <a:lnSpc>
                <a:spcPct val="100000"/>
              </a:lnSpc>
              <a:spcBef>
                <a:spcPct val="30000"/>
              </a:spcBef>
              <a:spcAft>
                <a:spcPct val="0"/>
              </a:spcAft>
              <a:buClrTx/>
              <a:buSzTx/>
              <a:buFontTx/>
              <a:buNone/>
              <a:tabLst/>
              <a:defRPr/>
            </a:pPr>
            <a:r>
              <a:rPr lang="fr" sz="1200" i="1" dirty="0">
                <a:solidFill>
                  <a:schemeClr val="bg1"/>
                </a:solidFill>
                <a:latin typeface="Calibri" panose="020F0502020204030204" pitchFamily="34" charset="0"/>
              </a:rPr>
              <a:t>Pour concevoir ce programme de formation, nous avons pu compter sur le soutien généreux du peuple américain, par l’intermédiaire du </a:t>
            </a:r>
            <a:r>
              <a:rPr lang="fr" sz="1200" b="1" i="1" dirty="0">
                <a:solidFill>
                  <a:schemeClr val="bg1"/>
                </a:solidFill>
                <a:latin typeface="Calibri" panose="020F0502020204030204" pitchFamily="34" charset="0"/>
              </a:rPr>
              <a:t>Bureau de la population, des réfugiés et des migrations du Département d’État des États-Unis</a:t>
            </a:r>
            <a:r>
              <a:rPr lang="fr" sz="1200" i="1" dirty="0">
                <a:solidFill>
                  <a:schemeClr val="bg1"/>
                </a:solidFill>
                <a:latin typeface="Calibri" panose="020F0502020204030204" pitchFamily="34" charset="0"/>
              </a:rPr>
              <a:t>. Ce programme s’inscrit dans le cadre du projet « Sensitization and Adjudication Training on Refugees Fleeing Persecution Based on Sexual Orientation and Gender Identity ». </a:t>
            </a:r>
          </a:p>
          <a:p>
            <a:pPr marL="0" marR="0" lvl="0" indent="0" algn="just" defTabSz="914400" rtl="0" eaLnBrk="0" fontAlgn="base" latinLnBrk="0" hangingPunct="0">
              <a:lnSpc>
                <a:spcPct val="100000"/>
              </a:lnSpc>
              <a:spcBef>
                <a:spcPct val="30000"/>
              </a:spcBef>
              <a:spcAft>
                <a:spcPct val="0"/>
              </a:spcAft>
              <a:buClrTx/>
              <a:buSzTx/>
              <a:buFontTx/>
              <a:buNone/>
              <a:tabLst/>
              <a:defRPr/>
            </a:pPr>
            <a:r>
              <a:rPr lang="fr" sz="1200" i="1" dirty="0">
                <a:solidFill>
                  <a:schemeClr val="bg1"/>
                </a:solidFill>
                <a:latin typeface="Calibri" panose="020F0502020204030204" pitchFamily="34" charset="0"/>
              </a:rPr>
              <a:t>Le contenu de cette formation ne reflète pas nécessairement les points de vue du Bureau américain de la population, des réfugiés et des migrations ni ceux des États-Unis.</a:t>
            </a:r>
          </a:p>
          <a:p>
            <a:pPr rtl="0"/>
            <a:endParaRPr lang="en-US" sz="1200" i="1" dirty="0"/>
          </a:p>
        </p:txBody>
      </p:sp>
      <p:sp>
        <p:nvSpPr>
          <p:cNvPr id="4" name="Slide Number Placeholder 3"/>
          <p:cNvSpPr>
            <a:spLocks noGrp="1"/>
          </p:cNvSpPr>
          <p:nvPr>
            <p:ph type="sldNum" sz="quarter" idx="10"/>
          </p:nvPr>
        </p:nvSpPr>
        <p:spPr/>
        <p:txBody>
          <a:bodyPr rtlCol="0"/>
          <a:lstStyle/>
          <a:p>
            <a:pPr rtl="0">
              <a:defRPr/>
            </a:pPr>
            <a:fld id="{9126D885-7919-44C5-94B5-85A254E81640}" type="slidenum">
              <a:rPr lang="en-US" altLang="en-US" smtClean="0"/>
              <a:pPr rtl="0">
                <a:defRPr/>
              </a:pPr>
              <a:t>53</a:t>
            </a:fld>
            <a:endParaRPr lang="en-US" altLang="en-US" dirty="0"/>
          </a:p>
        </p:txBody>
      </p:sp>
    </p:spTree>
    <p:extLst>
      <p:ext uri="{BB962C8B-B14F-4D97-AF65-F5344CB8AC3E}">
        <p14:creationId xmlns:p14="http://schemas.microsoft.com/office/powerpoint/2010/main" val="8551938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30238"/>
            <a:ext cx="4111625" cy="3086100"/>
          </a:xfrm>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10"/>
          </p:nvPr>
        </p:nvSpPr>
        <p:spPr/>
        <p:txBody>
          <a:bodyPr rtlCol="0"/>
          <a:lstStyle/>
          <a:p>
            <a:pPr rtl="0">
              <a:defRPr/>
            </a:pPr>
            <a:fld id="{9126D885-7919-44C5-94B5-85A254E81640}" type="slidenum">
              <a:rPr lang="en-US" altLang="en-US" smtClean="0"/>
              <a:pPr rtl="0">
                <a:defRPr/>
              </a:pPr>
              <a:t>54</a:t>
            </a:fld>
            <a:endParaRPr lang="en-US" altLang="en-US" dirty="0"/>
          </a:p>
        </p:txBody>
      </p:sp>
    </p:spTree>
    <p:extLst>
      <p:ext uri="{BB962C8B-B14F-4D97-AF65-F5344CB8AC3E}">
        <p14:creationId xmlns:p14="http://schemas.microsoft.com/office/powerpoint/2010/main" val="3005810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082" name="Notes Placeholder 2"/>
          <p:cNvSpPr>
            <a:spLocks noGrp="1"/>
          </p:cNvSpPr>
          <p:nvPr>
            <p:ph type="body" idx="1"/>
          </p:nvPr>
        </p:nvSpPr>
        <p:spPr bwMode="auto">
          <a:xfrm>
            <a:off x="685800" y="4035971"/>
            <a:ext cx="5486400" cy="46492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sng" strike="noStrike" kern="1200" cap="none" spc="0" normalizeH="0" noProof="0" dirty="0">
                <a:ln>
                  <a:noFill/>
                </a:ln>
                <a:solidFill>
                  <a:prstClr val="black"/>
                </a:solidFill>
                <a:effectLst/>
                <a:uLnTx/>
                <a:uFillTx/>
                <a:latin typeface="+mn-lt"/>
                <a:ea typeface="MS PGothic" charset="-128"/>
              </a:rPr>
              <a:t>Exercice : Entretiens fictifs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just"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charset="-128"/>
              </a:rPr>
              <a:t>Nous allons commencer ce module par un exercice intitulé « Entretiens fictifs ». Veuillez ouvrir votre manuel à la page indiquée à l’écran. </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Grâce à cet exercice, nous pourrons examiner différents contre-exemples d’entretiens avec une personne de diverses OSIEGCS et réfléchir à des pistes d’amélioration. Pour réaliser cet exercice, nous allons commencer par lire deux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exemples </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succincts d’entretiens fictifs.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just"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Veuillez garder à l’esprit que ces entretiens fictifs ne sont pas</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 représentatifs</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du déroulement d’un entretien réel. Les entretiens réels sont bien plus longs et approfondis. En d’autres termes, ces exemples n’ont pas vocation à être réalistes, mais seulement à servir de démonstration.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just"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Veuillez tourner la page pour prendre connaissance du premier entretien fictif. J’ai besoin de deux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volontaires </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pour lire le texte : une personne chargée de l’entretien et une personne interviewée. Merci de bien vouloir vous déplacer jusqu’au bureau pour lire devant le reste du groupe.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just"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Pendant que les deux volontaires procéderont à la lecture du texte, j’aimerais que vous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indiquiez</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sur votre manuel ce qui vous semble approprié ou non dans les répliques de la personne chargée de l’entretien.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1" u="none" strike="noStrike" kern="1200" cap="none" spc="0" normalizeH="0" noProof="0" dirty="0">
                <a:ln>
                  <a:noFill/>
                </a:ln>
                <a:solidFill>
                  <a:prstClr val="black"/>
                </a:solidFill>
                <a:effectLst/>
                <a:uLnTx/>
                <a:uFillTx/>
                <a:latin typeface="+mn-lt"/>
                <a:ea typeface="MS PGothic" charset="-128"/>
              </a:rPr>
              <a:t>Une fois la lecture terminée</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Merci pour votre intervention. Vous vous en êtes très bien sortis. Vous pouvez maintenant retourner à votre place. À présent,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reprenons </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ensemble l’entretien, ligne après ligne, afin de déterminer quelles questions et quelles affirmations nous ont paru appropriées ou non.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Pour mener la discussion autour de ce premier entretien fictif, reportez-vous aux conseils d’animation des exercices proposés dans le Guide d’animation. </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À présent, veuillez tourner la page pour prendre connaissance du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second entretien fictif</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J’ai besoin de deux volontaires pour lire le texte : une personne chargée de l’entretien et une personne interviewée. Merci de bien vouloir vous déplacer jusqu’au bureau pour lire devant le reste du groupe.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Pendant que les deux volontaires procéderont à la lecture du texte, j’aimerais que vous indiquiez à nouveau sur votre manuel ce qui vous semble approprié ou non dans les répliques de la personne chargée de l’entretien.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1" u="none" strike="noStrike" kern="1200" cap="none" spc="0" normalizeH="0" noProof="0" dirty="0">
                <a:ln>
                  <a:noFill/>
                </a:ln>
                <a:solidFill>
                  <a:prstClr val="black"/>
                </a:solidFill>
                <a:effectLst/>
                <a:uLnTx/>
                <a:uFillTx/>
                <a:latin typeface="+mn-lt"/>
                <a:ea typeface="MS PGothic" charset="-128"/>
              </a:rPr>
              <a:t>Une fois la lecture terminée</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Comme tout à l’heure, nous allons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reprendre</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ensemble l’entretien ligne après ligne afin de déterminer quelles questions et quelles affirmations nous ont paru appropriées ou non.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Pour mener la discussion autour de ce second entretien fictif, reportez-vous aux conseils d’animation des exercices proposés dans le Guide d’animation.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Remarque à l’attention de l’</a:t>
            </a:r>
            <a:r>
              <a:rPr lang="fr-FR" sz="1200" b="1" i="1" u="none" strike="noStrike" kern="1200" cap="none" spc="0" normalizeH="0" noProof="0" dirty="0">
                <a:ln>
                  <a:noFill/>
                </a:ln>
                <a:solidFill>
                  <a:prstClr val="black"/>
                </a:solidFill>
                <a:effectLst/>
                <a:uLnTx/>
                <a:uFillTx/>
                <a:latin typeface="+mn-lt"/>
                <a:ea typeface="MS PGothic" charset="-128"/>
              </a:rPr>
              <a:t>animateur(</a:t>
            </a:r>
            <a:r>
              <a:rPr lang="fr-FR" sz="1200" b="1" i="1" u="none" strike="noStrike" kern="1200" cap="none" spc="0" normalizeH="0" noProof="0" dirty="0" err="1">
                <a:ln>
                  <a:noFill/>
                </a:ln>
                <a:solidFill>
                  <a:prstClr val="black"/>
                </a:solidFill>
                <a:effectLst/>
                <a:uLnTx/>
                <a:uFillTx/>
                <a:latin typeface="+mn-lt"/>
                <a:ea typeface="MS PGothic" charset="-128"/>
              </a:rPr>
              <a:t>rice</a:t>
            </a:r>
            <a:r>
              <a:rPr lang="fr-FR" sz="1200" b="1" i="1" u="none" strike="noStrike" kern="1200" cap="none" spc="0" normalizeH="0" noProof="0" dirty="0">
                <a:ln>
                  <a:noFill/>
                </a:ln>
                <a:solidFill>
                  <a:prstClr val="black"/>
                </a:solidFill>
                <a:effectLst/>
                <a:uLnTx/>
                <a:uFillTx/>
                <a:latin typeface="+mn-lt"/>
                <a:ea typeface="MS PGothic" charset="-128"/>
              </a:rPr>
              <a:t>)</a:t>
            </a:r>
            <a:r>
              <a:rPr lang="fr" sz="1200" b="1" i="1" u="none" strike="noStrike" kern="1200" cap="none" spc="0" normalizeH="0" noProof="0" dirty="0">
                <a:ln>
                  <a:noFill/>
                </a:ln>
                <a:solidFill>
                  <a:prstClr val="black"/>
                </a:solidFill>
                <a:effectLst/>
                <a:uLnTx/>
                <a:uFillTx/>
                <a:latin typeface="+mn-lt"/>
                <a:ea typeface="MS PGothic" charset="-128"/>
              </a:rPr>
              <a:t> : </a:t>
            </a:r>
            <a:r>
              <a:rPr lang="fr" sz="1200" b="0" i="1" u="none" strike="noStrike" kern="1200" cap="none" spc="0" normalizeH="0" noProof="0" dirty="0">
                <a:ln>
                  <a:noFill/>
                </a:ln>
                <a:solidFill>
                  <a:prstClr val="black"/>
                </a:solidFill>
                <a:effectLst/>
                <a:uLnTx/>
                <a:uFillTx/>
                <a:latin typeface="+mn-lt"/>
                <a:ea typeface="MS PGothic" charset="-128"/>
              </a:rPr>
              <a:t>Pour en savoir plus sur cet exercice, découvrir d’autres scénarios pédagogiques et accéder aux sujets à aborder lors des échanges collectifs, consultez la </a:t>
            </a:r>
            <a:r>
              <a:rPr lang="fr" sz="1200" b="1" i="1" u="none" strike="noStrike" kern="1200" cap="none" spc="0" normalizeH="0" noProof="0" dirty="0">
                <a:ln>
                  <a:noFill/>
                </a:ln>
                <a:solidFill>
                  <a:prstClr val="black"/>
                </a:solidFill>
                <a:effectLst/>
                <a:uLnTx/>
                <a:uFillTx/>
                <a:latin typeface="+mn-lt"/>
                <a:ea typeface="MS PGothic" charset="-128"/>
              </a:rPr>
              <a:t>page 165 </a:t>
            </a:r>
            <a:r>
              <a:rPr lang="fr" sz="1200" b="0" i="1" u="none" strike="noStrike" kern="1200" cap="none" spc="0" normalizeH="0" noProof="0" dirty="0">
                <a:ln>
                  <a:noFill/>
                </a:ln>
                <a:solidFill>
                  <a:prstClr val="black"/>
                </a:solidFill>
                <a:effectLst/>
                <a:uLnTx/>
                <a:uFillTx/>
                <a:latin typeface="+mn-lt"/>
                <a:ea typeface="MS PGothic" charset="-128"/>
              </a:rPr>
              <a:t>du Guide d’animation. </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Durée : </a:t>
            </a:r>
            <a:r>
              <a:rPr lang="fr" sz="1200" b="0" i="1" u="none" strike="noStrike" kern="1200" cap="none" spc="0" normalizeH="0" noProof="0" dirty="0">
                <a:ln>
                  <a:noFill/>
                </a:ln>
                <a:solidFill>
                  <a:prstClr val="black"/>
                </a:solidFill>
                <a:effectLst/>
                <a:uLnTx/>
                <a:uFillTx/>
                <a:latin typeface="+mn-lt"/>
                <a:ea typeface="MS PGothic" charset="-128"/>
              </a:rPr>
              <a:t>1 heure et 20 minutes. 10 minutes de lecture par scénario ; 30 minutes d’échanges par scénario. </a:t>
            </a: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600">
                <a:solidFill>
                  <a:schemeClr val="tx1"/>
                </a:solidFill>
                <a:latin typeface="Calibri" charset="0"/>
                <a:ea typeface="MS PGothic" charset="-128"/>
              </a:defRPr>
            </a:lvl1pPr>
            <a:lvl2pPr marL="742950" indent="-285750">
              <a:spcBef>
                <a:spcPct val="30000"/>
              </a:spcBef>
              <a:defRPr sz="14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rtl="0">
              <a:spcBef>
                <a:spcPct val="0"/>
              </a:spcBef>
            </a:pPr>
            <a:fld id="{A6C2C697-EF0F-6E4C-BD43-EEDCC66C4249}" type="slidenum">
              <a:rPr lang="en-US" altLang="en-US" sz="1200">
                <a:solidFill>
                  <a:srgbClr val="000000"/>
                </a:solidFill>
                <a:latin typeface="Calibri Regular"/>
                <a:ea typeface="ヒラギノ角ゴ ProN W3" charset="-128"/>
              </a:rPr>
              <a:pPr>
                <a:spcBef>
                  <a:spcPct val="0"/>
                </a:spcBef>
              </a:pPr>
              <a:t>6</a:t>
            </a:fld>
            <a:endParaRPr lang="en-US" altLang="en-US" sz="1200" dirty="0">
              <a:solidFill>
                <a:srgbClr val="000000"/>
              </a:solidFill>
              <a:latin typeface="Calibri Regular"/>
              <a:ea typeface="ヒラギノ角ゴ ProN W3" charset="-128"/>
            </a:endParaRPr>
          </a:p>
        </p:txBody>
      </p:sp>
    </p:spTree>
    <p:extLst>
      <p:ext uri="{BB962C8B-B14F-4D97-AF65-F5344CB8AC3E}">
        <p14:creationId xmlns:p14="http://schemas.microsoft.com/office/powerpoint/2010/main" val="4004319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08013"/>
            <a:ext cx="4111625" cy="3086100"/>
          </a:xfrm>
        </p:spPr>
      </p:sp>
      <p:sp>
        <p:nvSpPr>
          <p:cNvPr id="3" name="Notes Placeholder 2"/>
          <p:cNvSpPr>
            <a:spLocks noGrp="1"/>
          </p:cNvSpPr>
          <p:nvPr>
            <p:ph type="body" idx="1"/>
          </p:nvPr>
        </p:nvSpPr>
        <p:spPr>
          <a:xfrm>
            <a:off x="685800" y="4035971"/>
            <a:ext cx="5486400" cy="4649241"/>
          </a:xfrm>
          <a:prstGeom prst="rect">
            <a:avLst/>
          </a:prstGeom>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sng" strike="noStrike" kern="1200" cap="none" spc="0" normalizeH="0" noProof="0" dirty="0">
                <a:ln>
                  <a:noFill/>
                </a:ln>
                <a:solidFill>
                  <a:prstClr val="black"/>
                </a:solidFill>
                <a:effectLst/>
                <a:uLnTx/>
                <a:uFillTx/>
                <a:latin typeface="+mn-lt"/>
                <a:ea typeface="MS PGothic" pitchFamily="34" charset="-128"/>
                <a:cs typeface="MS PGothic" charset="0"/>
              </a:rPr>
              <a:t>Le modèle PEACE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Nous allons à présent nous intéresser à un modèle de conduite des entretiens qui permet à la fois de recueillir des informations et d’</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aider la personne interviewée</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à garder le contrôle de son propre témoignage, plutôt que de la guider au moyen de questions précises.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Commençons notre exploration du modèle PEACE par une question : quelles sont les caractéristiques d’un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entretien réussi </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avec une personne de diverses OSIEGCS ?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Exemples de réponses possibles :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Confidentiel</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Sûr et rassurant</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La personne chargée de l’entretien et l’interprète sont réceptifs et correctement formés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La personne interviewée se sent à l’aise et soutenue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Les questions sont posées de manière digne et respectueuse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La personne interviewée a bien compris le but de l’entretien et la raison pour laquelle certaines questions lui sont posées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La personne interrogée a compris comment ses informations seraient exploitées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La personne interviewée communique son OSIEGCS à la personne chargée de l’entretien, qui la croit sur parole, sans solliciter de manière inappropriée ou intrusive quelque information, document ou examen que ce soit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Les étapes suivantes du processus prennent en compte l’intérêt supérieur de la personne interviewée et protègent sa sûreté, sa sécurité, sa dignité et sa vie privée.</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 </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Comment s’assurer qu’un entretien remplisse tous ces critères ? Découvrons à présent le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modèle PEACE</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Durée : </a:t>
            </a:r>
            <a:r>
              <a:rPr lang="fr" sz="1200" b="0" i="1" u="none" strike="noStrike" kern="1200" cap="none" spc="0" normalizeH="0" noProof="0" dirty="0">
                <a:ln>
                  <a:noFill/>
                </a:ln>
                <a:solidFill>
                  <a:prstClr val="black"/>
                </a:solidFill>
                <a:effectLst/>
                <a:uLnTx/>
                <a:uFillTx/>
                <a:latin typeface="+mn-lt"/>
                <a:ea typeface="MS PGothic" charset="-128"/>
              </a:rPr>
              <a:t>2 minutes.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Durée de la séance : </a:t>
            </a:r>
            <a:r>
              <a:rPr lang="fr" sz="1200" b="0" i="1" u="none" strike="noStrike" kern="1200" cap="none" spc="0" normalizeH="0" noProof="0" dirty="0">
                <a:ln>
                  <a:noFill/>
                </a:ln>
                <a:solidFill>
                  <a:prstClr val="black"/>
                </a:solidFill>
                <a:effectLst/>
                <a:uLnTx/>
                <a:uFillTx/>
                <a:latin typeface="+mn-lt"/>
                <a:ea typeface="MS PGothic" charset="-128"/>
              </a:rPr>
              <a:t>1 heure et 32 minutes. </a:t>
            </a:r>
          </a:p>
          <a:p>
            <a:pPr rtl="0"/>
            <a:endParaRPr lang="en-US" altLang="en-US" sz="1200" b="1" i="1" dirty="0">
              <a:ea typeface="MS PGothic" charset="-128"/>
            </a:endParaRPr>
          </a:p>
          <a:p>
            <a:pPr rtl="0"/>
            <a:r>
              <a:rPr lang="fr" sz="1200" b="1" i="1" dirty="0">
                <a:ea typeface="MS PGothic" charset="-128"/>
              </a:rPr>
              <a:t>Remarque à l’attention de l’</a:t>
            </a:r>
            <a:r>
              <a:rPr lang="fr-FR" sz="1200" b="1" i="1" dirty="0">
                <a:ea typeface="MS PGothic" charset="-128"/>
              </a:rPr>
              <a:t>animateur(</a:t>
            </a:r>
            <a:r>
              <a:rPr lang="fr-FR" sz="1200" b="1" i="1" dirty="0" err="1">
                <a:ea typeface="MS PGothic" charset="-128"/>
              </a:rPr>
              <a:t>rice</a:t>
            </a:r>
            <a:r>
              <a:rPr lang="fr-FR" sz="1200" b="1" i="1" dirty="0">
                <a:ea typeface="MS PGothic" charset="-128"/>
              </a:rPr>
              <a:t>)</a:t>
            </a:r>
            <a:r>
              <a:rPr lang="fr" sz="1200" b="1" i="1" dirty="0">
                <a:ea typeface="MS PGothic" charset="-128"/>
              </a:rPr>
              <a:t> : </a:t>
            </a:r>
            <a:r>
              <a:rPr lang="fr" sz="1200" b="0" i="1" dirty="0">
                <a:ea typeface="MS PGothic" charset="-128"/>
              </a:rPr>
              <a:t>Pour en savoir plus sur le modèle PEACE, veuillez consulter le Guide d’animation à la </a:t>
            </a:r>
            <a:r>
              <a:rPr lang="fr" sz="1200" b="1" i="1" dirty="0">
                <a:ea typeface="MS PGothic" charset="-128"/>
              </a:rPr>
              <a:t>page 178</a:t>
            </a:r>
            <a:r>
              <a:rPr lang="fr" sz="1200" b="0" i="1" dirty="0">
                <a:ea typeface="MS PGothic" charset="-128"/>
              </a:rPr>
              <a:t>.</a:t>
            </a:r>
            <a:endParaRPr lang="en-US" sz="1200" kern="1200" dirty="0">
              <a:solidFill>
                <a:schemeClr val="tx1"/>
              </a:solidFill>
              <a:effectLst/>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1" kern="1200" dirty="0">
                <a:solidFill>
                  <a:schemeClr val="tx1"/>
                </a:solidFill>
                <a:effectLst/>
                <a:latin typeface="+mn-lt"/>
                <a:ea typeface="+mn-ea"/>
                <a:cs typeface="+mn-cs"/>
              </a:rPr>
              <a:t>[Description de l’image : un membre du personnel est assis à l’extérieur, face à deux migrants présentant une expression de genre masculine et auxquels il pose des questions, une tablette posée sur les genoux.]</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4" name="Slide Number Placeholder 3"/>
          <p:cNvSpPr>
            <a:spLocks noGrp="1"/>
          </p:cNvSpPr>
          <p:nvPr>
            <p:ph type="sldNum" sz="quarter" idx="10"/>
          </p:nvPr>
        </p:nvSpPr>
        <p:spPr/>
        <p:txBody>
          <a:bodyPr rtlCol="0"/>
          <a:lstStyle/>
          <a:p>
            <a:pPr rtl="0"/>
            <a:fld id="{D4F8946C-7958-45E7-AA5A-9EAC386C7358}" type="slidenum">
              <a:rPr lang="en-US" smtClean="0"/>
              <a:t>7</a:t>
            </a:fld>
            <a:endParaRPr lang="en-US"/>
          </a:p>
        </p:txBody>
      </p:sp>
    </p:spTree>
    <p:extLst>
      <p:ext uri="{BB962C8B-B14F-4D97-AF65-F5344CB8AC3E}">
        <p14:creationId xmlns:p14="http://schemas.microsoft.com/office/powerpoint/2010/main" val="3498258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Notes Placeholder 2"/>
          <p:cNvSpPr>
            <a:spLocks noGrp="1"/>
          </p:cNvSpPr>
          <p:nvPr>
            <p:ph type="body" idx="1"/>
          </p:nvPr>
        </p:nvSpPr>
        <p:spPr bwMode="auto">
          <a:xfrm>
            <a:off x="685800" y="4035972"/>
            <a:ext cx="5486400" cy="39650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fr" sz="1200" b="1" u="sng" kern="1200" dirty="0">
                <a:solidFill>
                  <a:schemeClr val="tx1"/>
                </a:solidFill>
                <a:effectLst/>
                <a:latin typeface="+mn-lt"/>
                <a:ea typeface="MS PGothic" pitchFamily="34" charset="-128"/>
                <a:cs typeface="MS PGothic" charset="0"/>
              </a:rPr>
              <a:t>Présentation du modèle PEACE</a:t>
            </a:r>
          </a:p>
          <a:p>
            <a:pPr rtl="0"/>
            <a:endParaRPr lang="en-US" sz="1200" kern="1200" dirty="0">
              <a:solidFill>
                <a:schemeClr val="tx1"/>
              </a:solidFill>
              <a:effectLst/>
              <a:latin typeface="+mn-lt"/>
              <a:ea typeface="MS PGothic" pitchFamily="34" charset="-128"/>
              <a:cs typeface="MS PGothic" charset="0"/>
            </a:endParaRPr>
          </a:p>
          <a:p>
            <a:pPr algn="just" rtl="0"/>
            <a:r>
              <a:rPr lang="fr" sz="1200" kern="1200" dirty="0">
                <a:solidFill>
                  <a:schemeClr val="tx1"/>
                </a:solidFill>
                <a:effectLst/>
                <a:latin typeface="+mn-lt"/>
                <a:ea typeface="MS PGothic" pitchFamily="34" charset="-128"/>
                <a:cs typeface="MS PGothic" charset="0"/>
              </a:rPr>
              <a:t>Le modèle PEACE est un ensemble de principes directeurs </a:t>
            </a:r>
            <a:r>
              <a:rPr lang="fr" sz="1200" b="1" kern="1200" dirty="0">
                <a:solidFill>
                  <a:schemeClr val="tx1"/>
                </a:solidFill>
                <a:effectLst/>
                <a:latin typeface="+mn-lt"/>
                <a:ea typeface="MS PGothic" pitchFamily="34" charset="-128"/>
                <a:cs typeface="MS PGothic" charset="0"/>
              </a:rPr>
              <a:t>mis au point</a:t>
            </a:r>
            <a:r>
              <a:rPr lang="fr" sz="1200" kern="1200" dirty="0">
                <a:solidFill>
                  <a:schemeClr val="tx1"/>
                </a:solidFill>
                <a:effectLst/>
                <a:latin typeface="+mn-lt"/>
                <a:ea typeface="MS PGothic" pitchFamily="34" charset="-128"/>
                <a:cs typeface="MS PGothic" charset="0"/>
              </a:rPr>
              <a:t> par le HCR pour l’élaboration et la conduite des entretiens, visant à mettre à l’aise la personne interviewée, à se montrer bienveillant et à obtenir des informations fiables. Ces principes s’appuient sur des travaux de recherche réalisés dans le domaine de la sociologie et de la psychologie autour d’enjeux éthiques tels que le fonctionnement de la mémoire, la parole des témoins oculaires, ou encore le mensonge et la prise de décision. </a:t>
            </a:r>
          </a:p>
          <a:p>
            <a:pPr rtl="0"/>
            <a:endParaRPr lang="en-CA" sz="1200" kern="1200" dirty="0">
              <a:solidFill>
                <a:schemeClr val="tx1"/>
              </a:solidFill>
              <a:effectLst/>
              <a:latin typeface="+mn-lt"/>
              <a:ea typeface="MS PGothic" pitchFamily="34" charset="-128"/>
              <a:cs typeface="MS PGothic" charset="0"/>
            </a:endParaRPr>
          </a:p>
          <a:p>
            <a:pPr rtl="0"/>
            <a:r>
              <a:rPr lang="fr" sz="1200" kern="1200" dirty="0">
                <a:solidFill>
                  <a:schemeClr val="tx1"/>
                </a:solidFill>
                <a:effectLst/>
                <a:latin typeface="+mn-lt"/>
                <a:ea typeface="MS PGothic" pitchFamily="34" charset="-128"/>
                <a:cs typeface="MS PGothic" charset="0"/>
              </a:rPr>
              <a:t>Le modèle PEACE est composé de cinq grandes phases : </a:t>
            </a:r>
          </a:p>
          <a:p>
            <a:pPr marL="342900" lvl="0" indent="-342900" rtl="0">
              <a:buFont typeface="+mj-lt"/>
              <a:buAutoNum type="arabicPeriod"/>
            </a:pPr>
            <a:r>
              <a:rPr lang="fr" sz="1200" b="1" kern="1200" dirty="0">
                <a:solidFill>
                  <a:schemeClr val="tx1"/>
                </a:solidFill>
                <a:effectLst/>
                <a:latin typeface="+mn-lt"/>
                <a:ea typeface="MS PGothic" pitchFamily="34" charset="-128"/>
                <a:cs typeface="MS PGothic" charset="0"/>
              </a:rPr>
              <a:t>La planification et la préparation</a:t>
            </a:r>
            <a:r>
              <a:rPr lang="fr" sz="1200" kern="1200" dirty="0">
                <a:solidFill>
                  <a:schemeClr val="tx1"/>
                </a:solidFill>
                <a:effectLst/>
                <a:latin typeface="+mn-lt"/>
                <a:ea typeface="MS PGothic" pitchFamily="34" charset="-128"/>
                <a:cs typeface="MS PGothic" charset="0"/>
              </a:rPr>
              <a:t>, qui consistent à s’interroger en amont sur le lien que l’on pourra établir et entretenir avec la personne interviewée, et sur les conditions de communication que l’on sera en mesure de lui offrir ;  </a:t>
            </a:r>
          </a:p>
          <a:p>
            <a:pPr marL="342900" lvl="0" indent="-342900" rtl="0">
              <a:buFont typeface="+mj-lt"/>
              <a:buAutoNum type="arabicPeriod"/>
            </a:pPr>
            <a:r>
              <a:rPr lang="fr" sz="1200" b="1" kern="1200" dirty="0">
                <a:solidFill>
                  <a:schemeClr val="tx1"/>
                </a:solidFill>
                <a:effectLst/>
                <a:latin typeface="+mn-lt"/>
                <a:ea typeface="MS PGothic" pitchFamily="34" charset="-128"/>
                <a:cs typeface="MS PGothic" charset="0"/>
              </a:rPr>
              <a:t>L’explication et l’implication</a:t>
            </a:r>
            <a:r>
              <a:rPr lang="fr" sz="1200" kern="1200" dirty="0">
                <a:solidFill>
                  <a:schemeClr val="tx1"/>
                </a:solidFill>
                <a:effectLst/>
                <a:latin typeface="+mn-lt"/>
                <a:ea typeface="MS PGothic" pitchFamily="34" charset="-128"/>
                <a:cs typeface="MS PGothic" charset="0"/>
              </a:rPr>
              <a:t>, qui visent à s’assurer que la personne interviewée a compris le but de l’entretien, les objectifs poursuivis, ainsi que le processus et les procédures qui seront appliqués ; </a:t>
            </a:r>
          </a:p>
          <a:p>
            <a:pPr marL="342900" lvl="0" indent="-342900" rtl="0">
              <a:buFont typeface="+mj-lt"/>
              <a:buAutoNum type="arabicPeriod"/>
            </a:pPr>
            <a:r>
              <a:rPr lang="fr" sz="1200" b="1" kern="1200" dirty="0">
                <a:solidFill>
                  <a:schemeClr val="tx1"/>
                </a:solidFill>
                <a:effectLst/>
                <a:latin typeface="+mn-lt"/>
                <a:ea typeface="MS PGothic" pitchFamily="34" charset="-128"/>
                <a:cs typeface="MS PGothic" charset="0"/>
              </a:rPr>
              <a:t>L’analyse du témoignage</a:t>
            </a:r>
            <a:r>
              <a:rPr lang="fr" sz="1200" kern="1200" dirty="0">
                <a:solidFill>
                  <a:schemeClr val="tx1"/>
                </a:solidFill>
                <a:effectLst/>
                <a:latin typeface="+mn-lt"/>
                <a:ea typeface="MS PGothic" pitchFamily="34" charset="-128"/>
                <a:cs typeface="MS PGothic" charset="0"/>
              </a:rPr>
              <a:t>, qui vise à obtenir les informations nécessaires et, le cas échéant, à demander des précisions ;</a:t>
            </a:r>
          </a:p>
          <a:p>
            <a:pPr marL="342900" lvl="0" indent="-342900" rtl="0">
              <a:buFont typeface="+mj-lt"/>
              <a:buAutoNum type="arabicPeriod"/>
            </a:pPr>
            <a:r>
              <a:rPr lang="fr" sz="1200" b="1" kern="1200" dirty="0">
                <a:solidFill>
                  <a:schemeClr val="tx1"/>
                </a:solidFill>
                <a:effectLst/>
                <a:latin typeface="+mn-lt"/>
                <a:ea typeface="MS PGothic" pitchFamily="34" charset="-128"/>
                <a:cs typeface="MS PGothic" charset="0"/>
              </a:rPr>
              <a:t>La conclusion</a:t>
            </a:r>
            <a:r>
              <a:rPr lang="fr" sz="1200" kern="1200" dirty="0">
                <a:solidFill>
                  <a:schemeClr val="tx1"/>
                </a:solidFill>
                <a:effectLst/>
                <a:latin typeface="+mn-lt"/>
                <a:ea typeface="MS PGothic" pitchFamily="34" charset="-128"/>
                <a:cs typeface="MS PGothic" charset="0"/>
              </a:rPr>
              <a:t>, qui consiste à passer en revue l’ensemble des informations recueillies et à expliquer à la personne interviewée quelles seront les prochaines étapes ;</a:t>
            </a:r>
          </a:p>
          <a:p>
            <a:pPr marL="342900" lvl="0" indent="-342900" rtl="0">
              <a:buFont typeface="+mj-lt"/>
              <a:buAutoNum type="arabicPeriod"/>
            </a:pPr>
            <a:r>
              <a:rPr lang="fr" sz="1200" b="1" kern="1200" dirty="0">
                <a:solidFill>
                  <a:schemeClr val="tx1"/>
                </a:solidFill>
                <a:effectLst/>
                <a:latin typeface="+mn-lt"/>
                <a:ea typeface="MS PGothic" pitchFamily="34" charset="-128"/>
                <a:cs typeface="MS PGothic" charset="0"/>
              </a:rPr>
              <a:t>L’évaluation</a:t>
            </a:r>
            <a:r>
              <a:rPr lang="fr" sz="1200" kern="1200" dirty="0">
                <a:solidFill>
                  <a:schemeClr val="tx1"/>
                </a:solidFill>
                <a:effectLst/>
                <a:latin typeface="+mn-lt"/>
                <a:ea typeface="MS PGothic" pitchFamily="34" charset="-128"/>
                <a:cs typeface="MS PGothic" charset="0"/>
              </a:rPr>
              <a:t>, qui consiste à évaluer la réussite de l’entretien au regard des objectifs fixés en amont. </a:t>
            </a:r>
          </a:p>
          <a:p>
            <a:pPr rtl="0"/>
            <a:r>
              <a:rPr lang="fr" sz="1200" b="1" kern="1200" dirty="0">
                <a:solidFill>
                  <a:schemeClr val="tx1"/>
                </a:solidFill>
                <a:effectLst/>
                <a:latin typeface="+mn-lt"/>
                <a:ea typeface="MS PGothic" pitchFamily="34" charset="-128"/>
                <a:cs typeface="MS PGothic" charset="0"/>
              </a:rPr>
              <a:t> </a:t>
            </a:r>
            <a:endParaRPr lang="en-US" sz="1200" kern="1200" dirty="0">
              <a:solidFill>
                <a:schemeClr val="tx1"/>
              </a:solidFill>
              <a:effectLst/>
              <a:latin typeface="+mn-lt"/>
              <a:ea typeface="MS PGothic" pitchFamily="34" charset="-128"/>
              <a:cs typeface="MS PGothic" charset="0"/>
            </a:endParaRPr>
          </a:p>
          <a:p>
            <a:pPr rtl="0"/>
            <a:r>
              <a:rPr lang="fr" sz="1200" kern="1200" dirty="0">
                <a:solidFill>
                  <a:schemeClr val="tx1"/>
                </a:solidFill>
                <a:effectLst/>
                <a:latin typeface="+mn-lt"/>
                <a:ea typeface="MS PGothic" pitchFamily="34" charset="-128"/>
                <a:cs typeface="MS PGothic" charset="0"/>
              </a:rPr>
              <a:t>Nous reviendrons sur l’ensemble de ces cinq grandes phases, mais en nous arrêtant plus longuement sur </a:t>
            </a:r>
            <a:r>
              <a:rPr lang="fr" sz="1200" b="0" kern="1200" dirty="0">
                <a:solidFill>
                  <a:schemeClr val="tx1"/>
                </a:solidFill>
                <a:effectLst/>
                <a:latin typeface="+mn-lt"/>
                <a:ea typeface="MS PGothic" pitchFamily="34" charset="-128"/>
                <a:cs typeface="MS PGothic" charset="0"/>
              </a:rPr>
              <a:t>la </a:t>
            </a:r>
            <a:r>
              <a:rPr lang="fr" sz="1200" b="1" kern="1200" dirty="0">
                <a:solidFill>
                  <a:schemeClr val="tx1"/>
                </a:solidFill>
                <a:effectLst/>
                <a:latin typeface="+mn-lt"/>
                <a:ea typeface="MS PGothic" pitchFamily="34" charset="-128"/>
                <a:cs typeface="MS PGothic" charset="0"/>
              </a:rPr>
              <a:t>phase de planification et de préparation </a:t>
            </a:r>
            <a:r>
              <a:rPr lang="fr" sz="1200" b="0" kern="1200" dirty="0">
                <a:solidFill>
                  <a:schemeClr val="tx1"/>
                </a:solidFill>
                <a:effectLst/>
                <a:latin typeface="+mn-lt"/>
                <a:ea typeface="MS PGothic" pitchFamily="34" charset="-128"/>
                <a:cs typeface="MS PGothic" charset="0"/>
              </a:rPr>
              <a:t>ainsi que sur la </a:t>
            </a:r>
            <a:r>
              <a:rPr lang="fr" sz="1200" b="1" kern="1200" dirty="0">
                <a:solidFill>
                  <a:schemeClr val="tx1"/>
                </a:solidFill>
                <a:effectLst/>
                <a:latin typeface="+mn-lt"/>
                <a:ea typeface="MS PGothic" pitchFamily="34" charset="-128"/>
                <a:cs typeface="MS PGothic" charset="0"/>
              </a:rPr>
              <a:t>phase d’analyse du témoignage</a:t>
            </a:r>
            <a:r>
              <a:rPr lang="fr" sz="1200" kern="1200" dirty="0">
                <a:solidFill>
                  <a:schemeClr val="tx1"/>
                </a:solidFill>
                <a:effectLst/>
                <a:latin typeface="+mn-lt"/>
                <a:ea typeface="MS PGothic" pitchFamily="34" charset="-128"/>
                <a:cs typeface="MS PGothic" charset="0"/>
              </a:rPr>
              <a:t>. Nous aurons également l’occasion de revenir plus en détail sur les sujets suivants : le recours à des interprètes dans le contexte des entretiens avec les personnes de diverses OSIEGCS ; les grandes thématiques à aborder en entretien ; les questions à éviter. </a:t>
            </a:r>
            <a:r>
              <a:rPr lang="fr" sz="1200" b="1" kern="1200" dirty="0">
                <a:solidFill>
                  <a:schemeClr val="tx1"/>
                </a:solidFill>
                <a:effectLst/>
                <a:latin typeface="+mn-lt"/>
                <a:ea typeface="MS PGothic" pitchFamily="34" charset="-128"/>
                <a:cs typeface="MS PGothic" charset="0"/>
              </a:rPr>
              <a:t> </a:t>
            </a:r>
          </a:p>
          <a:p>
            <a:pPr rtl="0"/>
            <a:endParaRPr lang="en-US" altLang="en-US" sz="1200" i="1" dirty="0">
              <a:ea typeface="MS PGothic" charset="-128"/>
            </a:endParaRPr>
          </a:p>
          <a:p>
            <a:pPr rtl="0"/>
            <a:r>
              <a:rPr lang="fr" sz="1200" dirty="0">
                <a:ea typeface="MS PGothic" charset="-128"/>
              </a:rPr>
              <a:t>----</a:t>
            </a:r>
          </a:p>
          <a:p>
            <a:pPr rtl="0"/>
            <a:endParaRPr lang="en-US" altLang="en-US" sz="1200" b="1" i="1" dirty="0">
              <a:ea typeface="MS PGothic" charset="-128"/>
            </a:endParaRPr>
          </a:p>
          <a:p>
            <a:pPr rtl="0"/>
            <a:r>
              <a:rPr lang="fr" sz="1200" b="1" i="1" dirty="0">
                <a:ea typeface="MS PGothic" charset="-128"/>
              </a:rPr>
              <a:t>Durée : </a:t>
            </a:r>
            <a:r>
              <a:rPr lang="fr" sz="1200" b="0" i="1" dirty="0">
                <a:ea typeface="MS PGothic" charset="-128"/>
              </a:rPr>
              <a:t>2 minutes (</a:t>
            </a:r>
            <a:r>
              <a:rPr lang="fr" sz="1200" i="1" dirty="0">
                <a:solidFill>
                  <a:schemeClr val="tx1"/>
                </a:solidFill>
                <a:ea typeface="MS PGothic" charset="-128"/>
              </a:rPr>
              <a:t>1 heure et 32 minutes pour la section consacrée au modèle PEACE</a:t>
            </a:r>
            <a:r>
              <a:rPr lang="fr" sz="1200" b="0" i="1" dirty="0">
                <a:ea typeface="MS PGothic" charset="-128"/>
              </a:rPr>
              <a:t>). </a:t>
            </a:r>
            <a:endParaRPr lang="en-US" altLang="en-US" sz="1200" i="1" dirty="0">
              <a:ea typeface="MS PGothic" charset="-128"/>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C1039D-B706-C542-98DC-5EF33BE88D20}" type="slidenum">
              <a:rPr kumimoji="0" lang="en-US" altLang="en-US" sz="1200" u="none" strike="noStrike" kern="1200" cap="none" spc="0" normalizeH="0" baseline="0" noProof="0">
                <a:ln>
                  <a:noFill/>
                </a:ln>
                <a:solidFill>
                  <a:srgbClr val="000000"/>
                </a:solidFill>
                <a:effectLst/>
                <a:uLnTx/>
                <a:uFillTx/>
                <a:latin typeface="Calibri Regular"/>
                <a:ea typeface="ヒラギノ角ゴ ProN W3" charset="-128"/>
                <a:cs typeface="+mn-cs"/>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u="none" strike="noStrike" kern="1200" cap="none" spc="0" normalizeH="0" baseline="0" noProof="0" dirty="0">
              <a:ln>
                <a:noFill/>
              </a:ln>
              <a:solidFill>
                <a:srgbClr val="000000"/>
              </a:solidFill>
              <a:effectLst/>
              <a:uLnTx/>
              <a:uFillTx/>
              <a:latin typeface="Calibri Regular"/>
              <a:ea typeface="ヒラギノ角ゴ ProN W3" charset="-128"/>
              <a:cs typeface="+mn-cs"/>
              <a:sym typeface="Gill Sans" charset="0"/>
            </a:endParaRPr>
          </a:p>
        </p:txBody>
      </p:sp>
    </p:spTree>
    <p:extLst>
      <p:ext uri="{BB962C8B-B14F-4D97-AF65-F5344CB8AC3E}">
        <p14:creationId xmlns:p14="http://schemas.microsoft.com/office/powerpoint/2010/main" val="3404994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0" u="sng" strike="noStrike" kern="1200" cap="none" spc="0" normalizeH="0" noProof="0" dirty="0">
                <a:ln>
                  <a:noFill/>
                </a:ln>
                <a:solidFill>
                  <a:prstClr val="black"/>
                </a:solidFill>
                <a:effectLst/>
                <a:uLnTx/>
                <a:uFillTx/>
                <a:latin typeface="+mn-lt"/>
                <a:ea typeface="MS PGothic" pitchFamily="34" charset="-128"/>
                <a:cs typeface="MS PGothic" charset="0"/>
              </a:rPr>
              <a:t>Première phase : Planifier et préparer</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just"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La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phase de planification et de préparation</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est un aspect essentiel de la réussite d’un entretien. Cette étape vous permettra de réfléchir aux objectifs de l’entretien, d’identifier les résultats que vous souhaitez obtenir, de passer en revue les informations dont vous disposez déjà et de déterminer celles que la personne interviewée devra partager avec vous. Vous devrez également réfléchir à l’environnement matériel de l’entretien et aux modalités de collaboration avec un(e) interprète.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Des décennies de recherche ont permis de démontrer que la réussite des entretiens reposait en grande partie sur une planification et une préparation systématiques. Quels sont les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obstacles les plus courants</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à la préparation en amont des entretiens ?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1" u="none" strike="noStrike" kern="1200" cap="none" spc="0" normalizeH="0" noProof="0" dirty="0">
                <a:ln>
                  <a:noFill/>
                </a:ln>
                <a:solidFill>
                  <a:prstClr val="black"/>
                </a:solidFill>
                <a:effectLst/>
                <a:uLnTx/>
                <a:uFillTx/>
                <a:latin typeface="+mn-lt"/>
                <a:ea typeface="MS PGothic" pitchFamily="34" charset="-128"/>
                <a:cs typeface="MS PGothic" charset="0"/>
              </a:rPr>
              <a:t>Exemples : Contraintes de temps, charge de travail trop lourde, épuisement, enchaînement des entretiens, manque d’accompagnement et d’outils pour la planification.</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Au fur et à mesure que nous avancerons dans cette section, j’aimerais que vous réfléchissiez à des solutions pour </a:t>
            </a:r>
            <a:r>
              <a:rPr lang="fr" sz="1200" b="1" i="0" u="none" strike="noStrike" kern="1200" cap="none" spc="0" normalizeH="0" noProof="0" dirty="0">
                <a:ln>
                  <a:noFill/>
                </a:ln>
                <a:solidFill>
                  <a:prstClr val="black"/>
                </a:solidFill>
                <a:effectLst/>
                <a:uLnTx/>
                <a:uFillTx/>
                <a:latin typeface="+mn-lt"/>
                <a:ea typeface="MS PGothic" pitchFamily="34" charset="-128"/>
                <a:cs typeface="MS PGothic" charset="0"/>
              </a:rPr>
              <a:t>surmonter</a:t>
            </a:r>
            <a:r>
              <a:rPr lang="fr" sz="1200" b="0" i="0" u="none" strike="noStrike" kern="1200" cap="none" spc="0" normalizeH="0" noProof="0" dirty="0">
                <a:ln>
                  <a:noFill/>
                </a:ln>
                <a:solidFill>
                  <a:prstClr val="black"/>
                </a:solidFill>
                <a:effectLst/>
                <a:uLnTx/>
                <a:uFillTx/>
                <a:latin typeface="+mn-lt"/>
                <a:ea typeface="MS PGothic" pitchFamily="34" charset="-128"/>
                <a:cs typeface="MS PGothic" charset="0"/>
              </a:rPr>
              <a:t> ces obstacles et éviter de faire l’impasse sur cette étape essentielle du processus d’entretien.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0" i="0"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 sz="1200" b="1" i="1" u="none" strike="noStrike" kern="1200" cap="none" spc="0" normalizeH="0" noProof="0" dirty="0">
                <a:ln>
                  <a:noFill/>
                </a:ln>
                <a:solidFill>
                  <a:prstClr val="black"/>
                </a:solidFill>
                <a:effectLst/>
                <a:uLnTx/>
                <a:uFillTx/>
                <a:latin typeface="+mn-lt"/>
                <a:ea typeface="MS PGothic" charset="-128"/>
              </a:rPr>
              <a:t>Durée : </a:t>
            </a:r>
            <a:r>
              <a:rPr lang="fr" sz="1200" b="0" i="1" u="none" strike="noStrike" kern="1200" cap="none" spc="0" normalizeH="0" noProof="0" dirty="0">
                <a:ln>
                  <a:noFill/>
                </a:ln>
                <a:solidFill>
                  <a:prstClr val="black"/>
                </a:solidFill>
                <a:effectLst/>
                <a:uLnTx/>
                <a:uFillTx/>
                <a:latin typeface="+mn-lt"/>
                <a:ea typeface="MS PGothic" charset="-128"/>
              </a:rPr>
              <a:t>2 minutes (1 heure et 32 minutes pour la section consacrée au modèle PEACE).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endParaRP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9</a:t>
            </a:fld>
            <a:endParaRPr lang="en-US"/>
          </a:p>
        </p:txBody>
      </p:sp>
    </p:spTree>
    <p:extLst>
      <p:ext uri="{BB962C8B-B14F-4D97-AF65-F5344CB8AC3E}">
        <p14:creationId xmlns:p14="http://schemas.microsoft.com/office/powerpoint/2010/main" val="4265345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tif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00_Introduction Title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394D9EBD-4189-E849-96B4-C453A2F95F98}"/>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a:t>
            </a:fld>
            <a:endParaRPr lang="en-US" altLang="en-US" sz="1200" dirty="0">
              <a:solidFill>
                <a:schemeClr val="bg1"/>
              </a:solidFill>
            </a:endParaRPr>
          </a:p>
        </p:txBody>
      </p:sp>
    </p:spTree>
    <p:extLst>
      <p:ext uri="{BB962C8B-B14F-4D97-AF65-F5344CB8AC3E}">
        <p14:creationId xmlns:p14="http://schemas.microsoft.com/office/powerpoint/2010/main" val="264611655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22_Content Topaz">
    <p:bg>
      <p:bgPr>
        <a:solidFill>
          <a:schemeClr val="tx2"/>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F6CAE5E0-0B69-8148-A0B5-87711673A166}"/>
              </a:ext>
            </a:extLst>
          </p:cNvPr>
          <p:cNvSpPr/>
          <p:nvPr/>
        </p:nvSpPr>
        <p:spPr bwMode="auto">
          <a:xfrm>
            <a:off x="0" y="-23820"/>
            <a:ext cx="13003213" cy="9756775"/>
          </a:xfrm>
          <a:prstGeom prst="rect">
            <a:avLst/>
          </a:prstGeom>
          <a:gradFill>
            <a:gsLst>
              <a:gs pos="0">
                <a:schemeClr val="accent1">
                  <a:lumMod val="75000"/>
                </a:schemeClr>
              </a:gs>
              <a:gs pos="100000">
                <a:schemeClr val="accent1">
                  <a:lumMod val="50000"/>
                </a:schemeClr>
              </a:gs>
            </a:gsLst>
            <a:path path="circle">
              <a:fillToRect l="50000" t="50000" r="50000" b="50000"/>
            </a:path>
          </a:gradFill>
          <a:ln w="25400" cap="flat" cmpd="sng" algn="ctr">
            <a:noFill/>
            <a:prstDash val="solid"/>
            <a:round/>
            <a:headEnd type="none" w="med" len="med"/>
            <a:tailEnd type="none" w="med" len="med"/>
          </a:ln>
          <a:effectLst/>
        </p:spPr>
        <p:txBody>
          <a:bodyPr rtlCol="0"/>
          <a:lstStyle/>
          <a:p>
            <a:pPr lvl="0" algn="ctr" rtl="0" eaLnBrk="1" hangingPunct="1"/>
            <a:endParaRPr lang="en-US" sz="2150" dirty="0"/>
          </a:p>
        </p:txBody>
      </p:sp>
      <p:sp>
        <p:nvSpPr>
          <p:cNvPr id="9" name="Title 1"/>
          <p:cNvSpPr>
            <a:spLocks noGrp="1"/>
          </p:cNvSpPr>
          <p:nvPr>
            <p:ph type="ctrTitle"/>
          </p:nvPr>
        </p:nvSpPr>
        <p:spPr>
          <a:xfrm>
            <a:off x="2253068" y="3921569"/>
            <a:ext cx="8457168" cy="2151592"/>
          </a:xfrm>
          <a:prstGeom prst="rect">
            <a:avLst/>
          </a:prstGeom>
        </p:spPr>
        <p:txBody>
          <a:bodyPr rtlCol="0" anchor="ctr"/>
          <a:lstStyle>
            <a:lvl1pPr algn="ctr">
              <a:defRPr sz="5399" b="1" cap="all" spc="550" baseline="0">
                <a:solidFill>
                  <a:schemeClr val="bg1"/>
                </a:solidFill>
                <a:latin typeface="Calibri" charset="0"/>
                <a:ea typeface="Calibri" charset="0"/>
                <a:cs typeface="Calibri" charset="0"/>
              </a:defRPr>
            </a:lvl1pPr>
          </a:lstStyle>
          <a:p>
            <a:pPr rtl="0"/>
            <a:r>
              <a:rPr lang="fr"/>
              <a:t>Click to edit Master title style</a:t>
            </a:r>
            <a:endParaRPr lang="en-US" dirty="0"/>
          </a:p>
        </p:txBody>
      </p:sp>
      <p:sp>
        <p:nvSpPr>
          <p:cNvPr id="10" name="Subtitle 2"/>
          <p:cNvSpPr>
            <a:spLocks noGrp="1"/>
          </p:cNvSpPr>
          <p:nvPr>
            <p:ph type="subTitle" idx="1"/>
          </p:nvPr>
        </p:nvSpPr>
        <p:spPr>
          <a:xfrm>
            <a:off x="4146951" y="1722474"/>
            <a:ext cx="4702055" cy="1339702"/>
          </a:xfrm>
          <a:prstGeom prst="rect">
            <a:avLst/>
          </a:prstGeom>
        </p:spPr>
        <p:txBody>
          <a:bodyPr rtlCol="0" anchor="ctr">
            <a:noAutofit/>
          </a:bodyPr>
          <a:lstStyle>
            <a:lvl1pPr marL="0" indent="0" algn="ctr">
              <a:buNone/>
              <a:defRPr lang="en-US" sz="3600" b="1" kern="1200" cap="all" spc="300" baseline="0" smtClean="0">
                <a:solidFill>
                  <a:schemeClr val="tx1"/>
                </a:solidFill>
                <a:latin typeface="Calibri" charset="0"/>
                <a:ea typeface="Calibri" charset="0"/>
                <a:cs typeface="Calibri" charset="0"/>
              </a:defRPr>
            </a:lvl1pPr>
            <a:lvl2pPr marL="650105" indent="0" algn="ctr">
              <a:buNone/>
              <a:defRPr sz="2844"/>
            </a:lvl2pPr>
            <a:lvl3pPr marL="1300210" indent="0" algn="ctr">
              <a:buNone/>
              <a:defRPr sz="2560"/>
            </a:lvl3pPr>
            <a:lvl4pPr marL="1950315" indent="0" algn="ctr">
              <a:buNone/>
              <a:defRPr sz="2276"/>
            </a:lvl4pPr>
            <a:lvl5pPr marL="2600420" indent="0" algn="ctr">
              <a:buNone/>
              <a:defRPr sz="2276"/>
            </a:lvl5pPr>
            <a:lvl6pPr marL="3250523" indent="0" algn="ctr">
              <a:buNone/>
              <a:defRPr sz="2276"/>
            </a:lvl6pPr>
            <a:lvl7pPr marL="3900628" indent="0" algn="ctr">
              <a:buNone/>
              <a:defRPr sz="2276"/>
            </a:lvl7pPr>
            <a:lvl8pPr marL="4550733" indent="0" algn="ctr">
              <a:buNone/>
              <a:defRPr sz="2276"/>
            </a:lvl8pPr>
            <a:lvl9pPr marL="5200838" indent="0" algn="ctr">
              <a:buNone/>
              <a:defRPr sz="2276"/>
            </a:lvl9pPr>
          </a:lstStyle>
          <a:p>
            <a:pPr rtl="0"/>
            <a:r>
              <a:rPr lang="fr"/>
              <a:t>Click to edit Master subtitle style</a:t>
            </a:r>
          </a:p>
        </p:txBody>
      </p:sp>
      <p:sp>
        <p:nvSpPr>
          <p:cNvPr id="6" name="Slide Number Placeholder 5">
            <a:extLst>
              <a:ext uri="{FF2B5EF4-FFF2-40B4-BE49-F238E27FC236}">
                <a16:creationId xmlns:a16="http://schemas.microsoft.com/office/drawing/2014/main" id="{CE3ED2EB-3723-7646-9839-4412BCB17D99}"/>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a:t>
            </a:fld>
            <a:endParaRPr lang="en-US" altLang="en-US" sz="1200" dirty="0">
              <a:solidFill>
                <a:schemeClr val="bg1"/>
              </a:solidFill>
            </a:endParaRPr>
          </a:p>
        </p:txBody>
      </p:sp>
    </p:spTree>
    <p:extLst>
      <p:ext uri="{BB962C8B-B14F-4D97-AF65-F5344CB8AC3E}">
        <p14:creationId xmlns:p14="http://schemas.microsoft.com/office/powerpoint/2010/main" val="85616847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xcercize debrief discussion">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F6CAE5E0-0B69-8148-A0B5-87711673A166}"/>
              </a:ext>
            </a:extLst>
          </p:cNvPr>
          <p:cNvSpPr/>
          <p:nvPr/>
        </p:nvSpPr>
        <p:spPr bwMode="auto">
          <a:xfrm>
            <a:off x="0" y="6635159"/>
            <a:ext cx="13003213" cy="3097796"/>
          </a:xfrm>
          <a:prstGeom prst="rect">
            <a:avLst/>
          </a:prstGeom>
          <a:gradFill>
            <a:gsLst>
              <a:gs pos="0">
                <a:schemeClr val="accent1">
                  <a:lumMod val="75000"/>
                </a:schemeClr>
              </a:gs>
              <a:gs pos="100000">
                <a:schemeClr val="accent1">
                  <a:lumMod val="50000"/>
                </a:schemeClr>
              </a:gs>
            </a:gsLst>
            <a:path path="circle">
              <a:fillToRect l="50000" t="50000" r="50000" b="50000"/>
            </a:path>
          </a:gradFill>
          <a:ln w="25400" cap="flat" cmpd="sng" algn="ctr">
            <a:noFill/>
            <a:prstDash val="solid"/>
            <a:round/>
            <a:headEnd type="none" w="med" len="med"/>
            <a:tailEnd type="none" w="med" len="med"/>
          </a:ln>
          <a:effectLst/>
        </p:spPr>
        <p:txBody>
          <a:bodyPr rtlCol="0"/>
          <a:lstStyle/>
          <a:p>
            <a:pPr lvl="0" algn="ctr" rtl="0" eaLnBrk="1" hangingPunct="1"/>
            <a:endParaRPr lang="en-US" sz="2150" dirty="0"/>
          </a:p>
        </p:txBody>
      </p:sp>
      <p:grpSp>
        <p:nvGrpSpPr>
          <p:cNvPr id="7" name="Group 6">
            <a:extLst>
              <a:ext uri="{FF2B5EF4-FFF2-40B4-BE49-F238E27FC236}">
                <a16:creationId xmlns:a16="http://schemas.microsoft.com/office/drawing/2014/main" id="{4E31ECD8-0A59-5843-BC23-C85ACB5A7933}"/>
              </a:ext>
            </a:extLst>
          </p:cNvPr>
          <p:cNvGrpSpPr/>
          <p:nvPr userDrawn="1"/>
        </p:nvGrpSpPr>
        <p:grpSpPr>
          <a:xfrm>
            <a:off x="1" y="9409620"/>
            <a:ext cx="13003213" cy="432065"/>
            <a:chOff x="1" y="9426435"/>
            <a:chExt cx="13004800" cy="472939"/>
          </a:xfrm>
        </p:grpSpPr>
        <p:sp>
          <p:nvSpPr>
            <p:cNvPr id="8" name="Shape 606">
              <a:extLst>
                <a:ext uri="{FF2B5EF4-FFF2-40B4-BE49-F238E27FC236}">
                  <a16:creationId xmlns:a16="http://schemas.microsoft.com/office/drawing/2014/main" id="{8E3E4A7F-75F1-2144-988C-18F2A9C35C69}"/>
                </a:ext>
              </a:extLst>
            </p:cNvPr>
            <p:cNvSpPr/>
            <p:nvPr/>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a:p>
          </p:txBody>
        </p:sp>
        <p:sp>
          <p:nvSpPr>
            <p:cNvPr id="11" name="Shape 607">
              <a:extLst>
                <a:ext uri="{FF2B5EF4-FFF2-40B4-BE49-F238E27FC236}">
                  <a16:creationId xmlns:a16="http://schemas.microsoft.com/office/drawing/2014/main" id="{43FBFEEB-83D0-404B-A17D-8FD10A9144CA}"/>
                </a:ext>
              </a:extLst>
            </p:cNvPr>
            <p:cNvSpPr/>
            <p:nvPr/>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a:p>
          </p:txBody>
        </p:sp>
        <p:sp>
          <p:nvSpPr>
            <p:cNvPr id="12" name="Shape 608">
              <a:extLst>
                <a:ext uri="{FF2B5EF4-FFF2-40B4-BE49-F238E27FC236}">
                  <a16:creationId xmlns:a16="http://schemas.microsoft.com/office/drawing/2014/main" id="{6810F554-F082-684A-AA64-DCE51BEDA9B6}"/>
                </a:ext>
              </a:extLst>
            </p:cNvPr>
            <p:cNvSpPr/>
            <p:nvPr/>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a:p>
          </p:txBody>
        </p:sp>
        <p:sp>
          <p:nvSpPr>
            <p:cNvPr id="13" name="Shape 609">
              <a:extLst>
                <a:ext uri="{FF2B5EF4-FFF2-40B4-BE49-F238E27FC236}">
                  <a16:creationId xmlns:a16="http://schemas.microsoft.com/office/drawing/2014/main" id="{F5113B0E-2C2D-D44B-81B3-709EAD1E5C7D}"/>
                </a:ext>
              </a:extLst>
            </p:cNvPr>
            <p:cNvSpPr/>
            <p:nvPr/>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dirty="0"/>
            </a:p>
          </p:txBody>
        </p:sp>
        <p:sp>
          <p:nvSpPr>
            <p:cNvPr id="14" name="Shape 610">
              <a:extLst>
                <a:ext uri="{FF2B5EF4-FFF2-40B4-BE49-F238E27FC236}">
                  <a16:creationId xmlns:a16="http://schemas.microsoft.com/office/drawing/2014/main" id="{CC1F15CE-AF05-C34C-B25D-A81C80C8471D}"/>
                </a:ext>
              </a:extLst>
            </p:cNvPr>
            <p:cNvSpPr/>
            <p:nvPr/>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a:p>
          </p:txBody>
        </p:sp>
        <p:sp>
          <p:nvSpPr>
            <p:cNvPr id="15" name="Shape 610">
              <a:extLst>
                <a:ext uri="{FF2B5EF4-FFF2-40B4-BE49-F238E27FC236}">
                  <a16:creationId xmlns:a16="http://schemas.microsoft.com/office/drawing/2014/main" id="{2543BBE3-1B48-6749-A5D3-A7E2FE0A7731}"/>
                </a:ext>
              </a:extLst>
            </p:cNvPr>
            <p:cNvSpPr/>
            <p:nvPr/>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dirty="0"/>
            </a:p>
          </p:txBody>
        </p:sp>
        <p:sp>
          <p:nvSpPr>
            <p:cNvPr id="16" name="Shape 610">
              <a:extLst>
                <a:ext uri="{FF2B5EF4-FFF2-40B4-BE49-F238E27FC236}">
                  <a16:creationId xmlns:a16="http://schemas.microsoft.com/office/drawing/2014/main" id="{8468E2C1-EAA6-594C-98BB-D4691FC41077}"/>
                </a:ext>
              </a:extLst>
            </p:cNvPr>
            <p:cNvSpPr/>
            <p:nvPr/>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a:p>
          </p:txBody>
        </p:sp>
      </p:grpSp>
      <p:sp>
        <p:nvSpPr>
          <p:cNvPr id="9" name="Title 1"/>
          <p:cNvSpPr>
            <a:spLocks noGrp="1"/>
          </p:cNvSpPr>
          <p:nvPr>
            <p:ph type="ctrTitle"/>
          </p:nvPr>
        </p:nvSpPr>
        <p:spPr>
          <a:xfrm>
            <a:off x="1827059" y="283199"/>
            <a:ext cx="10860241" cy="1030260"/>
          </a:xfrm>
          <a:prstGeom prst="rect">
            <a:avLst/>
          </a:prstGeom>
        </p:spPr>
        <p:txBody>
          <a:bodyPr rtlCol="0" anchor="ctr">
            <a:normAutofit/>
          </a:bodyPr>
          <a:lstStyle>
            <a:lvl1pPr algn="l">
              <a:defRPr sz="4400" b="0" cap="all" spc="0" baseline="0">
                <a:solidFill>
                  <a:schemeClr val="tx1"/>
                </a:solidFill>
                <a:latin typeface="Calibri" charset="0"/>
                <a:ea typeface="Calibri" charset="0"/>
                <a:cs typeface="Calibri" charset="0"/>
              </a:defRPr>
            </a:lvl1pPr>
          </a:lstStyle>
          <a:p>
            <a:pPr rtl="0"/>
            <a:r>
              <a:rPr lang="fr"/>
              <a:t>Click to edit Master title style</a:t>
            </a:r>
          </a:p>
        </p:txBody>
      </p:sp>
      <p:sp>
        <p:nvSpPr>
          <p:cNvPr id="10" name="Subtitle 2"/>
          <p:cNvSpPr>
            <a:spLocks noGrp="1"/>
          </p:cNvSpPr>
          <p:nvPr>
            <p:ph type="subTitle" idx="1"/>
          </p:nvPr>
        </p:nvSpPr>
        <p:spPr>
          <a:xfrm>
            <a:off x="1020763" y="1836878"/>
            <a:ext cx="4274251" cy="863793"/>
          </a:xfrm>
          <a:prstGeom prst="rect">
            <a:avLst/>
          </a:prstGeom>
        </p:spPr>
        <p:txBody>
          <a:bodyPr rtlCol="0" anchor="ctr">
            <a:noAutofit/>
          </a:bodyPr>
          <a:lstStyle>
            <a:lvl1pPr marL="0" indent="0" algn="l">
              <a:buNone/>
              <a:defRPr lang="en-US" sz="3600" b="1" kern="1200" cap="all" spc="300" baseline="0" smtClean="0">
                <a:solidFill>
                  <a:schemeClr val="bg1"/>
                </a:solidFill>
                <a:latin typeface="Calibri" charset="0"/>
                <a:ea typeface="Calibri" charset="0"/>
                <a:cs typeface="Calibri" charset="0"/>
              </a:defRPr>
            </a:lvl1pPr>
            <a:lvl2pPr marL="650105" indent="0" algn="ctr">
              <a:buNone/>
              <a:defRPr sz="2844"/>
            </a:lvl2pPr>
            <a:lvl3pPr marL="1300210" indent="0" algn="ctr">
              <a:buNone/>
              <a:defRPr sz="2560"/>
            </a:lvl3pPr>
            <a:lvl4pPr marL="1950315" indent="0" algn="ctr">
              <a:buNone/>
              <a:defRPr sz="2276"/>
            </a:lvl4pPr>
            <a:lvl5pPr marL="2600420" indent="0" algn="ctr">
              <a:buNone/>
              <a:defRPr sz="2276"/>
            </a:lvl5pPr>
            <a:lvl6pPr marL="3250523" indent="0" algn="ctr">
              <a:buNone/>
              <a:defRPr sz="2276"/>
            </a:lvl6pPr>
            <a:lvl7pPr marL="3900628" indent="0" algn="ctr">
              <a:buNone/>
              <a:defRPr sz="2276"/>
            </a:lvl7pPr>
            <a:lvl8pPr marL="4550733" indent="0" algn="ctr">
              <a:buNone/>
              <a:defRPr sz="2276"/>
            </a:lvl8pPr>
            <a:lvl9pPr marL="5200838" indent="0" algn="ctr">
              <a:buNone/>
              <a:defRPr sz="2276"/>
            </a:lvl9pPr>
          </a:lstStyle>
          <a:p>
            <a:pPr rtl="0"/>
            <a:r>
              <a:rPr lang="fr"/>
              <a:t>Click to edit Master subtitle style</a:t>
            </a:r>
          </a:p>
        </p:txBody>
      </p:sp>
      <p:sp>
        <p:nvSpPr>
          <p:cNvPr id="6" name="Slide Number Placeholder 5">
            <a:extLst>
              <a:ext uri="{FF2B5EF4-FFF2-40B4-BE49-F238E27FC236}">
                <a16:creationId xmlns:a16="http://schemas.microsoft.com/office/drawing/2014/main" id="{CE3ED2EB-3723-7646-9839-4412BCB17D99}"/>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a:t>
            </a:fld>
            <a:endParaRPr lang="en-US" altLang="en-US" sz="1200" dirty="0">
              <a:solidFill>
                <a:schemeClr val="bg1"/>
              </a:solidFill>
            </a:endParaRPr>
          </a:p>
        </p:txBody>
      </p:sp>
      <p:sp>
        <p:nvSpPr>
          <p:cNvPr id="3" name="Text Placeholder 2">
            <a:extLst>
              <a:ext uri="{FF2B5EF4-FFF2-40B4-BE49-F238E27FC236}">
                <a16:creationId xmlns:a16="http://schemas.microsoft.com/office/drawing/2014/main" id="{408B736A-F023-B345-B076-9AD2E128F1D6}"/>
              </a:ext>
            </a:extLst>
          </p:cNvPr>
          <p:cNvSpPr>
            <a:spLocks noGrp="1"/>
          </p:cNvSpPr>
          <p:nvPr>
            <p:ph type="body" sz="quarter" idx="10"/>
          </p:nvPr>
        </p:nvSpPr>
        <p:spPr>
          <a:xfrm>
            <a:off x="1020763" y="2871530"/>
            <a:ext cx="11271250" cy="3422650"/>
          </a:xfrm>
        </p:spPr>
        <p:txBody>
          <a:bodyPr rtlCol="0"/>
          <a:lstStyle>
            <a:lvl2pPr marL="20638" indent="-20638">
              <a:tabLst/>
              <a:defRPr sz="3000"/>
            </a:lvl2pPr>
            <a:lvl3pPr marL="20638" indent="-20638">
              <a:tabLst/>
              <a:defRPr/>
            </a:lvl3pPr>
          </a:lstStyle>
          <a:p>
            <a:pPr lvl="0" rtl="0"/>
            <a:r>
              <a:rPr lang="fr"/>
              <a:t>Edit Master text styles</a:t>
            </a:r>
          </a:p>
          <a:p>
            <a:pPr lvl="1" rtl="0"/>
            <a:r>
              <a:rPr lang="fr"/>
              <a:t>Second </a:t>
            </a:r>
            <a:br>
              <a:rPr lang="en-US" dirty="0"/>
            </a:br>
            <a:r>
              <a:rPr lang="fr"/>
              <a:t>level</a:t>
            </a:r>
          </a:p>
          <a:p>
            <a:pPr lvl="2" rtl="0"/>
            <a:r>
              <a:rPr lang="fr"/>
              <a:t>Third </a:t>
            </a:r>
            <a:br>
              <a:rPr lang="en-US" dirty="0"/>
            </a:br>
            <a:r>
              <a:rPr lang="fr"/>
              <a:t>level</a:t>
            </a:r>
          </a:p>
          <a:p>
            <a:pPr lvl="3" rtl="0"/>
            <a:r>
              <a:rPr lang="fr"/>
              <a:t>Fourth level</a:t>
            </a:r>
          </a:p>
          <a:p>
            <a:pPr lvl="4" rtl="0"/>
            <a:r>
              <a:rPr lang="fr"/>
              <a:t>Fifth level</a:t>
            </a:r>
          </a:p>
        </p:txBody>
      </p:sp>
      <p:grpSp>
        <p:nvGrpSpPr>
          <p:cNvPr id="4" name="Group 3">
            <a:extLst>
              <a:ext uri="{FF2B5EF4-FFF2-40B4-BE49-F238E27FC236}">
                <a16:creationId xmlns:a16="http://schemas.microsoft.com/office/drawing/2014/main" id="{B53C4437-E325-294B-8469-287AAA33FEDE}"/>
              </a:ext>
            </a:extLst>
          </p:cNvPr>
          <p:cNvGrpSpPr/>
          <p:nvPr userDrawn="1"/>
        </p:nvGrpSpPr>
        <p:grpSpPr>
          <a:xfrm>
            <a:off x="692763" y="333999"/>
            <a:ext cx="942974" cy="942973"/>
            <a:chOff x="1800226" y="206999"/>
            <a:chExt cx="1030261" cy="1030260"/>
          </a:xfrm>
        </p:grpSpPr>
        <p:sp>
          <p:nvSpPr>
            <p:cNvPr id="20" name="Shape 7274">
              <a:extLst>
                <a:ext uri="{FF2B5EF4-FFF2-40B4-BE49-F238E27FC236}">
                  <a16:creationId xmlns:a16="http://schemas.microsoft.com/office/drawing/2014/main" id="{AB9FE2BF-8446-7140-84DE-F0B107D5C8ED}"/>
                </a:ext>
              </a:extLst>
            </p:cNvPr>
            <p:cNvSpPr/>
            <p:nvPr userDrawn="1"/>
          </p:nvSpPr>
          <p:spPr>
            <a:xfrm>
              <a:off x="1800226" y="206999"/>
              <a:ext cx="1030261" cy="1030260"/>
            </a:xfrm>
            <a:prstGeom prst="ellipse">
              <a:avLst/>
            </a:prstGeom>
            <a:solidFill>
              <a:schemeClr val="bg1">
                <a:lumMod val="65000"/>
              </a:schemeClr>
            </a:solidFill>
            <a:ln w="12700" cap="flat">
              <a:noFill/>
              <a:miter lim="400000"/>
            </a:ln>
            <a:effectLst>
              <a:outerShdw blurRad="63500" dist="38100" dir="16200000" rotWithShape="0">
                <a:prstClr val="black">
                  <a:alpha val="54000"/>
                </a:prstClr>
              </a:outerShdw>
            </a:effectLst>
          </p:spPr>
          <p:txBody>
            <a:bodyPr wrap="square" lIns="54167" tIns="54167" rIns="54167" bIns="54167" numCol="1" rtlCol="0" anchor="ctr">
              <a:noAutofit/>
            </a:bodyPr>
            <a:lstStyle/>
            <a:p>
              <a:pPr rtl="0">
                <a:defRPr sz="3200">
                  <a:solidFill>
                    <a:srgbClr val="FFFFFF"/>
                  </a:solidFill>
                </a:defRPr>
              </a:pPr>
              <a:endParaRPr sz="2400" dirty="0">
                <a:latin typeface="Calibri Regular"/>
              </a:endParaRPr>
            </a:p>
          </p:txBody>
        </p:sp>
        <p:pic>
          <p:nvPicPr>
            <p:cNvPr id="26" name="Picture 25">
              <a:extLst>
                <a:ext uri="{FF2B5EF4-FFF2-40B4-BE49-F238E27FC236}">
                  <a16:creationId xmlns:a16="http://schemas.microsoft.com/office/drawing/2014/main" id="{2AC8761B-AD68-8847-B2AA-3826B323397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90854" y="261449"/>
              <a:ext cx="875837" cy="869712"/>
            </a:xfrm>
            <a:prstGeom prst="rect">
              <a:avLst/>
            </a:prstGeom>
          </p:spPr>
        </p:pic>
      </p:grpSp>
      <p:sp>
        <p:nvSpPr>
          <p:cNvPr id="2" name="TextBox 1">
            <a:extLst>
              <a:ext uri="{FF2B5EF4-FFF2-40B4-BE49-F238E27FC236}">
                <a16:creationId xmlns:a16="http://schemas.microsoft.com/office/drawing/2014/main" id="{33CF5889-E497-D94E-8CF5-3C1BD6B57D73}"/>
              </a:ext>
            </a:extLst>
          </p:cNvPr>
          <p:cNvSpPr txBox="1"/>
          <p:nvPr userDrawn="1"/>
        </p:nvSpPr>
        <p:spPr>
          <a:xfrm>
            <a:off x="1092200" y="-685800"/>
            <a:ext cx="0" cy="0"/>
          </a:xfrm>
          <a:prstGeom prst="rect">
            <a:avLst/>
          </a:prstGeom>
        </p:spPr>
        <p:txBody>
          <a:bodyPr wrap="none" rtlCol="0">
            <a:noAutofit/>
          </a:bodyPr>
          <a:lstStyle/>
          <a:p>
            <a:pPr marL="0" indent="0" algn="l" rtl="0"/>
            <a:endParaRPr lang="en-US" sz="2000" b="0" kern="0" dirty="0">
              <a:solidFill>
                <a:schemeClr val="tx2">
                  <a:lumMod val="85000"/>
                  <a:lumOff val="15000"/>
                </a:schemeClr>
              </a:solidFill>
              <a:latin typeface="+mn-lt"/>
            </a:endParaRPr>
          </a:p>
        </p:txBody>
      </p:sp>
    </p:spTree>
    <p:extLst>
      <p:ext uri="{BB962C8B-B14F-4D97-AF65-F5344CB8AC3E}">
        <p14:creationId xmlns:p14="http://schemas.microsoft.com/office/powerpoint/2010/main" val="82163322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80_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7725197" y="-1"/>
            <a:ext cx="5278017" cy="9756775"/>
          </a:xfrm>
          <a:custGeom>
            <a:avLst/>
            <a:gdLst>
              <a:gd name="connsiteX0" fmla="*/ 0 w 4948745"/>
              <a:gd name="connsiteY0" fmla="*/ 0 h 6858000"/>
              <a:gd name="connsiteX1" fmla="*/ 4948745 w 4948745"/>
              <a:gd name="connsiteY1" fmla="*/ 0 h 6858000"/>
              <a:gd name="connsiteX2" fmla="*/ 4948745 w 4948745"/>
              <a:gd name="connsiteY2" fmla="*/ 6858000 h 6858000"/>
              <a:gd name="connsiteX3" fmla="*/ 0 w 49487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948745" h="6858000">
                <a:moveTo>
                  <a:pt x="0" y="0"/>
                </a:moveTo>
                <a:lnTo>
                  <a:pt x="4948745" y="0"/>
                </a:lnTo>
                <a:lnTo>
                  <a:pt x="4948745" y="6858000"/>
                </a:lnTo>
                <a:lnTo>
                  <a:pt x="0" y="6858000"/>
                </a:lnTo>
                <a:close/>
              </a:path>
            </a:pathLst>
          </a:custGeom>
        </p:spPr>
        <p:txBody>
          <a:bodyPr wrap="square" rtlCol="0">
            <a:noAutofit/>
          </a:bodyPr>
          <a:lstStyle/>
          <a:p>
            <a:pPr rtl="0"/>
            <a:r>
              <a:rPr lang="fr"/>
              <a:t>Click icon to add picture</a:t>
            </a:r>
            <a:endParaRPr lang="en-US" dirty="0"/>
          </a:p>
        </p:txBody>
      </p:sp>
    </p:spTree>
    <p:extLst>
      <p:ext uri="{BB962C8B-B14F-4D97-AF65-F5344CB8AC3E}">
        <p14:creationId xmlns:p14="http://schemas.microsoft.com/office/powerpoint/2010/main" val="236056359"/>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ext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89046676-D1AA-6741-957B-4470D4E0AD92}"/>
              </a:ext>
            </a:extLst>
          </p:cNvPr>
          <p:cNvGrpSpPr/>
          <p:nvPr userDrawn="1"/>
        </p:nvGrpSpPr>
        <p:grpSpPr>
          <a:xfrm>
            <a:off x="1" y="9409620"/>
            <a:ext cx="13003213" cy="432065"/>
            <a:chOff x="1" y="9426435"/>
            <a:chExt cx="13004800" cy="472939"/>
          </a:xfrm>
        </p:grpSpPr>
        <p:sp>
          <p:nvSpPr>
            <p:cNvPr id="29" name="Shape 606">
              <a:extLst>
                <a:ext uri="{FF2B5EF4-FFF2-40B4-BE49-F238E27FC236}">
                  <a16:creationId xmlns:a16="http://schemas.microsoft.com/office/drawing/2014/main" id="{4C05786F-7168-7A4B-A11E-10B02B7E7F36}"/>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0" name="Shape 607">
              <a:extLst>
                <a:ext uri="{FF2B5EF4-FFF2-40B4-BE49-F238E27FC236}">
                  <a16:creationId xmlns:a16="http://schemas.microsoft.com/office/drawing/2014/main" id="{60854662-FE46-104C-AC23-D81226F1DBAD}"/>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1" name="Shape 608">
              <a:extLst>
                <a:ext uri="{FF2B5EF4-FFF2-40B4-BE49-F238E27FC236}">
                  <a16:creationId xmlns:a16="http://schemas.microsoft.com/office/drawing/2014/main" id="{A3F85EB5-90AD-C74B-8821-73BC677C17FB}"/>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2" name="Shape 609">
              <a:extLst>
                <a:ext uri="{FF2B5EF4-FFF2-40B4-BE49-F238E27FC236}">
                  <a16:creationId xmlns:a16="http://schemas.microsoft.com/office/drawing/2014/main" id="{824513AD-3D1D-EA48-A883-FF3A027AF208}"/>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3" name="Shape 610">
              <a:extLst>
                <a:ext uri="{FF2B5EF4-FFF2-40B4-BE49-F238E27FC236}">
                  <a16:creationId xmlns:a16="http://schemas.microsoft.com/office/drawing/2014/main" id="{62CD46DC-F211-6E43-9AD7-A1708B19F45A}"/>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4" name="Shape 610">
              <a:extLst>
                <a:ext uri="{FF2B5EF4-FFF2-40B4-BE49-F238E27FC236}">
                  <a16:creationId xmlns:a16="http://schemas.microsoft.com/office/drawing/2014/main" id="{964D815D-FB70-114B-BF62-E21B9EFA7088}"/>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5" name="Shape 610">
              <a:extLst>
                <a:ext uri="{FF2B5EF4-FFF2-40B4-BE49-F238E27FC236}">
                  <a16:creationId xmlns:a16="http://schemas.microsoft.com/office/drawing/2014/main" id="{AA416AC0-5E0E-CB4D-8F62-ED6A6485BCAD}"/>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grpSp>
      <p:sp>
        <p:nvSpPr>
          <p:cNvPr id="21" name="Title 1"/>
          <p:cNvSpPr>
            <a:spLocks noGrp="1"/>
          </p:cNvSpPr>
          <p:nvPr>
            <p:ph type="title" hasCustomPrompt="1"/>
          </p:nvPr>
        </p:nvSpPr>
        <p:spPr>
          <a:xfrm>
            <a:off x="0" y="449837"/>
            <a:ext cx="13003213" cy="854455"/>
          </a:xfrm>
          <a:prstGeom prst="rect">
            <a:avLst/>
          </a:prstGeom>
        </p:spPr>
        <p:txBody>
          <a:bodyPr rtlCol="0" anchor="t">
            <a:normAutofit/>
          </a:bodyPr>
          <a:lstStyle>
            <a:lvl1pPr algn="ctr" rtl="0" eaLnBrk="1" fontAlgn="base" hangingPunct="1">
              <a:spcBef>
                <a:spcPct val="0"/>
              </a:spcBef>
              <a:spcAft>
                <a:spcPct val="0"/>
              </a:spcAft>
              <a:defRPr lang="en-US" sz="4400" b="0" kern="1200" cap="all" baseline="0" dirty="0">
                <a:solidFill>
                  <a:schemeClr val="tx2"/>
                </a:solidFill>
                <a:latin typeface="+mj-lt"/>
                <a:ea typeface="Calibri" charset="0"/>
                <a:cs typeface="Calibri" charset="0"/>
                <a:sym typeface="Gill Sans" pitchFamily="2" charset="0"/>
              </a:defRPr>
            </a:lvl1pPr>
          </a:lstStyle>
          <a:p>
            <a:pPr rtl="0"/>
            <a:r>
              <a:rPr lang="fr"/>
              <a:t>CLICK TO EDIT MASTER TITLE STYLE</a:t>
            </a:r>
          </a:p>
        </p:txBody>
      </p:sp>
      <p:grpSp>
        <p:nvGrpSpPr>
          <p:cNvPr id="14" name="Group 13">
            <a:extLst>
              <a:ext uri="{FF2B5EF4-FFF2-40B4-BE49-F238E27FC236}">
                <a16:creationId xmlns:a16="http://schemas.microsoft.com/office/drawing/2014/main" id="{61970178-011D-314E-9B51-9587227C4C13}"/>
              </a:ext>
            </a:extLst>
          </p:cNvPr>
          <p:cNvGrpSpPr/>
          <p:nvPr/>
        </p:nvGrpSpPr>
        <p:grpSpPr>
          <a:xfrm>
            <a:off x="1" y="9409620"/>
            <a:ext cx="13003213" cy="432065"/>
            <a:chOff x="1" y="9426435"/>
            <a:chExt cx="13004800" cy="472939"/>
          </a:xfrm>
        </p:grpSpPr>
        <p:sp>
          <p:nvSpPr>
            <p:cNvPr id="15" name="Shape 606">
              <a:extLst>
                <a:ext uri="{FF2B5EF4-FFF2-40B4-BE49-F238E27FC236}">
                  <a16:creationId xmlns:a16="http://schemas.microsoft.com/office/drawing/2014/main" id="{7BCEEC89-32FC-374C-8F52-51CC2094FF4A}"/>
                </a:ext>
              </a:extLst>
            </p:cNvPr>
            <p:cNvSpPr/>
            <p:nvPr/>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a:p>
          </p:txBody>
        </p:sp>
        <p:sp>
          <p:nvSpPr>
            <p:cNvPr id="16" name="Shape 607">
              <a:extLst>
                <a:ext uri="{FF2B5EF4-FFF2-40B4-BE49-F238E27FC236}">
                  <a16:creationId xmlns:a16="http://schemas.microsoft.com/office/drawing/2014/main" id="{3D8307E7-6525-BE4D-AF0B-2F99BBAF1945}"/>
                </a:ext>
              </a:extLst>
            </p:cNvPr>
            <p:cNvSpPr/>
            <p:nvPr/>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a:p>
          </p:txBody>
        </p:sp>
        <p:sp>
          <p:nvSpPr>
            <p:cNvPr id="17" name="Shape 608">
              <a:extLst>
                <a:ext uri="{FF2B5EF4-FFF2-40B4-BE49-F238E27FC236}">
                  <a16:creationId xmlns:a16="http://schemas.microsoft.com/office/drawing/2014/main" id="{D22157B7-CB19-DC44-91E4-F152C41B84E1}"/>
                </a:ext>
              </a:extLst>
            </p:cNvPr>
            <p:cNvSpPr/>
            <p:nvPr/>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a:p>
          </p:txBody>
        </p:sp>
        <p:sp>
          <p:nvSpPr>
            <p:cNvPr id="18" name="Shape 609">
              <a:extLst>
                <a:ext uri="{FF2B5EF4-FFF2-40B4-BE49-F238E27FC236}">
                  <a16:creationId xmlns:a16="http://schemas.microsoft.com/office/drawing/2014/main" id="{5A49E055-F87C-8343-8CBA-41DBF5B249DA}"/>
                </a:ext>
              </a:extLst>
            </p:cNvPr>
            <p:cNvSpPr/>
            <p:nvPr/>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dirty="0"/>
            </a:p>
          </p:txBody>
        </p:sp>
        <p:sp>
          <p:nvSpPr>
            <p:cNvPr id="20" name="Shape 610">
              <a:extLst>
                <a:ext uri="{FF2B5EF4-FFF2-40B4-BE49-F238E27FC236}">
                  <a16:creationId xmlns:a16="http://schemas.microsoft.com/office/drawing/2014/main" id="{67EEB0B1-1193-364B-AF4C-930CB50832D0}"/>
                </a:ext>
              </a:extLst>
            </p:cNvPr>
            <p:cNvSpPr/>
            <p:nvPr/>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a:p>
          </p:txBody>
        </p:sp>
        <p:sp>
          <p:nvSpPr>
            <p:cNvPr id="22" name="Shape 610">
              <a:extLst>
                <a:ext uri="{FF2B5EF4-FFF2-40B4-BE49-F238E27FC236}">
                  <a16:creationId xmlns:a16="http://schemas.microsoft.com/office/drawing/2014/main" id="{44577BB8-46E7-BF4E-AA8B-A5E1CF20938B}"/>
                </a:ext>
              </a:extLst>
            </p:cNvPr>
            <p:cNvSpPr/>
            <p:nvPr/>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dirty="0"/>
            </a:p>
          </p:txBody>
        </p:sp>
        <p:sp>
          <p:nvSpPr>
            <p:cNvPr id="23" name="Shape 610">
              <a:extLst>
                <a:ext uri="{FF2B5EF4-FFF2-40B4-BE49-F238E27FC236}">
                  <a16:creationId xmlns:a16="http://schemas.microsoft.com/office/drawing/2014/main" id="{5AE6B856-6B68-BF45-8F85-85AA016BD644}"/>
                </a:ext>
              </a:extLst>
            </p:cNvPr>
            <p:cNvSpPr/>
            <p:nvPr/>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a:p>
          </p:txBody>
        </p:sp>
      </p:grpSp>
      <p:sp>
        <p:nvSpPr>
          <p:cNvPr id="3" name="TextBox 2">
            <a:extLst>
              <a:ext uri="{FF2B5EF4-FFF2-40B4-BE49-F238E27FC236}">
                <a16:creationId xmlns:a16="http://schemas.microsoft.com/office/drawing/2014/main" id="{76B61FB9-A23C-3A4A-92C6-4EAA52400350}"/>
              </a:ext>
            </a:extLst>
          </p:cNvPr>
          <p:cNvSpPr txBox="1"/>
          <p:nvPr/>
        </p:nvSpPr>
        <p:spPr>
          <a:xfrm>
            <a:off x="4828085" y="5103050"/>
            <a:ext cx="2229580" cy="882603"/>
          </a:xfrm>
          <a:prstGeom prst="rect">
            <a:avLst/>
          </a:prstGeom>
        </p:spPr>
        <p:txBody>
          <a:bodyPr wrap="square" rtlCol="0">
            <a:noAutofit/>
          </a:bodyPr>
          <a:lstStyle/>
          <a:p>
            <a:pPr marL="0" indent="0" algn="l" rtl="0"/>
            <a:endParaRPr lang="en-US" sz="2800" b="0" kern="0" dirty="0">
              <a:solidFill>
                <a:schemeClr val="tx2">
                  <a:lumMod val="85000"/>
                  <a:lumOff val="15000"/>
                </a:schemeClr>
              </a:solidFill>
              <a:latin typeface="+mn-lt"/>
            </a:endParaRPr>
          </a:p>
        </p:txBody>
      </p:sp>
      <p:sp>
        <p:nvSpPr>
          <p:cNvPr id="37" name="TextBox 36">
            <a:extLst>
              <a:ext uri="{FF2B5EF4-FFF2-40B4-BE49-F238E27FC236}">
                <a16:creationId xmlns:a16="http://schemas.microsoft.com/office/drawing/2014/main" id="{A371EC29-E593-0A41-B69D-0F85991197F8}"/>
              </a:ext>
            </a:extLst>
          </p:cNvPr>
          <p:cNvSpPr txBox="1"/>
          <p:nvPr userDrawn="1"/>
        </p:nvSpPr>
        <p:spPr>
          <a:xfrm>
            <a:off x="4828085" y="5103050"/>
            <a:ext cx="2229580" cy="882603"/>
          </a:xfrm>
          <a:prstGeom prst="rect">
            <a:avLst/>
          </a:prstGeom>
        </p:spPr>
        <p:txBody>
          <a:bodyPr wrap="square" rtlCol="0">
            <a:noAutofit/>
          </a:bodyPr>
          <a:lstStyle/>
          <a:p>
            <a:pPr marL="0" indent="0" algn="l" rtl="0"/>
            <a:endParaRPr lang="en-US" sz="2800" b="0" kern="0" dirty="0">
              <a:solidFill>
                <a:schemeClr val="tx2">
                  <a:lumMod val="85000"/>
                  <a:lumOff val="15000"/>
                </a:schemeClr>
              </a:solidFill>
              <a:latin typeface="+mn-lt"/>
            </a:endParaRPr>
          </a:p>
        </p:txBody>
      </p:sp>
      <p:sp>
        <p:nvSpPr>
          <p:cNvPr id="36" name="Slide Number Placeholder 5">
            <a:extLst>
              <a:ext uri="{FF2B5EF4-FFF2-40B4-BE49-F238E27FC236}">
                <a16:creationId xmlns:a16="http://schemas.microsoft.com/office/drawing/2014/main" id="{F5B76B51-962A-644F-A33D-E53C3FFA940D}"/>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a:t>
            </a:fld>
            <a:endParaRPr lang="en-US" altLang="en-US" sz="1200" dirty="0">
              <a:solidFill>
                <a:schemeClr val="bg1"/>
              </a:solidFill>
            </a:endParaRPr>
          </a:p>
        </p:txBody>
      </p:sp>
      <p:grpSp>
        <p:nvGrpSpPr>
          <p:cNvPr id="38" name="Group 37">
            <a:extLst>
              <a:ext uri="{FF2B5EF4-FFF2-40B4-BE49-F238E27FC236}">
                <a16:creationId xmlns:a16="http://schemas.microsoft.com/office/drawing/2014/main" id="{F38FE7DB-FE43-BE49-8631-BFE1C414DFE7}"/>
              </a:ext>
            </a:extLst>
          </p:cNvPr>
          <p:cNvGrpSpPr/>
          <p:nvPr userDrawn="1"/>
        </p:nvGrpSpPr>
        <p:grpSpPr>
          <a:xfrm>
            <a:off x="5509581" y="8936492"/>
            <a:ext cx="2041918" cy="473126"/>
            <a:chOff x="5582387" y="8894626"/>
            <a:chExt cx="2041918" cy="473126"/>
          </a:xfrm>
        </p:grpSpPr>
        <p:pic>
          <p:nvPicPr>
            <p:cNvPr id="39" name="Picture 38">
              <a:extLst>
                <a:ext uri="{FF2B5EF4-FFF2-40B4-BE49-F238E27FC236}">
                  <a16:creationId xmlns:a16="http://schemas.microsoft.com/office/drawing/2014/main" id="{4B4F0FB3-BD80-BF45-A99D-8BAA1DAB5F4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40" name="Straight Connector 39">
              <a:extLst>
                <a:ext uri="{FF2B5EF4-FFF2-40B4-BE49-F238E27FC236}">
                  <a16:creationId xmlns:a16="http://schemas.microsoft.com/office/drawing/2014/main" id="{6D218C5B-0EA5-694A-A250-0DD3ADCB61BD}"/>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FCED1801-69CF-D746-AE6C-43F3E5E85807}"/>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352439251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ext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89046676-D1AA-6741-957B-4470D4E0AD92}"/>
              </a:ext>
            </a:extLst>
          </p:cNvPr>
          <p:cNvGrpSpPr/>
          <p:nvPr userDrawn="1"/>
        </p:nvGrpSpPr>
        <p:grpSpPr>
          <a:xfrm>
            <a:off x="1" y="9409620"/>
            <a:ext cx="13003213" cy="432065"/>
            <a:chOff x="1" y="9426435"/>
            <a:chExt cx="13004800" cy="472939"/>
          </a:xfrm>
        </p:grpSpPr>
        <p:sp>
          <p:nvSpPr>
            <p:cNvPr id="29" name="Shape 606">
              <a:extLst>
                <a:ext uri="{FF2B5EF4-FFF2-40B4-BE49-F238E27FC236}">
                  <a16:creationId xmlns:a16="http://schemas.microsoft.com/office/drawing/2014/main" id="{4C05786F-7168-7A4B-A11E-10B02B7E7F36}"/>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0" name="Shape 607">
              <a:extLst>
                <a:ext uri="{FF2B5EF4-FFF2-40B4-BE49-F238E27FC236}">
                  <a16:creationId xmlns:a16="http://schemas.microsoft.com/office/drawing/2014/main" id="{60854662-FE46-104C-AC23-D81226F1DBAD}"/>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1" name="Shape 608">
              <a:extLst>
                <a:ext uri="{FF2B5EF4-FFF2-40B4-BE49-F238E27FC236}">
                  <a16:creationId xmlns:a16="http://schemas.microsoft.com/office/drawing/2014/main" id="{A3F85EB5-90AD-C74B-8821-73BC677C17FB}"/>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2" name="Shape 609">
              <a:extLst>
                <a:ext uri="{FF2B5EF4-FFF2-40B4-BE49-F238E27FC236}">
                  <a16:creationId xmlns:a16="http://schemas.microsoft.com/office/drawing/2014/main" id="{824513AD-3D1D-EA48-A883-FF3A027AF208}"/>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3" name="Shape 610">
              <a:extLst>
                <a:ext uri="{FF2B5EF4-FFF2-40B4-BE49-F238E27FC236}">
                  <a16:creationId xmlns:a16="http://schemas.microsoft.com/office/drawing/2014/main" id="{62CD46DC-F211-6E43-9AD7-A1708B19F45A}"/>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4" name="Shape 610">
              <a:extLst>
                <a:ext uri="{FF2B5EF4-FFF2-40B4-BE49-F238E27FC236}">
                  <a16:creationId xmlns:a16="http://schemas.microsoft.com/office/drawing/2014/main" id="{964D815D-FB70-114B-BF62-E21B9EFA7088}"/>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5" name="Shape 610">
              <a:extLst>
                <a:ext uri="{FF2B5EF4-FFF2-40B4-BE49-F238E27FC236}">
                  <a16:creationId xmlns:a16="http://schemas.microsoft.com/office/drawing/2014/main" id="{AA416AC0-5E0E-CB4D-8F62-ED6A6485BCAD}"/>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grpSp>
      <p:grpSp>
        <p:nvGrpSpPr>
          <p:cNvPr id="14" name="Group 13">
            <a:extLst>
              <a:ext uri="{FF2B5EF4-FFF2-40B4-BE49-F238E27FC236}">
                <a16:creationId xmlns:a16="http://schemas.microsoft.com/office/drawing/2014/main" id="{61970178-011D-314E-9B51-9587227C4C13}"/>
              </a:ext>
            </a:extLst>
          </p:cNvPr>
          <p:cNvGrpSpPr/>
          <p:nvPr/>
        </p:nvGrpSpPr>
        <p:grpSpPr>
          <a:xfrm>
            <a:off x="1" y="9409620"/>
            <a:ext cx="13003213" cy="432065"/>
            <a:chOff x="1" y="9426435"/>
            <a:chExt cx="13004800" cy="472939"/>
          </a:xfrm>
        </p:grpSpPr>
        <p:sp>
          <p:nvSpPr>
            <p:cNvPr id="15" name="Shape 606">
              <a:extLst>
                <a:ext uri="{FF2B5EF4-FFF2-40B4-BE49-F238E27FC236}">
                  <a16:creationId xmlns:a16="http://schemas.microsoft.com/office/drawing/2014/main" id="{7BCEEC89-32FC-374C-8F52-51CC2094FF4A}"/>
                </a:ext>
              </a:extLst>
            </p:cNvPr>
            <p:cNvSpPr/>
            <p:nvPr/>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a:p>
          </p:txBody>
        </p:sp>
        <p:sp>
          <p:nvSpPr>
            <p:cNvPr id="16" name="Shape 607">
              <a:extLst>
                <a:ext uri="{FF2B5EF4-FFF2-40B4-BE49-F238E27FC236}">
                  <a16:creationId xmlns:a16="http://schemas.microsoft.com/office/drawing/2014/main" id="{3D8307E7-6525-BE4D-AF0B-2F99BBAF1945}"/>
                </a:ext>
              </a:extLst>
            </p:cNvPr>
            <p:cNvSpPr/>
            <p:nvPr/>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a:p>
          </p:txBody>
        </p:sp>
        <p:sp>
          <p:nvSpPr>
            <p:cNvPr id="17" name="Shape 608">
              <a:extLst>
                <a:ext uri="{FF2B5EF4-FFF2-40B4-BE49-F238E27FC236}">
                  <a16:creationId xmlns:a16="http://schemas.microsoft.com/office/drawing/2014/main" id="{D22157B7-CB19-DC44-91E4-F152C41B84E1}"/>
                </a:ext>
              </a:extLst>
            </p:cNvPr>
            <p:cNvSpPr/>
            <p:nvPr/>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a:p>
          </p:txBody>
        </p:sp>
        <p:sp>
          <p:nvSpPr>
            <p:cNvPr id="18" name="Shape 609">
              <a:extLst>
                <a:ext uri="{FF2B5EF4-FFF2-40B4-BE49-F238E27FC236}">
                  <a16:creationId xmlns:a16="http://schemas.microsoft.com/office/drawing/2014/main" id="{5A49E055-F87C-8343-8CBA-41DBF5B249DA}"/>
                </a:ext>
              </a:extLst>
            </p:cNvPr>
            <p:cNvSpPr/>
            <p:nvPr/>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dirty="0"/>
            </a:p>
          </p:txBody>
        </p:sp>
        <p:sp>
          <p:nvSpPr>
            <p:cNvPr id="20" name="Shape 610">
              <a:extLst>
                <a:ext uri="{FF2B5EF4-FFF2-40B4-BE49-F238E27FC236}">
                  <a16:creationId xmlns:a16="http://schemas.microsoft.com/office/drawing/2014/main" id="{67EEB0B1-1193-364B-AF4C-930CB50832D0}"/>
                </a:ext>
              </a:extLst>
            </p:cNvPr>
            <p:cNvSpPr/>
            <p:nvPr/>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a:p>
          </p:txBody>
        </p:sp>
        <p:sp>
          <p:nvSpPr>
            <p:cNvPr id="22" name="Shape 610">
              <a:extLst>
                <a:ext uri="{FF2B5EF4-FFF2-40B4-BE49-F238E27FC236}">
                  <a16:creationId xmlns:a16="http://schemas.microsoft.com/office/drawing/2014/main" id="{44577BB8-46E7-BF4E-AA8B-A5E1CF20938B}"/>
                </a:ext>
              </a:extLst>
            </p:cNvPr>
            <p:cNvSpPr/>
            <p:nvPr/>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dirty="0"/>
            </a:p>
          </p:txBody>
        </p:sp>
        <p:sp>
          <p:nvSpPr>
            <p:cNvPr id="23" name="Shape 610">
              <a:extLst>
                <a:ext uri="{FF2B5EF4-FFF2-40B4-BE49-F238E27FC236}">
                  <a16:creationId xmlns:a16="http://schemas.microsoft.com/office/drawing/2014/main" id="{5AE6B856-6B68-BF45-8F85-85AA016BD644}"/>
                </a:ext>
              </a:extLst>
            </p:cNvPr>
            <p:cNvSpPr/>
            <p:nvPr/>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a:p>
          </p:txBody>
        </p:sp>
      </p:grpSp>
      <p:sp>
        <p:nvSpPr>
          <p:cNvPr id="3" name="TextBox 2">
            <a:extLst>
              <a:ext uri="{FF2B5EF4-FFF2-40B4-BE49-F238E27FC236}">
                <a16:creationId xmlns:a16="http://schemas.microsoft.com/office/drawing/2014/main" id="{76B61FB9-A23C-3A4A-92C6-4EAA52400350}"/>
              </a:ext>
            </a:extLst>
          </p:cNvPr>
          <p:cNvSpPr txBox="1"/>
          <p:nvPr/>
        </p:nvSpPr>
        <p:spPr>
          <a:xfrm>
            <a:off x="4828085" y="5103050"/>
            <a:ext cx="2229580" cy="882603"/>
          </a:xfrm>
          <a:prstGeom prst="rect">
            <a:avLst/>
          </a:prstGeom>
        </p:spPr>
        <p:txBody>
          <a:bodyPr wrap="square" rtlCol="0">
            <a:noAutofit/>
          </a:bodyPr>
          <a:lstStyle/>
          <a:p>
            <a:pPr marL="0" indent="0" algn="l" rtl="0"/>
            <a:endParaRPr lang="en-US" sz="2800" b="0" kern="0" dirty="0">
              <a:solidFill>
                <a:schemeClr val="tx2">
                  <a:lumMod val="85000"/>
                  <a:lumOff val="15000"/>
                </a:schemeClr>
              </a:solidFill>
              <a:latin typeface="+mn-lt"/>
            </a:endParaRPr>
          </a:p>
        </p:txBody>
      </p:sp>
      <p:sp>
        <p:nvSpPr>
          <p:cNvPr id="37" name="TextBox 36">
            <a:extLst>
              <a:ext uri="{FF2B5EF4-FFF2-40B4-BE49-F238E27FC236}">
                <a16:creationId xmlns:a16="http://schemas.microsoft.com/office/drawing/2014/main" id="{A371EC29-E593-0A41-B69D-0F85991197F8}"/>
              </a:ext>
            </a:extLst>
          </p:cNvPr>
          <p:cNvSpPr txBox="1"/>
          <p:nvPr userDrawn="1"/>
        </p:nvSpPr>
        <p:spPr>
          <a:xfrm>
            <a:off x="4828085" y="5103050"/>
            <a:ext cx="2229580" cy="882603"/>
          </a:xfrm>
          <a:prstGeom prst="rect">
            <a:avLst/>
          </a:prstGeom>
        </p:spPr>
        <p:txBody>
          <a:bodyPr wrap="square" rtlCol="0">
            <a:noAutofit/>
          </a:bodyPr>
          <a:lstStyle/>
          <a:p>
            <a:pPr marL="0" indent="0" algn="l" rtl="0"/>
            <a:endParaRPr lang="en-US" sz="2800" b="0" kern="0" dirty="0">
              <a:solidFill>
                <a:schemeClr val="tx2">
                  <a:lumMod val="85000"/>
                  <a:lumOff val="15000"/>
                </a:schemeClr>
              </a:solidFill>
              <a:latin typeface="+mn-lt"/>
            </a:endParaRPr>
          </a:p>
        </p:txBody>
      </p:sp>
      <p:sp>
        <p:nvSpPr>
          <p:cNvPr id="4" name="Text Placeholder 3">
            <a:extLst>
              <a:ext uri="{FF2B5EF4-FFF2-40B4-BE49-F238E27FC236}">
                <a16:creationId xmlns:a16="http://schemas.microsoft.com/office/drawing/2014/main" id="{F07BAC9F-C7B3-B740-A27F-B44FAFC6C15C}"/>
              </a:ext>
            </a:extLst>
          </p:cNvPr>
          <p:cNvSpPr>
            <a:spLocks noGrp="1"/>
          </p:cNvSpPr>
          <p:nvPr>
            <p:ph type="body" sz="quarter" idx="10"/>
          </p:nvPr>
        </p:nvSpPr>
        <p:spPr>
          <a:xfrm>
            <a:off x="1827060" y="1987826"/>
            <a:ext cx="9444538" cy="5685183"/>
          </a:xfrm>
        </p:spPr>
        <p:txBody>
          <a:bodyPr rtlCol="0" anchor="ctr">
            <a:normAutofit/>
          </a:bodyPr>
          <a:lstStyle>
            <a:lvl1pPr algn="ctr">
              <a:defRPr sz="4800">
                <a:solidFill>
                  <a:schemeClr val="tx1"/>
                </a:solidFill>
                <a:latin typeface="+mj-lt"/>
              </a:defRPr>
            </a:lvl1pPr>
          </a:lstStyle>
          <a:p>
            <a:pPr lvl="0" rtl="0"/>
            <a:r>
              <a:rPr lang="fr"/>
              <a:t>Edit Master text styles</a:t>
            </a:r>
          </a:p>
        </p:txBody>
      </p:sp>
      <p:sp>
        <p:nvSpPr>
          <p:cNvPr id="36" name="Slide Number Placeholder 5">
            <a:extLst>
              <a:ext uri="{FF2B5EF4-FFF2-40B4-BE49-F238E27FC236}">
                <a16:creationId xmlns:a16="http://schemas.microsoft.com/office/drawing/2014/main" id="{44C5EA00-1203-4745-9A13-E089005CE84E}"/>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a:t>
            </a:fld>
            <a:endParaRPr lang="en-US" altLang="en-US" sz="1200" dirty="0">
              <a:solidFill>
                <a:schemeClr val="bg1"/>
              </a:solidFill>
            </a:endParaRPr>
          </a:p>
        </p:txBody>
      </p:sp>
      <p:grpSp>
        <p:nvGrpSpPr>
          <p:cNvPr id="38" name="Group 37">
            <a:extLst>
              <a:ext uri="{FF2B5EF4-FFF2-40B4-BE49-F238E27FC236}">
                <a16:creationId xmlns:a16="http://schemas.microsoft.com/office/drawing/2014/main" id="{4F575C72-153F-534A-BEEF-9EAEB080C325}"/>
              </a:ext>
            </a:extLst>
          </p:cNvPr>
          <p:cNvGrpSpPr/>
          <p:nvPr userDrawn="1"/>
        </p:nvGrpSpPr>
        <p:grpSpPr>
          <a:xfrm>
            <a:off x="5509581" y="8936492"/>
            <a:ext cx="2041918" cy="473126"/>
            <a:chOff x="5582387" y="8894626"/>
            <a:chExt cx="2041918" cy="473126"/>
          </a:xfrm>
        </p:grpSpPr>
        <p:pic>
          <p:nvPicPr>
            <p:cNvPr id="39" name="Picture 38">
              <a:extLst>
                <a:ext uri="{FF2B5EF4-FFF2-40B4-BE49-F238E27FC236}">
                  <a16:creationId xmlns:a16="http://schemas.microsoft.com/office/drawing/2014/main" id="{F6BB7338-43B8-3148-8AF3-8449473A363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40" name="Straight Connector 39">
              <a:extLst>
                <a:ext uri="{FF2B5EF4-FFF2-40B4-BE49-F238E27FC236}">
                  <a16:creationId xmlns:a16="http://schemas.microsoft.com/office/drawing/2014/main" id="{FC63FE6B-89CC-0F47-BDFA-2F553B285FEF}"/>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9CADD849-8715-F945-BD15-C2EB1B4EABA6}"/>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137747529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6_Key Learning Points Slide">
    <p:spTree>
      <p:nvGrpSpPr>
        <p:cNvPr id="1" name=""/>
        <p:cNvGrpSpPr/>
        <p:nvPr/>
      </p:nvGrpSpPr>
      <p:grpSpPr>
        <a:xfrm>
          <a:off x="0" y="0"/>
          <a:ext cx="0" cy="0"/>
          <a:chOff x="0" y="0"/>
          <a:chExt cx="0" cy="0"/>
        </a:xfrm>
      </p:grpSpPr>
      <p:sp>
        <p:nvSpPr>
          <p:cNvPr id="12" name="Title 1"/>
          <p:cNvSpPr>
            <a:spLocks noGrp="1"/>
          </p:cNvSpPr>
          <p:nvPr userDrawn="1">
            <p:ph type="title"/>
          </p:nvPr>
        </p:nvSpPr>
        <p:spPr>
          <a:xfrm>
            <a:off x="1478370" y="356812"/>
            <a:ext cx="11510361" cy="769486"/>
          </a:xfrm>
          <a:prstGeom prst="rect">
            <a:avLst/>
          </a:prstGeom>
        </p:spPr>
        <p:txBody>
          <a:bodyPr rtlCol="0" anchor="ctr"/>
          <a:lstStyle>
            <a:lvl1pPr algn="l">
              <a:lnSpc>
                <a:spcPct val="80000"/>
              </a:lnSpc>
              <a:defRPr lang="en-US" sz="4400" b="0" kern="1200" cap="all" baseline="0" dirty="0">
                <a:solidFill>
                  <a:schemeClr val="tx2"/>
                </a:solidFill>
                <a:latin typeface="+mj-lt"/>
                <a:ea typeface="Calibri" charset="0"/>
                <a:cs typeface="Calibri" charset="0"/>
                <a:sym typeface="Gill Sans" pitchFamily="2" charset="0"/>
              </a:defRPr>
            </a:lvl1pPr>
          </a:lstStyle>
          <a:p>
            <a:pPr rtl="0"/>
            <a:r>
              <a:rPr lang="fr"/>
              <a:t>Click to edit Master</a:t>
            </a:r>
          </a:p>
        </p:txBody>
      </p:sp>
      <p:grpSp>
        <p:nvGrpSpPr>
          <p:cNvPr id="39" name="Group 38">
            <a:extLst>
              <a:ext uri="{FF2B5EF4-FFF2-40B4-BE49-F238E27FC236}">
                <a16:creationId xmlns:a16="http://schemas.microsoft.com/office/drawing/2014/main" id="{139FA585-06BC-3441-987C-0338E66C7E60}"/>
              </a:ext>
            </a:extLst>
          </p:cNvPr>
          <p:cNvGrpSpPr/>
          <p:nvPr userDrawn="1"/>
        </p:nvGrpSpPr>
        <p:grpSpPr>
          <a:xfrm>
            <a:off x="1" y="9409620"/>
            <a:ext cx="13003213" cy="432065"/>
            <a:chOff x="1" y="9426435"/>
            <a:chExt cx="13004800" cy="472939"/>
          </a:xfrm>
        </p:grpSpPr>
        <p:sp>
          <p:nvSpPr>
            <p:cNvPr id="40" name="Shape 606">
              <a:extLst>
                <a:ext uri="{FF2B5EF4-FFF2-40B4-BE49-F238E27FC236}">
                  <a16:creationId xmlns:a16="http://schemas.microsoft.com/office/drawing/2014/main" id="{0D718194-D2E3-AD4D-A624-5CBB7B468AC9}"/>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41" name="Shape 607">
              <a:extLst>
                <a:ext uri="{FF2B5EF4-FFF2-40B4-BE49-F238E27FC236}">
                  <a16:creationId xmlns:a16="http://schemas.microsoft.com/office/drawing/2014/main" id="{F683D94F-A7EC-A64A-A8B3-8E1FC7A2EDF5}"/>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42" name="Shape 608">
              <a:extLst>
                <a:ext uri="{FF2B5EF4-FFF2-40B4-BE49-F238E27FC236}">
                  <a16:creationId xmlns:a16="http://schemas.microsoft.com/office/drawing/2014/main" id="{5CD38A8C-17B6-6342-97CF-C7FEC2C128DB}"/>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43" name="Shape 609">
              <a:extLst>
                <a:ext uri="{FF2B5EF4-FFF2-40B4-BE49-F238E27FC236}">
                  <a16:creationId xmlns:a16="http://schemas.microsoft.com/office/drawing/2014/main" id="{3B51E49E-71A0-924D-9107-A955AE2AA857}"/>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44" name="Shape 610">
              <a:extLst>
                <a:ext uri="{FF2B5EF4-FFF2-40B4-BE49-F238E27FC236}">
                  <a16:creationId xmlns:a16="http://schemas.microsoft.com/office/drawing/2014/main" id="{69437788-1583-D348-B922-5167DFAC3559}"/>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45" name="Shape 610">
              <a:extLst>
                <a:ext uri="{FF2B5EF4-FFF2-40B4-BE49-F238E27FC236}">
                  <a16:creationId xmlns:a16="http://schemas.microsoft.com/office/drawing/2014/main" id="{B8A13534-0D35-AD4A-B062-38C6DA5B1518}"/>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46" name="Shape 610">
              <a:extLst>
                <a:ext uri="{FF2B5EF4-FFF2-40B4-BE49-F238E27FC236}">
                  <a16:creationId xmlns:a16="http://schemas.microsoft.com/office/drawing/2014/main" id="{31F4F7B6-A4FD-A742-AA33-0CEC1B240317}"/>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grpSp>
      <p:sp>
        <p:nvSpPr>
          <p:cNvPr id="23" name="Slide Number Placeholder 5">
            <a:extLst>
              <a:ext uri="{FF2B5EF4-FFF2-40B4-BE49-F238E27FC236}">
                <a16:creationId xmlns:a16="http://schemas.microsoft.com/office/drawing/2014/main" id="{D710F3F7-63E5-AF4E-8FD7-474FE4FF03BA}"/>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a:t>
            </a:fld>
            <a:endParaRPr lang="en-US" altLang="en-US" sz="1200" dirty="0">
              <a:solidFill>
                <a:schemeClr val="bg1"/>
              </a:solidFill>
            </a:endParaRPr>
          </a:p>
        </p:txBody>
      </p:sp>
      <p:grpSp>
        <p:nvGrpSpPr>
          <p:cNvPr id="30" name="Group 29">
            <a:extLst>
              <a:ext uri="{FF2B5EF4-FFF2-40B4-BE49-F238E27FC236}">
                <a16:creationId xmlns:a16="http://schemas.microsoft.com/office/drawing/2014/main" id="{0574DB3D-6ACF-6E4B-958B-ED4C10CD9751}"/>
              </a:ext>
            </a:extLst>
          </p:cNvPr>
          <p:cNvGrpSpPr/>
          <p:nvPr userDrawn="1"/>
        </p:nvGrpSpPr>
        <p:grpSpPr>
          <a:xfrm>
            <a:off x="494229" y="332184"/>
            <a:ext cx="817512" cy="817511"/>
            <a:chOff x="1800226" y="206999"/>
            <a:chExt cx="1030261" cy="1030260"/>
          </a:xfrm>
        </p:grpSpPr>
        <p:sp>
          <p:nvSpPr>
            <p:cNvPr id="31" name="Shape 7274">
              <a:extLst>
                <a:ext uri="{FF2B5EF4-FFF2-40B4-BE49-F238E27FC236}">
                  <a16:creationId xmlns:a16="http://schemas.microsoft.com/office/drawing/2014/main" id="{207F4FD8-D3A2-8541-8268-EB29ADB0E201}"/>
                </a:ext>
              </a:extLst>
            </p:cNvPr>
            <p:cNvSpPr/>
            <p:nvPr userDrawn="1"/>
          </p:nvSpPr>
          <p:spPr>
            <a:xfrm>
              <a:off x="1800226" y="206999"/>
              <a:ext cx="1030261" cy="1030260"/>
            </a:xfrm>
            <a:prstGeom prst="ellipse">
              <a:avLst/>
            </a:prstGeom>
            <a:solidFill>
              <a:schemeClr val="bg1">
                <a:lumMod val="65000"/>
              </a:schemeClr>
            </a:solidFill>
            <a:ln w="12700" cap="flat">
              <a:noFill/>
              <a:miter lim="400000"/>
            </a:ln>
            <a:effectLst>
              <a:outerShdw blurRad="63500" dist="38100" dir="16200000" rotWithShape="0">
                <a:prstClr val="black">
                  <a:alpha val="54000"/>
                </a:prstClr>
              </a:outerShdw>
            </a:effectLst>
          </p:spPr>
          <p:txBody>
            <a:bodyPr wrap="square" lIns="54167" tIns="54167" rIns="54167" bIns="54167" numCol="1" rtlCol="0" anchor="ctr">
              <a:noAutofit/>
            </a:bodyPr>
            <a:lstStyle/>
            <a:p>
              <a:pPr rtl="0">
                <a:defRPr sz="3200">
                  <a:solidFill>
                    <a:srgbClr val="FFFFFF"/>
                  </a:solidFill>
                </a:defRPr>
              </a:pPr>
              <a:endParaRPr sz="2400" dirty="0">
                <a:latin typeface="Calibri Regular"/>
              </a:endParaRPr>
            </a:p>
          </p:txBody>
        </p:sp>
        <p:sp>
          <p:nvSpPr>
            <p:cNvPr id="32" name="Shape 600">
              <a:extLst>
                <a:ext uri="{FF2B5EF4-FFF2-40B4-BE49-F238E27FC236}">
                  <a16:creationId xmlns:a16="http://schemas.microsoft.com/office/drawing/2014/main" id="{12E72E1F-93EF-B04C-80A9-6E8CAB4A86D7}"/>
                </a:ext>
              </a:extLst>
            </p:cNvPr>
            <p:cNvSpPr/>
            <p:nvPr userDrawn="1"/>
          </p:nvSpPr>
          <p:spPr>
            <a:xfrm>
              <a:off x="2030435" y="397323"/>
              <a:ext cx="600122" cy="600106"/>
            </a:xfrm>
            <a:custGeom>
              <a:avLst/>
              <a:gdLst/>
              <a:ahLst/>
              <a:cxnLst>
                <a:cxn ang="0">
                  <a:pos x="wd2" y="hd2"/>
                </a:cxn>
                <a:cxn ang="5400000">
                  <a:pos x="wd2" y="hd2"/>
                </a:cxn>
                <a:cxn ang="10800000">
                  <a:pos x="wd2" y="hd2"/>
                </a:cxn>
                <a:cxn ang="16200000">
                  <a:pos x="wd2" y="hd2"/>
                </a:cxn>
              </a:cxnLst>
              <a:rect l="0" t="0" r="r" b="b"/>
              <a:pathLst>
                <a:path w="21410" h="21410" extrusionOk="0">
                  <a:moveTo>
                    <a:pt x="20437" y="20437"/>
                  </a:moveTo>
                  <a:lnTo>
                    <a:pt x="17519" y="20437"/>
                  </a:lnTo>
                  <a:lnTo>
                    <a:pt x="17519" y="18978"/>
                  </a:lnTo>
                  <a:cubicBezTo>
                    <a:pt x="17519" y="18710"/>
                    <a:pt x="17301" y="18492"/>
                    <a:pt x="17033" y="18492"/>
                  </a:cubicBezTo>
                  <a:lnTo>
                    <a:pt x="15574" y="18492"/>
                  </a:lnTo>
                  <a:lnTo>
                    <a:pt x="15574" y="17033"/>
                  </a:lnTo>
                  <a:cubicBezTo>
                    <a:pt x="15574" y="16764"/>
                    <a:pt x="15356" y="16546"/>
                    <a:pt x="15087" y="16546"/>
                  </a:cubicBezTo>
                  <a:lnTo>
                    <a:pt x="13344" y="16546"/>
                  </a:lnTo>
                  <a:lnTo>
                    <a:pt x="10309" y="13497"/>
                  </a:lnTo>
                  <a:cubicBezTo>
                    <a:pt x="10221" y="13409"/>
                    <a:pt x="10100" y="13354"/>
                    <a:pt x="9965" y="13354"/>
                  </a:cubicBezTo>
                  <a:cubicBezTo>
                    <a:pt x="9819" y="13354"/>
                    <a:pt x="9693" y="13422"/>
                    <a:pt x="9604" y="13524"/>
                  </a:cubicBezTo>
                  <a:lnTo>
                    <a:pt x="8815" y="14312"/>
                  </a:lnTo>
                  <a:cubicBezTo>
                    <a:pt x="8435" y="14692"/>
                    <a:pt x="7820" y="14692"/>
                    <a:pt x="7441" y="14312"/>
                  </a:cubicBezTo>
                  <a:lnTo>
                    <a:pt x="1256" y="8128"/>
                  </a:lnTo>
                  <a:cubicBezTo>
                    <a:pt x="877" y="7748"/>
                    <a:pt x="877" y="7133"/>
                    <a:pt x="1256" y="6753"/>
                  </a:cubicBezTo>
                  <a:lnTo>
                    <a:pt x="6754" y="1255"/>
                  </a:lnTo>
                  <a:cubicBezTo>
                    <a:pt x="7133" y="876"/>
                    <a:pt x="7749" y="876"/>
                    <a:pt x="8128" y="1255"/>
                  </a:cubicBezTo>
                  <a:lnTo>
                    <a:pt x="14312" y="7440"/>
                  </a:lnTo>
                  <a:cubicBezTo>
                    <a:pt x="14691" y="7820"/>
                    <a:pt x="14691" y="8435"/>
                    <a:pt x="14312" y="8815"/>
                  </a:cubicBezTo>
                  <a:lnTo>
                    <a:pt x="13539" y="9588"/>
                  </a:lnTo>
                  <a:cubicBezTo>
                    <a:pt x="13437" y="9677"/>
                    <a:pt x="13370" y="9804"/>
                    <a:pt x="13370" y="9950"/>
                  </a:cubicBezTo>
                  <a:cubicBezTo>
                    <a:pt x="13370" y="10084"/>
                    <a:pt x="13424" y="10206"/>
                    <a:pt x="13513" y="10294"/>
                  </a:cubicBezTo>
                  <a:lnTo>
                    <a:pt x="20437" y="17234"/>
                  </a:lnTo>
                  <a:cubicBezTo>
                    <a:pt x="20437" y="17234"/>
                    <a:pt x="20437" y="20437"/>
                    <a:pt x="20437" y="20437"/>
                  </a:cubicBezTo>
                  <a:close/>
                  <a:moveTo>
                    <a:pt x="21268" y="16689"/>
                  </a:moveTo>
                  <a:lnTo>
                    <a:pt x="14547" y="9954"/>
                  </a:lnTo>
                  <a:lnTo>
                    <a:pt x="14999" y="9502"/>
                  </a:lnTo>
                  <a:cubicBezTo>
                    <a:pt x="15758" y="8743"/>
                    <a:pt x="15758" y="7512"/>
                    <a:pt x="14999" y="6753"/>
                  </a:cubicBezTo>
                  <a:lnTo>
                    <a:pt x="8815" y="569"/>
                  </a:lnTo>
                  <a:cubicBezTo>
                    <a:pt x="8056" y="-190"/>
                    <a:pt x="6825" y="-190"/>
                    <a:pt x="6066" y="569"/>
                  </a:cubicBezTo>
                  <a:lnTo>
                    <a:pt x="569" y="6066"/>
                  </a:lnTo>
                  <a:cubicBezTo>
                    <a:pt x="-190" y="6825"/>
                    <a:pt x="-190" y="8056"/>
                    <a:pt x="569" y="8815"/>
                  </a:cubicBezTo>
                  <a:lnTo>
                    <a:pt x="6754" y="14999"/>
                  </a:lnTo>
                  <a:cubicBezTo>
                    <a:pt x="7513" y="15758"/>
                    <a:pt x="8743" y="15758"/>
                    <a:pt x="9502" y="14999"/>
                  </a:cubicBezTo>
                  <a:lnTo>
                    <a:pt x="9968" y="14533"/>
                  </a:lnTo>
                  <a:lnTo>
                    <a:pt x="12798" y="17376"/>
                  </a:lnTo>
                  <a:cubicBezTo>
                    <a:pt x="12886" y="17465"/>
                    <a:pt x="13008" y="17519"/>
                    <a:pt x="13142" y="17519"/>
                  </a:cubicBezTo>
                  <a:lnTo>
                    <a:pt x="14601" y="17519"/>
                  </a:lnTo>
                  <a:lnTo>
                    <a:pt x="14601" y="18978"/>
                  </a:lnTo>
                  <a:cubicBezTo>
                    <a:pt x="14601" y="19247"/>
                    <a:pt x="14819" y="19464"/>
                    <a:pt x="15087" y="19464"/>
                  </a:cubicBezTo>
                  <a:lnTo>
                    <a:pt x="16546" y="19464"/>
                  </a:lnTo>
                  <a:lnTo>
                    <a:pt x="16546" y="20924"/>
                  </a:lnTo>
                  <a:cubicBezTo>
                    <a:pt x="16546" y="21193"/>
                    <a:pt x="16764" y="21410"/>
                    <a:pt x="17033" y="21410"/>
                  </a:cubicBezTo>
                  <a:lnTo>
                    <a:pt x="20924" y="21410"/>
                  </a:lnTo>
                  <a:cubicBezTo>
                    <a:pt x="21192" y="21410"/>
                    <a:pt x="21410" y="21193"/>
                    <a:pt x="21410" y="20924"/>
                  </a:cubicBezTo>
                  <a:lnTo>
                    <a:pt x="21410" y="17033"/>
                  </a:lnTo>
                  <a:cubicBezTo>
                    <a:pt x="21410" y="16899"/>
                    <a:pt x="21356" y="16777"/>
                    <a:pt x="21268" y="16689"/>
                  </a:cubicBezTo>
                  <a:moveTo>
                    <a:pt x="6819" y="7791"/>
                  </a:moveTo>
                  <a:cubicBezTo>
                    <a:pt x="6282" y="7791"/>
                    <a:pt x="5846" y="7356"/>
                    <a:pt x="5846" y="6819"/>
                  </a:cubicBezTo>
                  <a:cubicBezTo>
                    <a:pt x="5846" y="6282"/>
                    <a:pt x="6282" y="5846"/>
                    <a:pt x="6819" y="5846"/>
                  </a:cubicBezTo>
                  <a:cubicBezTo>
                    <a:pt x="7356" y="5846"/>
                    <a:pt x="7792" y="6282"/>
                    <a:pt x="7792" y="6819"/>
                  </a:cubicBezTo>
                  <a:cubicBezTo>
                    <a:pt x="7792" y="7356"/>
                    <a:pt x="7356" y="7791"/>
                    <a:pt x="6819" y="7791"/>
                  </a:cubicBezTo>
                  <a:moveTo>
                    <a:pt x="6819" y="4873"/>
                  </a:moveTo>
                  <a:cubicBezTo>
                    <a:pt x="5745" y="4873"/>
                    <a:pt x="4874" y="5744"/>
                    <a:pt x="4874" y="6819"/>
                  </a:cubicBezTo>
                  <a:cubicBezTo>
                    <a:pt x="4874" y="7893"/>
                    <a:pt x="5745" y="8765"/>
                    <a:pt x="6819" y="8765"/>
                  </a:cubicBezTo>
                  <a:cubicBezTo>
                    <a:pt x="7893" y="8765"/>
                    <a:pt x="8765" y="7893"/>
                    <a:pt x="8765" y="6819"/>
                  </a:cubicBezTo>
                  <a:cubicBezTo>
                    <a:pt x="8765" y="5744"/>
                    <a:pt x="7893" y="4873"/>
                    <a:pt x="6819" y="4873"/>
                  </a:cubicBezTo>
                </a:path>
              </a:pathLst>
            </a:custGeom>
            <a:solidFill>
              <a:srgbClr val="FFFFFF"/>
            </a:solidFill>
            <a:ln w="12700" cap="flat">
              <a:noFill/>
              <a:miter lim="400000"/>
            </a:ln>
            <a:effectLst/>
          </p:spPr>
          <p:txBody>
            <a:bodyPr wrap="square" lIns="65015" tIns="65015" rIns="65015" bIns="65015" numCol="1" rtlCol="0" anchor="ctr">
              <a:noAutofit/>
            </a:bodyPr>
            <a:lstStyle/>
            <a:p>
              <a:pPr defTabSz="428317" rtl="0">
                <a:defRPr sz="2600">
                  <a:solidFill>
                    <a:srgbClr val="707173"/>
                  </a:solidFill>
                  <a:effectLst>
                    <a:outerShdw blurRad="38100" dist="12700" dir="5400000" rotWithShape="0">
                      <a:srgbClr val="000000">
                        <a:alpha val="50000"/>
                      </a:srgbClr>
                    </a:outerShdw>
                  </a:effectLst>
                  <a:latin typeface="Gill Sans"/>
                  <a:ea typeface="Gill Sans"/>
                  <a:cs typeface="Gill Sans"/>
                  <a:sym typeface="Gill Sans"/>
                </a:defRPr>
              </a:pPr>
              <a:endParaRPr sz="2600" dirty="0">
                <a:latin typeface="Calibri Regular"/>
              </a:endParaRPr>
            </a:p>
          </p:txBody>
        </p:sp>
      </p:grpSp>
      <p:grpSp>
        <p:nvGrpSpPr>
          <p:cNvPr id="19" name="Group 18">
            <a:extLst>
              <a:ext uri="{FF2B5EF4-FFF2-40B4-BE49-F238E27FC236}">
                <a16:creationId xmlns:a16="http://schemas.microsoft.com/office/drawing/2014/main" id="{D849B73E-C629-834A-B84A-9632A802F342}"/>
              </a:ext>
            </a:extLst>
          </p:cNvPr>
          <p:cNvGrpSpPr/>
          <p:nvPr userDrawn="1"/>
        </p:nvGrpSpPr>
        <p:grpSpPr>
          <a:xfrm>
            <a:off x="5509581" y="8936492"/>
            <a:ext cx="2041918" cy="473126"/>
            <a:chOff x="5582387" y="8894626"/>
            <a:chExt cx="2041918" cy="473126"/>
          </a:xfrm>
        </p:grpSpPr>
        <p:pic>
          <p:nvPicPr>
            <p:cNvPr id="20" name="Picture 19">
              <a:extLst>
                <a:ext uri="{FF2B5EF4-FFF2-40B4-BE49-F238E27FC236}">
                  <a16:creationId xmlns:a16="http://schemas.microsoft.com/office/drawing/2014/main" id="{0C990C9C-9185-0145-B365-45AE25850A9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21" name="Straight Connector 20">
              <a:extLst>
                <a:ext uri="{FF2B5EF4-FFF2-40B4-BE49-F238E27FC236}">
                  <a16:creationId xmlns:a16="http://schemas.microsoft.com/office/drawing/2014/main" id="{D6F29F72-D643-794C-B091-089C56BD21CF}"/>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E3C6A193-928A-C842-8CF1-6245B8A0CFB3}"/>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2694025848"/>
      </p:ext>
    </p:extLst>
  </p:cSld>
  <p:clrMapOvr>
    <a:masterClrMapping/>
  </p:clrMapOvr>
  <p:transition/>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cSld name="1_Introduction Title Slide">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9D0704A5-F69C-F948-81B4-227A7A33D1C5}"/>
              </a:ext>
            </a:extLst>
          </p:cNvPr>
          <p:cNvGrpSpPr/>
          <p:nvPr userDrawn="1"/>
        </p:nvGrpSpPr>
        <p:grpSpPr>
          <a:xfrm>
            <a:off x="1" y="9409620"/>
            <a:ext cx="13003213" cy="432065"/>
            <a:chOff x="1" y="9426435"/>
            <a:chExt cx="13004800" cy="472939"/>
          </a:xfrm>
        </p:grpSpPr>
        <p:sp>
          <p:nvSpPr>
            <p:cNvPr id="34" name="Shape 606">
              <a:extLst>
                <a:ext uri="{FF2B5EF4-FFF2-40B4-BE49-F238E27FC236}">
                  <a16:creationId xmlns:a16="http://schemas.microsoft.com/office/drawing/2014/main" id="{1C2C2FDA-2902-FF45-9A58-14D554891DD3}"/>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5" name="Shape 607">
              <a:extLst>
                <a:ext uri="{FF2B5EF4-FFF2-40B4-BE49-F238E27FC236}">
                  <a16:creationId xmlns:a16="http://schemas.microsoft.com/office/drawing/2014/main" id="{C46B656F-B904-A944-A27E-7128DBC27F4F}"/>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6" name="Shape 608">
              <a:extLst>
                <a:ext uri="{FF2B5EF4-FFF2-40B4-BE49-F238E27FC236}">
                  <a16:creationId xmlns:a16="http://schemas.microsoft.com/office/drawing/2014/main" id="{4A5CD117-F508-6248-8D24-43C88DB4E0D3}"/>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7" name="Shape 609">
              <a:extLst>
                <a:ext uri="{FF2B5EF4-FFF2-40B4-BE49-F238E27FC236}">
                  <a16:creationId xmlns:a16="http://schemas.microsoft.com/office/drawing/2014/main" id="{C5DA8931-0111-B94E-8BAC-3AEFD0FFD6CD}"/>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8" name="Shape 610">
              <a:extLst>
                <a:ext uri="{FF2B5EF4-FFF2-40B4-BE49-F238E27FC236}">
                  <a16:creationId xmlns:a16="http://schemas.microsoft.com/office/drawing/2014/main" id="{6558DF70-DCF2-9940-B1B2-D1B6845E8A85}"/>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9" name="Shape 610">
              <a:extLst>
                <a:ext uri="{FF2B5EF4-FFF2-40B4-BE49-F238E27FC236}">
                  <a16:creationId xmlns:a16="http://schemas.microsoft.com/office/drawing/2014/main" id="{039C1D2E-B1EA-5248-8F85-6069762396A4}"/>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40" name="Shape 610">
              <a:extLst>
                <a:ext uri="{FF2B5EF4-FFF2-40B4-BE49-F238E27FC236}">
                  <a16:creationId xmlns:a16="http://schemas.microsoft.com/office/drawing/2014/main" id="{0A5CB5ED-08BF-F84A-9AC2-C08FD7FCCEFF}"/>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grpSp>
      <p:sp>
        <p:nvSpPr>
          <p:cNvPr id="17" name="Picture Placeholder 16"/>
          <p:cNvSpPr>
            <a:spLocks noGrp="1"/>
          </p:cNvSpPr>
          <p:nvPr>
            <p:ph type="pic" sz="quarter" idx="10"/>
          </p:nvPr>
        </p:nvSpPr>
        <p:spPr>
          <a:xfrm>
            <a:off x="3168117" y="3467342"/>
            <a:ext cx="6718957" cy="4020414"/>
          </a:xfrm>
          <a:prstGeom prst="rect">
            <a:avLst/>
          </a:prstGeom>
        </p:spPr>
        <p:txBody>
          <a:bodyPr rtlCol="0"/>
          <a:lstStyle/>
          <a:p>
            <a:pPr rtl="0"/>
            <a:r>
              <a:rPr lang="fr"/>
              <a:t>Click icon to add picture</a:t>
            </a:r>
          </a:p>
        </p:txBody>
      </p:sp>
      <p:sp>
        <p:nvSpPr>
          <p:cNvPr id="3" name="Text Placeholder 2">
            <a:extLst>
              <a:ext uri="{FF2B5EF4-FFF2-40B4-BE49-F238E27FC236}">
                <a16:creationId xmlns:a16="http://schemas.microsoft.com/office/drawing/2014/main" id="{41D87814-2455-F341-A41B-D70B2C6B8264}"/>
              </a:ext>
            </a:extLst>
          </p:cNvPr>
          <p:cNvSpPr>
            <a:spLocks noGrp="1"/>
          </p:cNvSpPr>
          <p:nvPr>
            <p:ph type="body" sz="quarter" idx="11"/>
          </p:nvPr>
        </p:nvSpPr>
        <p:spPr>
          <a:xfrm>
            <a:off x="978195" y="1545473"/>
            <a:ext cx="11015331" cy="1921869"/>
          </a:xfrm>
          <a:prstGeom prst="rect">
            <a:avLst/>
          </a:prstGeom>
        </p:spPr>
        <p:txBody>
          <a:bodyPr rtlCol="0">
            <a:normAutofit/>
          </a:bodyPr>
          <a:lstStyle>
            <a:lvl1pPr algn="ctr">
              <a:lnSpc>
                <a:spcPct val="100000"/>
              </a:lnSpc>
              <a:defRPr sz="4800">
                <a:solidFill>
                  <a:schemeClr val="bg1"/>
                </a:solidFill>
              </a:defRPr>
            </a:lvl1pPr>
          </a:lstStyle>
          <a:p>
            <a:pPr lvl="0" rtl="0"/>
            <a:r>
              <a:rPr lang="fr"/>
              <a:t>Edit Master text styles</a:t>
            </a:r>
          </a:p>
        </p:txBody>
      </p:sp>
      <p:grpSp>
        <p:nvGrpSpPr>
          <p:cNvPr id="20" name="Group 19">
            <a:extLst>
              <a:ext uri="{FF2B5EF4-FFF2-40B4-BE49-F238E27FC236}">
                <a16:creationId xmlns:a16="http://schemas.microsoft.com/office/drawing/2014/main" id="{CA13F937-4745-2840-B500-11D60707DBBD}"/>
              </a:ext>
            </a:extLst>
          </p:cNvPr>
          <p:cNvGrpSpPr/>
          <p:nvPr/>
        </p:nvGrpSpPr>
        <p:grpSpPr>
          <a:xfrm>
            <a:off x="1" y="9409620"/>
            <a:ext cx="13003213" cy="432065"/>
            <a:chOff x="1" y="9426435"/>
            <a:chExt cx="13004800" cy="472939"/>
          </a:xfrm>
        </p:grpSpPr>
        <p:sp>
          <p:nvSpPr>
            <p:cNvPr id="21" name="Shape 606">
              <a:extLst>
                <a:ext uri="{FF2B5EF4-FFF2-40B4-BE49-F238E27FC236}">
                  <a16:creationId xmlns:a16="http://schemas.microsoft.com/office/drawing/2014/main" id="{227247D2-C466-B049-8D28-0DA1564844D5}"/>
                </a:ext>
              </a:extLst>
            </p:cNvPr>
            <p:cNvSpPr/>
            <p:nvPr/>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a:p>
          </p:txBody>
        </p:sp>
        <p:sp>
          <p:nvSpPr>
            <p:cNvPr id="22" name="Shape 607">
              <a:extLst>
                <a:ext uri="{FF2B5EF4-FFF2-40B4-BE49-F238E27FC236}">
                  <a16:creationId xmlns:a16="http://schemas.microsoft.com/office/drawing/2014/main" id="{CC35436B-71CF-EA47-8C9B-9EBEFA7373BF}"/>
                </a:ext>
              </a:extLst>
            </p:cNvPr>
            <p:cNvSpPr/>
            <p:nvPr/>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a:p>
          </p:txBody>
        </p:sp>
        <p:sp>
          <p:nvSpPr>
            <p:cNvPr id="23" name="Shape 608">
              <a:extLst>
                <a:ext uri="{FF2B5EF4-FFF2-40B4-BE49-F238E27FC236}">
                  <a16:creationId xmlns:a16="http://schemas.microsoft.com/office/drawing/2014/main" id="{2913BBFE-10D0-604C-9EED-1B71E83A9673}"/>
                </a:ext>
              </a:extLst>
            </p:cNvPr>
            <p:cNvSpPr/>
            <p:nvPr/>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a:p>
          </p:txBody>
        </p:sp>
        <p:sp>
          <p:nvSpPr>
            <p:cNvPr id="24" name="Shape 609">
              <a:extLst>
                <a:ext uri="{FF2B5EF4-FFF2-40B4-BE49-F238E27FC236}">
                  <a16:creationId xmlns:a16="http://schemas.microsoft.com/office/drawing/2014/main" id="{0C838413-25E4-3546-A454-FE38124D63DC}"/>
                </a:ext>
              </a:extLst>
            </p:cNvPr>
            <p:cNvSpPr/>
            <p:nvPr/>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dirty="0"/>
            </a:p>
          </p:txBody>
        </p:sp>
        <p:sp>
          <p:nvSpPr>
            <p:cNvPr id="25" name="Shape 610">
              <a:extLst>
                <a:ext uri="{FF2B5EF4-FFF2-40B4-BE49-F238E27FC236}">
                  <a16:creationId xmlns:a16="http://schemas.microsoft.com/office/drawing/2014/main" id="{587A7F80-EA7A-0E47-9638-0489DC50FFC5}"/>
                </a:ext>
              </a:extLst>
            </p:cNvPr>
            <p:cNvSpPr/>
            <p:nvPr/>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a:p>
          </p:txBody>
        </p:sp>
        <p:sp>
          <p:nvSpPr>
            <p:cNvPr id="26" name="Shape 610">
              <a:extLst>
                <a:ext uri="{FF2B5EF4-FFF2-40B4-BE49-F238E27FC236}">
                  <a16:creationId xmlns:a16="http://schemas.microsoft.com/office/drawing/2014/main" id="{787C7943-DA6A-6D40-B61E-75B5C66A91A3}"/>
                </a:ext>
              </a:extLst>
            </p:cNvPr>
            <p:cNvSpPr/>
            <p:nvPr/>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dirty="0"/>
            </a:p>
          </p:txBody>
        </p:sp>
        <p:sp>
          <p:nvSpPr>
            <p:cNvPr id="27" name="Shape 610">
              <a:extLst>
                <a:ext uri="{FF2B5EF4-FFF2-40B4-BE49-F238E27FC236}">
                  <a16:creationId xmlns:a16="http://schemas.microsoft.com/office/drawing/2014/main" id="{C7959B28-613B-4642-8D98-E428FB04DF4D}"/>
                </a:ext>
              </a:extLst>
            </p:cNvPr>
            <p:cNvSpPr/>
            <p:nvPr/>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a:p>
          </p:txBody>
        </p:sp>
      </p:grpSp>
      <p:sp>
        <p:nvSpPr>
          <p:cNvPr id="41" name="Slide Number Placeholder 5">
            <a:extLst>
              <a:ext uri="{FF2B5EF4-FFF2-40B4-BE49-F238E27FC236}">
                <a16:creationId xmlns:a16="http://schemas.microsoft.com/office/drawing/2014/main" id="{96E2A8FC-25B2-0744-8ED4-1F812E673BE9}"/>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a:t>
            </a:fld>
            <a:endParaRPr lang="en-US" altLang="en-US" sz="1200" dirty="0">
              <a:solidFill>
                <a:schemeClr val="bg1"/>
              </a:solidFill>
            </a:endParaRPr>
          </a:p>
        </p:txBody>
      </p:sp>
      <p:grpSp>
        <p:nvGrpSpPr>
          <p:cNvPr id="42" name="Group 41">
            <a:extLst>
              <a:ext uri="{FF2B5EF4-FFF2-40B4-BE49-F238E27FC236}">
                <a16:creationId xmlns:a16="http://schemas.microsoft.com/office/drawing/2014/main" id="{97D88924-68D0-664E-B9EB-CAA59181F50B}"/>
              </a:ext>
            </a:extLst>
          </p:cNvPr>
          <p:cNvGrpSpPr/>
          <p:nvPr userDrawn="1"/>
        </p:nvGrpSpPr>
        <p:grpSpPr>
          <a:xfrm>
            <a:off x="5509581" y="8936492"/>
            <a:ext cx="2041918" cy="473126"/>
            <a:chOff x="5582387" y="8894626"/>
            <a:chExt cx="2041918" cy="473126"/>
          </a:xfrm>
        </p:grpSpPr>
        <p:pic>
          <p:nvPicPr>
            <p:cNvPr id="43" name="Picture 42">
              <a:extLst>
                <a:ext uri="{FF2B5EF4-FFF2-40B4-BE49-F238E27FC236}">
                  <a16:creationId xmlns:a16="http://schemas.microsoft.com/office/drawing/2014/main" id="{742607A0-F64E-C74C-8F51-D5472D3752C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44" name="Straight Connector 43">
              <a:extLst>
                <a:ext uri="{FF2B5EF4-FFF2-40B4-BE49-F238E27FC236}">
                  <a16:creationId xmlns:a16="http://schemas.microsoft.com/office/drawing/2014/main" id="{E2230718-0B3A-4F41-97D6-3B52A8206CFC}"/>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CE0E633A-7E2F-DD43-9B75-61D33D65D4BD}"/>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46408207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2" y="0"/>
            <a:ext cx="6727750" cy="9756775"/>
          </a:xfrm>
          <a:custGeom>
            <a:avLst/>
            <a:gdLst>
              <a:gd name="connsiteX0" fmla="*/ 0 w 8316912"/>
              <a:gd name="connsiteY0" fmla="*/ 0 h 6802438"/>
              <a:gd name="connsiteX1" fmla="*/ 8316912 w 8316912"/>
              <a:gd name="connsiteY1" fmla="*/ 0 h 6802438"/>
              <a:gd name="connsiteX2" fmla="*/ 8316912 w 8316912"/>
              <a:gd name="connsiteY2" fmla="*/ 6802438 h 6802438"/>
              <a:gd name="connsiteX3" fmla="*/ 0 w 8316912"/>
              <a:gd name="connsiteY3" fmla="*/ 6802438 h 6802438"/>
            </a:gdLst>
            <a:ahLst/>
            <a:cxnLst>
              <a:cxn ang="0">
                <a:pos x="connsiteX0" y="connsiteY0"/>
              </a:cxn>
              <a:cxn ang="0">
                <a:pos x="connsiteX1" y="connsiteY1"/>
              </a:cxn>
              <a:cxn ang="0">
                <a:pos x="connsiteX2" y="connsiteY2"/>
              </a:cxn>
              <a:cxn ang="0">
                <a:pos x="connsiteX3" y="connsiteY3"/>
              </a:cxn>
            </a:cxnLst>
            <a:rect l="l" t="t" r="r" b="b"/>
            <a:pathLst>
              <a:path w="8316912" h="6802438">
                <a:moveTo>
                  <a:pt x="0" y="0"/>
                </a:moveTo>
                <a:lnTo>
                  <a:pt x="8316912" y="0"/>
                </a:lnTo>
                <a:lnTo>
                  <a:pt x="8316912" y="6802438"/>
                </a:lnTo>
                <a:lnTo>
                  <a:pt x="0" y="6802438"/>
                </a:lnTo>
                <a:close/>
              </a:path>
            </a:pathLst>
          </a:custGeom>
          <a:solidFill>
            <a:schemeClr val="bg1">
              <a:lumMod val="75000"/>
            </a:schemeClr>
          </a:solidFill>
          <a:ln>
            <a:solidFill>
              <a:schemeClr val="bg1">
                <a:lumMod val="85000"/>
              </a:schemeClr>
            </a:solidFill>
          </a:ln>
        </p:spPr>
        <p:txBody>
          <a:bodyPr wrap="square" rtlCol="0">
            <a:noAutofit/>
          </a:bodyPr>
          <a:lstStyle/>
          <a:p>
            <a:pPr rtl="0"/>
            <a:r>
              <a:rPr lang="fr"/>
              <a:t>Click icon to add picture</a:t>
            </a:r>
            <a:endParaRPr lang="zh-CN" altLang="en-US" dirty="0"/>
          </a:p>
        </p:txBody>
      </p:sp>
      <p:sp>
        <p:nvSpPr>
          <p:cNvPr id="7" name="Title 1"/>
          <p:cNvSpPr>
            <a:spLocks noGrp="1"/>
          </p:cNvSpPr>
          <p:nvPr>
            <p:ph type="title"/>
          </p:nvPr>
        </p:nvSpPr>
        <p:spPr>
          <a:xfrm>
            <a:off x="2" y="3132839"/>
            <a:ext cx="6727750" cy="1359345"/>
          </a:xfrm>
          <a:prstGeom prst="rect">
            <a:avLst/>
          </a:prstGeom>
        </p:spPr>
        <p:txBody>
          <a:bodyPr rtlCol="0"/>
          <a:lstStyle>
            <a:lvl1pPr algn="ctr">
              <a:defRPr lang="en-US" sz="2560" b="0" i="0" dirty="0" smtClean="0">
                <a:solidFill>
                  <a:schemeClr val="bg1"/>
                </a:solidFill>
                <a:latin typeface="+mj-lt"/>
                <a:ea typeface="+mj-ea"/>
                <a:cs typeface="Gotham Bold"/>
                <a:sym typeface="Gotham Book" charset="0"/>
              </a:defRPr>
            </a:lvl1pPr>
          </a:lstStyle>
          <a:p>
            <a:pPr rtl="0"/>
            <a:r>
              <a:rPr lang="fr"/>
              <a:t>Click to edit Master title style</a:t>
            </a:r>
          </a:p>
        </p:txBody>
      </p:sp>
      <p:sp>
        <p:nvSpPr>
          <p:cNvPr id="10" name="Text Placeholder 4"/>
          <p:cNvSpPr>
            <a:spLocks noGrp="1"/>
          </p:cNvSpPr>
          <p:nvPr>
            <p:ph type="body" sz="quarter" idx="11" hasCustomPrompt="1"/>
          </p:nvPr>
        </p:nvSpPr>
        <p:spPr>
          <a:xfrm>
            <a:off x="2" y="4105977"/>
            <a:ext cx="6727750" cy="1219598"/>
          </a:xfrm>
          <a:prstGeom prst="rect">
            <a:avLst/>
          </a:prstGeom>
        </p:spPr>
        <p:txBody>
          <a:bodyPr rtlCol="0" anchor="ctr">
            <a:noAutofit/>
          </a:bodyPr>
          <a:lstStyle>
            <a:lvl1pPr algn="ctr">
              <a:defRPr sz="4800" b="1" i="0" cap="all" baseline="0">
                <a:solidFill>
                  <a:schemeClr val="bg1"/>
                </a:solidFill>
                <a:latin typeface="+mn-lt"/>
                <a:ea typeface="Gotham" charset="0"/>
                <a:cs typeface="Gotham" charset="0"/>
              </a:defRPr>
            </a:lvl1pPr>
          </a:lstStyle>
          <a:p>
            <a:pPr lvl="0" rtl="0"/>
            <a:r>
              <a:rPr lang="fr"/>
              <a:t>Click to</a:t>
            </a:r>
          </a:p>
        </p:txBody>
      </p:sp>
      <p:sp>
        <p:nvSpPr>
          <p:cNvPr id="3" name="Text Placeholder 2">
            <a:extLst>
              <a:ext uri="{FF2B5EF4-FFF2-40B4-BE49-F238E27FC236}">
                <a16:creationId xmlns:a16="http://schemas.microsoft.com/office/drawing/2014/main" id="{D39D8F93-E17E-334F-AC46-AFBE8B4E3E14}"/>
              </a:ext>
            </a:extLst>
          </p:cNvPr>
          <p:cNvSpPr>
            <a:spLocks noGrp="1"/>
          </p:cNvSpPr>
          <p:nvPr>
            <p:ph type="body" sz="quarter" idx="12"/>
          </p:nvPr>
        </p:nvSpPr>
        <p:spPr>
          <a:xfrm>
            <a:off x="6986954" y="2532185"/>
            <a:ext cx="5752131" cy="6236677"/>
          </a:xfrm>
          <a:prstGeom prst="rect">
            <a:avLst/>
          </a:prstGeom>
        </p:spPr>
        <p:txBody>
          <a:bodyPr rtlCol="0"/>
          <a:lstStyle>
            <a:lvl1pPr>
              <a:defRPr sz="4000" b="0" cap="all" baseline="0">
                <a:solidFill>
                  <a:schemeClr val="accent2"/>
                </a:solidFill>
              </a:defRPr>
            </a:lvl1pPr>
            <a:lvl2pPr>
              <a:spcBef>
                <a:spcPts val="3698"/>
              </a:spcBef>
              <a:defRPr sz="2702"/>
            </a:lvl2pPr>
            <a:lvl3pPr marL="230188" indent="-230188">
              <a:spcBef>
                <a:spcPts val="2418"/>
              </a:spcBef>
              <a:spcAft>
                <a:spcPts val="427"/>
              </a:spcAft>
              <a:buClr>
                <a:schemeClr val="accent2"/>
              </a:buClr>
              <a:buFont typeface="Arial" panose="020B0604020202020204" pitchFamily="34" charset="0"/>
              <a:buChar char="•"/>
              <a:tabLst/>
              <a:defRPr sz="2276"/>
            </a:lvl3pPr>
            <a:lvl4pPr>
              <a:buClr>
                <a:schemeClr val="accent1"/>
              </a:buClr>
              <a:buSzPct val="120000"/>
              <a:defRPr lang="en-US" sz="2276" kern="1200" dirty="0" smtClean="0">
                <a:solidFill>
                  <a:schemeClr val="tx2"/>
                </a:solidFill>
                <a:latin typeface="+mn-lt"/>
                <a:ea typeface="+mn-ea"/>
                <a:cs typeface="+mn-cs"/>
              </a:defRPr>
            </a:lvl4pPr>
          </a:lstStyle>
          <a:p>
            <a:pPr lvl="0" rtl="0"/>
            <a:r>
              <a:rPr lang="fr"/>
              <a:t>Edit Master text styles</a:t>
            </a:r>
          </a:p>
          <a:p>
            <a:pPr lvl="1" rtl="0"/>
            <a:r>
              <a:rPr lang="fr"/>
              <a:t>Second level</a:t>
            </a:r>
          </a:p>
          <a:p>
            <a:pPr lvl="2" rtl="0"/>
            <a:r>
              <a:rPr lang="fr"/>
              <a:t>Third level</a:t>
            </a:r>
          </a:p>
          <a:p>
            <a:pPr lvl="3" rtl="0"/>
            <a:r>
              <a:rPr lang="fr"/>
              <a:t>Fourth level</a:t>
            </a:r>
          </a:p>
          <a:p>
            <a:pPr lvl="4" rtl="0"/>
            <a:r>
              <a:rPr lang="fr"/>
              <a:t>Fifth level</a:t>
            </a:r>
          </a:p>
        </p:txBody>
      </p:sp>
      <p:sp>
        <p:nvSpPr>
          <p:cNvPr id="11" name="Slide Number Placeholder 5">
            <a:extLst>
              <a:ext uri="{FF2B5EF4-FFF2-40B4-BE49-F238E27FC236}">
                <a16:creationId xmlns:a16="http://schemas.microsoft.com/office/drawing/2014/main" id="{D1238057-FD40-CE40-9405-A6656055AB15}"/>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a:t>
            </a:fld>
            <a:endParaRPr lang="en-US" altLang="en-US" sz="1200" dirty="0">
              <a:solidFill>
                <a:schemeClr val="bg1"/>
              </a:solidFill>
            </a:endParaRPr>
          </a:p>
        </p:txBody>
      </p:sp>
    </p:spTree>
    <p:extLst>
      <p:ext uri="{BB962C8B-B14F-4D97-AF65-F5344CB8AC3E}">
        <p14:creationId xmlns:p14="http://schemas.microsoft.com/office/powerpoint/2010/main" val="187146113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_Unit Title Slide">
    <p:spTree>
      <p:nvGrpSpPr>
        <p:cNvPr id="1" name=""/>
        <p:cNvGrpSpPr/>
        <p:nvPr/>
      </p:nvGrpSpPr>
      <p:grpSpPr>
        <a:xfrm>
          <a:off x="0" y="0"/>
          <a:ext cx="0" cy="0"/>
          <a:chOff x="0" y="0"/>
          <a:chExt cx="0" cy="0"/>
        </a:xfrm>
      </p:grpSpPr>
      <p:sp>
        <p:nvSpPr>
          <p:cNvPr id="7" name="Rectangle 6"/>
          <p:cNvSpPr/>
          <p:nvPr/>
        </p:nvSpPr>
        <p:spPr bwMode="auto">
          <a:xfrm>
            <a:off x="0" y="0"/>
            <a:ext cx="13003213" cy="9756775"/>
          </a:xfrm>
          <a:prstGeom prst="rect">
            <a:avLst/>
          </a:prstGeom>
          <a:gradFill>
            <a:gsLst>
              <a:gs pos="0">
                <a:schemeClr val="accent1">
                  <a:lumMod val="75000"/>
                </a:schemeClr>
              </a:gs>
              <a:gs pos="100000">
                <a:schemeClr val="accent1">
                  <a:lumMod val="50000"/>
                </a:schemeClr>
              </a:gs>
            </a:gsLst>
            <a:path path="circle">
              <a:fillToRect l="50000" t="50000" r="50000" b="50000"/>
            </a:path>
          </a:gradFill>
          <a:ln w="25400" cap="flat" cmpd="sng" algn="ctr">
            <a:noFill/>
            <a:prstDash val="solid"/>
            <a:round/>
            <a:headEnd type="none" w="med" len="med"/>
            <a:tailEnd type="none" w="med" len="med"/>
          </a:ln>
          <a:effectLst/>
        </p:spPr>
        <p:txBody>
          <a:bodyPr rtlCol="0"/>
          <a:lstStyle/>
          <a:p>
            <a:pPr lvl="0" algn="ctr" rtl="0"/>
            <a:endParaRPr lang="en-US" b="0" i="0" dirty="0">
              <a:latin typeface="Calibri Regular"/>
            </a:endParaRPr>
          </a:p>
        </p:txBody>
      </p:sp>
      <p:sp>
        <p:nvSpPr>
          <p:cNvPr id="3" name="Content Placeholder 2"/>
          <p:cNvSpPr>
            <a:spLocks noGrp="1"/>
          </p:cNvSpPr>
          <p:nvPr>
            <p:ph idx="1"/>
          </p:nvPr>
        </p:nvSpPr>
        <p:spPr>
          <a:xfrm>
            <a:off x="5714301" y="1"/>
            <a:ext cx="1763271" cy="2286744"/>
          </a:xfrm>
          <a:prstGeom prst="rect">
            <a:avLst/>
          </a:prstGeom>
        </p:spPr>
        <p:txBody>
          <a:bodyPr rtlCol="0" anchor="ctr"/>
          <a:lstStyle>
            <a:lvl1pPr marL="0" indent="0" algn="ctr">
              <a:spcBef>
                <a:spcPts val="2400"/>
              </a:spcBef>
              <a:defRPr sz="11499" b="1">
                <a:solidFill>
                  <a:srgbClr val="FFFFFF"/>
                </a:solidFill>
              </a:defRPr>
            </a:lvl1pPr>
            <a:lvl2pPr marL="0" indent="0" algn="ctr">
              <a:spcBef>
                <a:spcPts val="2400"/>
              </a:spcBef>
              <a:defRPr sz="6599">
                <a:solidFill>
                  <a:srgbClr val="5B5B5B"/>
                </a:solidFill>
              </a:defRPr>
            </a:lvl2pPr>
            <a:lvl3pPr marL="226990" indent="-226990" algn="ctr">
              <a:spcBef>
                <a:spcPts val="2400"/>
              </a:spcBef>
              <a:buClr>
                <a:schemeClr val="accent1"/>
              </a:buClr>
              <a:buFont typeface="Arial"/>
              <a:buChar char="•"/>
              <a:defRPr sz="6599">
                <a:solidFill>
                  <a:srgbClr val="5B5B5B"/>
                </a:solidFill>
              </a:defRPr>
            </a:lvl3pPr>
            <a:lvl4pPr marL="226990" indent="-226990" algn="ctr">
              <a:spcBef>
                <a:spcPts val="2400"/>
              </a:spcBef>
              <a:buClr>
                <a:schemeClr val="accent1"/>
              </a:buClr>
              <a:buFont typeface="Arial"/>
              <a:buChar char="•"/>
              <a:tabLst/>
              <a:defRPr sz="5999">
                <a:solidFill>
                  <a:srgbClr val="5B5B5B"/>
                </a:solidFill>
              </a:defRPr>
            </a:lvl4pPr>
            <a:lvl5pPr marL="500013" indent="-226990" algn="ctr">
              <a:spcBef>
                <a:spcPts val="2400"/>
              </a:spcBef>
              <a:buClr>
                <a:schemeClr val="accent1"/>
              </a:buClr>
              <a:buFont typeface="Lucida Grande"/>
              <a:buChar char="-"/>
              <a:defRPr sz="5399">
                <a:solidFill>
                  <a:srgbClr val="5B5B5B"/>
                </a:solidFill>
              </a:defRPr>
            </a:lvl5pPr>
          </a:lstStyle>
          <a:p>
            <a:pPr lvl="0" rtl="0"/>
            <a:r>
              <a:rPr lang="fr"/>
              <a:t>Edit Master text styles</a:t>
            </a:r>
          </a:p>
        </p:txBody>
      </p:sp>
      <p:sp>
        <p:nvSpPr>
          <p:cNvPr id="15" name="Content Placeholder 2"/>
          <p:cNvSpPr>
            <a:spLocks noGrp="1"/>
          </p:cNvSpPr>
          <p:nvPr>
            <p:ph idx="10"/>
          </p:nvPr>
        </p:nvSpPr>
        <p:spPr>
          <a:xfrm>
            <a:off x="2709002" y="4222128"/>
            <a:ext cx="8127008" cy="1773102"/>
          </a:xfrm>
          <a:prstGeom prst="rect">
            <a:avLst/>
          </a:prstGeom>
        </p:spPr>
        <p:txBody>
          <a:bodyPr rtlCol="0" anchor="ctr"/>
          <a:lstStyle>
            <a:lvl1pPr marL="0" indent="0" algn="ctr">
              <a:lnSpc>
                <a:spcPct val="80000"/>
              </a:lnSpc>
              <a:spcBef>
                <a:spcPts val="2400"/>
              </a:spcBef>
              <a:defRPr sz="7999" b="0" cap="all">
                <a:solidFill>
                  <a:srgbClr val="FFFFFF"/>
                </a:solidFill>
              </a:defRPr>
            </a:lvl1pPr>
            <a:lvl2pPr marL="0" indent="0" algn="ctr">
              <a:spcBef>
                <a:spcPts val="2400"/>
              </a:spcBef>
              <a:defRPr sz="6599">
                <a:solidFill>
                  <a:srgbClr val="5B5B5B"/>
                </a:solidFill>
              </a:defRPr>
            </a:lvl2pPr>
            <a:lvl3pPr marL="226990" indent="-226990" algn="ctr">
              <a:spcBef>
                <a:spcPts val="2400"/>
              </a:spcBef>
              <a:buClr>
                <a:schemeClr val="accent1"/>
              </a:buClr>
              <a:buFont typeface="Arial"/>
              <a:buChar char="•"/>
              <a:defRPr sz="6599">
                <a:solidFill>
                  <a:srgbClr val="5B5B5B"/>
                </a:solidFill>
              </a:defRPr>
            </a:lvl3pPr>
            <a:lvl4pPr marL="226990" indent="-226990" algn="ctr">
              <a:spcBef>
                <a:spcPts val="2400"/>
              </a:spcBef>
              <a:buClr>
                <a:schemeClr val="accent1"/>
              </a:buClr>
              <a:buFont typeface="Arial"/>
              <a:buChar char="•"/>
              <a:tabLst/>
              <a:defRPr sz="5999">
                <a:solidFill>
                  <a:srgbClr val="5B5B5B"/>
                </a:solidFill>
              </a:defRPr>
            </a:lvl4pPr>
            <a:lvl5pPr marL="500013" indent="-226990" algn="ctr">
              <a:spcBef>
                <a:spcPts val="2400"/>
              </a:spcBef>
              <a:buClr>
                <a:schemeClr val="accent1"/>
              </a:buClr>
              <a:buFont typeface="Lucida Grande"/>
              <a:buChar char="-"/>
              <a:defRPr sz="5399">
                <a:solidFill>
                  <a:srgbClr val="5B5B5B"/>
                </a:solidFill>
              </a:defRPr>
            </a:lvl5pPr>
          </a:lstStyle>
          <a:p>
            <a:pPr lvl="0" rtl="0"/>
            <a:r>
              <a:rPr lang="fr"/>
              <a:t>Edit Master text styles</a:t>
            </a:r>
          </a:p>
        </p:txBody>
      </p:sp>
      <p:sp>
        <p:nvSpPr>
          <p:cNvPr id="8" name="Slide Number Placeholder 5">
            <a:extLst>
              <a:ext uri="{FF2B5EF4-FFF2-40B4-BE49-F238E27FC236}">
                <a16:creationId xmlns:a16="http://schemas.microsoft.com/office/drawing/2014/main" id="{13C59AF5-F59B-E040-A024-E1DA0324C71E}"/>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a:t>
            </a:fld>
            <a:endParaRPr lang="en-US" altLang="en-US" sz="1200" dirty="0">
              <a:solidFill>
                <a:schemeClr val="bg1"/>
              </a:solidFill>
            </a:endParaRPr>
          </a:p>
        </p:txBody>
      </p:sp>
    </p:spTree>
    <p:extLst>
      <p:ext uri="{BB962C8B-B14F-4D97-AF65-F5344CB8AC3E}">
        <p14:creationId xmlns:p14="http://schemas.microsoft.com/office/powerpoint/2010/main" val="291254929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01_Unit Title Slide">
    <p:spTree>
      <p:nvGrpSpPr>
        <p:cNvPr id="1" name=""/>
        <p:cNvGrpSpPr/>
        <p:nvPr/>
      </p:nvGrpSpPr>
      <p:grpSpPr>
        <a:xfrm>
          <a:off x="0" y="0"/>
          <a:ext cx="0" cy="0"/>
          <a:chOff x="0" y="0"/>
          <a:chExt cx="0" cy="0"/>
        </a:xfrm>
      </p:grpSpPr>
      <p:sp>
        <p:nvSpPr>
          <p:cNvPr id="4" name="Rectangle 3"/>
          <p:cNvSpPr/>
          <p:nvPr/>
        </p:nvSpPr>
        <p:spPr bwMode="auto">
          <a:xfrm>
            <a:off x="0" y="0"/>
            <a:ext cx="13003213" cy="9756775"/>
          </a:xfrm>
          <a:prstGeom prst="rect">
            <a:avLst/>
          </a:prstGeom>
          <a:gradFill>
            <a:gsLst>
              <a:gs pos="1000">
                <a:schemeClr val="accent1"/>
              </a:gs>
              <a:gs pos="100000">
                <a:schemeClr val="accent1">
                  <a:lumMod val="75000"/>
                </a:schemeClr>
              </a:gs>
            </a:gsLst>
            <a:path path="circle">
              <a:fillToRect l="50000" t="50000" r="50000" b="50000"/>
            </a:path>
          </a:gradFill>
          <a:ln w="25400" cap="flat" cmpd="sng" algn="ctr">
            <a:noFill/>
            <a:prstDash val="solid"/>
            <a:round/>
            <a:headEnd type="none" w="med" len="med"/>
            <a:tailEnd type="none" w="med" len="med"/>
          </a:ln>
          <a:effectLst/>
        </p:spPr>
        <p:txBody>
          <a:bodyPr rtlCol="0"/>
          <a:lstStyle/>
          <a:p>
            <a:pPr lvl="0" algn="ctr" rtl="0" eaLnBrk="1" hangingPunct="1"/>
            <a:endParaRPr lang="en-US" sz="2150"/>
          </a:p>
        </p:txBody>
      </p:sp>
      <p:sp>
        <p:nvSpPr>
          <p:cNvPr id="3" name="Content Placeholder 2"/>
          <p:cNvSpPr>
            <a:spLocks noGrp="1"/>
          </p:cNvSpPr>
          <p:nvPr>
            <p:ph idx="1"/>
          </p:nvPr>
        </p:nvSpPr>
        <p:spPr>
          <a:xfrm>
            <a:off x="780215" y="3137528"/>
            <a:ext cx="10565111" cy="1365750"/>
          </a:xfrm>
          <a:prstGeom prst="rect">
            <a:avLst/>
          </a:prstGeom>
        </p:spPr>
        <p:txBody>
          <a:bodyPr rtlCol="0"/>
          <a:lstStyle>
            <a:lvl1pPr marL="0" indent="0" algn="l">
              <a:lnSpc>
                <a:spcPct val="80000"/>
              </a:lnSpc>
              <a:spcBef>
                <a:spcPts val="2400"/>
              </a:spcBef>
              <a:defRPr sz="16598" b="1">
                <a:solidFill>
                  <a:srgbClr val="FFFFFF"/>
                </a:solidFill>
              </a:defRPr>
            </a:lvl1pPr>
            <a:lvl2pPr marL="0" indent="0" algn="ctr">
              <a:spcBef>
                <a:spcPts val="2400"/>
              </a:spcBef>
              <a:defRPr sz="6599">
                <a:solidFill>
                  <a:srgbClr val="5B5B5B"/>
                </a:solidFill>
              </a:defRPr>
            </a:lvl2pPr>
            <a:lvl3pPr marL="226990" indent="-226990" algn="ctr">
              <a:spcBef>
                <a:spcPts val="2400"/>
              </a:spcBef>
              <a:buClr>
                <a:schemeClr val="accent1"/>
              </a:buClr>
              <a:buFont typeface="Arial"/>
              <a:buChar char="•"/>
              <a:defRPr sz="6599">
                <a:solidFill>
                  <a:srgbClr val="5B5B5B"/>
                </a:solidFill>
              </a:defRPr>
            </a:lvl3pPr>
            <a:lvl4pPr marL="226990" indent="-226990" algn="ctr">
              <a:spcBef>
                <a:spcPts val="2400"/>
              </a:spcBef>
              <a:buClr>
                <a:schemeClr val="accent1"/>
              </a:buClr>
              <a:buFont typeface="Arial"/>
              <a:buChar char="•"/>
              <a:tabLst/>
              <a:defRPr sz="5999">
                <a:solidFill>
                  <a:srgbClr val="5B5B5B"/>
                </a:solidFill>
              </a:defRPr>
            </a:lvl4pPr>
            <a:lvl5pPr marL="500013" indent="-226990" algn="ctr">
              <a:spcBef>
                <a:spcPts val="2400"/>
              </a:spcBef>
              <a:buClr>
                <a:schemeClr val="accent1"/>
              </a:buClr>
              <a:buFont typeface="Lucida Grande"/>
              <a:buChar char="-"/>
              <a:defRPr sz="5399">
                <a:solidFill>
                  <a:srgbClr val="5B5B5B"/>
                </a:solidFill>
              </a:defRPr>
            </a:lvl5pPr>
          </a:lstStyle>
          <a:p>
            <a:pPr lvl="0" rtl="0"/>
            <a:r>
              <a:rPr lang="fr"/>
              <a:t>Edit Master text styles</a:t>
            </a:r>
          </a:p>
        </p:txBody>
      </p:sp>
      <p:sp>
        <p:nvSpPr>
          <p:cNvPr id="15" name="Content Placeholder 2"/>
          <p:cNvSpPr>
            <a:spLocks noGrp="1"/>
          </p:cNvSpPr>
          <p:nvPr>
            <p:ph idx="10"/>
          </p:nvPr>
        </p:nvSpPr>
        <p:spPr>
          <a:xfrm>
            <a:off x="891319" y="5001945"/>
            <a:ext cx="10565111" cy="1365750"/>
          </a:xfrm>
          <a:prstGeom prst="rect">
            <a:avLst/>
          </a:prstGeom>
        </p:spPr>
        <p:txBody>
          <a:bodyPr rtlCol="0"/>
          <a:lstStyle>
            <a:lvl1pPr marL="0" indent="0" algn="l">
              <a:lnSpc>
                <a:spcPct val="80000"/>
              </a:lnSpc>
              <a:spcBef>
                <a:spcPts val="2400"/>
              </a:spcBef>
              <a:defRPr sz="7999" b="0">
                <a:solidFill>
                  <a:srgbClr val="FFFFFF"/>
                </a:solidFill>
              </a:defRPr>
            </a:lvl1pPr>
            <a:lvl2pPr marL="0" indent="0" algn="ctr">
              <a:spcBef>
                <a:spcPts val="2400"/>
              </a:spcBef>
              <a:defRPr sz="6599">
                <a:solidFill>
                  <a:srgbClr val="5B5B5B"/>
                </a:solidFill>
              </a:defRPr>
            </a:lvl2pPr>
            <a:lvl3pPr marL="226990" indent="-226990" algn="ctr">
              <a:spcBef>
                <a:spcPts val="2400"/>
              </a:spcBef>
              <a:buClr>
                <a:schemeClr val="accent1"/>
              </a:buClr>
              <a:buFont typeface="Arial"/>
              <a:buChar char="•"/>
              <a:defRPr sz="6599">
                <a:solidFill>
                  <a:srgbClr val="5B5B5B"/>
                </a:solidFill>
              </a:defRPr>
            </a:lvl3pPr>
            <a:lvl4pPr marL="226990" indent="-226990" algn="ctr">
              <a:spcBef>
                <a:spcPts val="2400"/>
              </a:spcBef>
              <a:buClr>
                <a:schemeClr val="accent1"/>
              </a:buClr>
              <a:buFont typeface="Arial"/>
              <a:buChar char="•"/>
              <a:tabLst/>
              <a:defRPr sz="5999">
                <a:solidFill>
                  <a:srgbClr val="5B5B5B"/>
                </a:solidFill>
              </a:defRPr>
            </a:lvl4pPr>
            <a:lvl5pPr marL="500013" indent="-226990" algn="ctr">
              <a:spcBef>
                <a:spcPts val="2400"/>
              </a:spcBef>
              <a:buClr>
                <a:schemeClr val="accent1"/>
              </a:buClr>
              <a:buFont typeface="Lucida Grande"/>
              <a:buChar char="-"/>
              <a:defRPr sz="5399">
                <a:solidFill>
                  <a:srgbClr val="5B5B5B"/>
                </a:solidFill>
              </a:defRPr>
            </a:lvl5pPr>
          </a:lstStyle>
          <a:p>
            <a:pPr lvl="0" rtl="0"/>
            <a:r>
              <a:rPr lang="fr"/>
              <a:t>Edit Master text styles</a:t>
            </a:r>
          </a:p>
        </p:txBody>
      </p:sp>
      <p:sp>
        <p:nvSpPr>
          <p:cNvPr id="5" name="Slide Number Placeholder 5">
            <a:extLst>
              <a:ext uri="{FF2B5EF4-FFF2-40B4-BE49-F238E27FC236}">
                <a16:creationId xmlns:a16="http://schemas.microsoft.com/office/drawing/2014/main" id="{97E1FBC4-74CC-E943-81A0-C51E9332A932}"/>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a:t>
            </a:fld>
            <a:endParaRPr lang="en-US" altLang="en-US" sz="1200" dirty="0">
              <a:solidFill>
                <a:schemeClr val="bg1"/>
              </a:solidFill>
            </a:endParaRPr>
          </a:p>
        </p:txBody>
      </p:sp>
    </p:spTree>
    <p:extLst>
      <p:ext uri="{BB962C8B-B14F-4D97-AF65-F5344CB8AC3E}">
        <p14:creationId xmlns:p14="http://schemas.microsoft.com/office/powerpoint/2010/main" val="233860431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bjectives">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8060453-D0C4-D44D-985D-6843069D19A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6060" y="-34761"/>
            <a:ext cx="13019273" cy="3842663"/>
          </a:xfrm>
          <a:prstGeom prst="rect">
            <a:avLst/>
          </a:prstGeom>
        </p:spPr>
      </p:pic>
      <p:sp>
        <p:nvSpPr>
          <p:cNvPr id="20" name="Rectangle 19">
            <a:extLst>
              <a:ext uri="{FF2B5EF4-FFF2-40B4-BE49-F238E27FC236}">
                <a16:creationId xmlns:a16="http://schemas.microsoft.com/office/drawing/2014/main" id="{8184F983-2B6F-BF4D-94FF-607FEC75F405}"/>
              </a:ext>
            </a:extLst>
          </p:cNvPr>
          <p:cNvSpPr/>
          <p:nvPr userDrawn="1"/>
        </p:nvSpPr>
        <p:spPr bwMode="auto">
          <a:xfrm>
            <a:off x="0" y="-26355"/>
            <a:ext cx="13020847" cy="3834257"/>
          </a:xfrm>
          <a:prstGeom prst="rect">
            <a:avLst/>
          </a:prstGeom>
          <a:solidFill>
            <a:schemeClr val="accent2">
              <a:lumMod val="75000"/>
              <a:alpha val="53000"/>
            </a:schemeClr>
          </a:solidFill>
          <a:ln w="25400" cap="flat" cmpd="sng" algn="ctr">
            <a:noFill/>
            <a:prstDash val="solid"/>
            <a:round/>
            <a:headEnd type="none" w="med" len="med"/>
            <a:tailEnd type="none" w="med" len="med"/>
          </a:ln>
          <a:effectLst/>
        </p:spPr>
        <p:txBody>
          <a:bodyPr vert="horz" wrap="square" lIns="91429" tIns="45714" rIns="91429" bIns="45714" numCol="1" rtlCol="0" anchor="t" anchorCtr="0" compatLnSpc="1">
            <a:prstTxWarp prst="textNoShape">
              <a:avLst/>
            </a:prstTxWarp>
          </a:bodyPr>
          <a:lstStyle/>
          <a:p>
            <a:pPr marL="0" marR="0" indent="0" algn="ctr" defTabSz="914309"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Calibri Regular"/>
              <a:ea typeface="ヒラギノ角ゴ ProN W3" charset="0"/>
              <a:cs typeface="ヒラギノ角ゴ ProN W3" charset="0"/>
              <a:sym typeface="Gill Sans" charset="0"/>
            </a:endParaRPr>
          </a:p>
        </p:txBody>
      </p:sp>
      <p:pic>
        <p:nvPicPr>
          <p:cNvPr id="12" name="Picture 11"/>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6060" y="-34761"/>
            <a:ext cx="13019273" cy="3842663"/>
          </a:xfrm>
          <a:prstGeom prst="rect">
            <a:avLst/>
          </a:prstGeom>
        </p:spPr>
      </p:pic>
      <p:sp>
        <p:nvSpPr>
          <p:cNvPr id="13" name="Rectangle 12"/>
          <p:cNvSpPr/>
          <p:nvPr/>
        </p:nvSpPr>
        <p:spPr bwMode="auto">
          <a:xfrm>
            <a:off x="0" y="-26355"/>
            <a:ext cx="13020847" cy="3834257"/>
          </a:xfrm>
          <a:prstGeom prst="rect">
            <a:avLst/>
          </a:prstGeom>
          <a:solidFill>
            <a:schemeClr val="accent2">
              <a:lumMod val="75000"/>
              <a:alpha val="53000"/>
            </a:schemeClr>
          </a:solidFill>
          <a:ln w="25400" cap="flat" cmpd="sng" algn="ctr">
            <a:noFill/>
            <a:prstDash val="solid"/>
            <a:round/>
            <a:headEnd type="none" w="med" len="med"/>
            <a:tailEnd type="none" w="med" len="med"/>
          </a:ln>
          <a:effectLst/>
        </p:spPr>
        <p:txBody>
          <a:bodyPr vert="horz" wrap="square" lIns="91429" tIns="45714" rIns="91429" bIns="45714" numCol="1" rtlCol="0" anchor="t" anchorCtr="0" compatLnSpc="1">
            <a:prstTxWarp prst="textNoShape">
              <a:avLst/>
            </a:prstTxWarp>
          </a:bodyPr>
          <a:lstStyle/>
          <a:p>
            <a:pPr marL="0" marR="0" indent="0" algn="ctr" defTabSz="914309"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Content Placeholder 2"/>
          <p:cNvSpPr>
            <a:spLocks noGrp="1"/>
          </p:cNvSpPr>
          <p:nvPr>
            <p:ph idx="1" hasCustomPrompt="1"/>
          </p:nvPr>
        </p:nvSpPr>
        <p:spPr>
          <a:xfrm>
            <a:off x="231433" y="4642083"/>
            <a:ext cx="4963507" cy="2972767"/>
          </a:xfrm>
          <a:prstGeom prst="rect">
            <a:avLst/>
          </a:prstGeom>
        </p:spPr>
        <p:txBody>
          <a:bodyPr rtlCol="0"/>
          <a:lstStyle>
            <a:lvl1pPr marL="0" indent="0" algn="ctr">
              <a:lnSpc>
                <a:spcPct val="100000"/>
              </a:lnSpc>
              <a:spcBef>
                <a:spcPts val="2400"/>
              </a:spcBef>
              <a:buClr>
                <a:srgbClr val="E40277"/>
              </a:buClr>
              <a:buFont typeface="Arial"/>
              <a:buNone/>
              <a:defRPr sz="2400" b="0">
                <a:solidFill>
                  <a:srgbClr val="595959"/>
                </a:solidFill>
                <a:latin typeface="Calibri"/>
                <a:cs typeface="Calibri"/>
              </a:defRPr>
            </a:lvl1pPr>
            <a:lvl2pPr marL="0" indent="0" algn="ctr">
              <a:spcBef>
                <a:spcPts val="2400"/>
              </a:spcBef>
              <a:buClr>
                <a:srgbClr val="E40277"/>
              </a:buClr>
              <a:buFont typeface="Arial"/>
              <a:buNone/>
              <a:defRPr sz="2800">
                <a:solidFill>
                  <a:srgbClr val="5B5B5B"/>
                </a:solidFill>
                <a:latin typeface="Calibri"/>
                <a:cs typeface="Calibri"/>
              </a:defRPr>
            </a:lvl2pPr>
            <a:lvl3pPr marL="0" indent="0" algn="ctr">
              <a:spcBef>
                <a:spcPts val="2400"/>
              </a:spcBef>
              <a:buClr>
                <a:srgbClr val="E40277"/>
              </a:buClr>
              <a:buFont typeface="Arial"/>
              <a:buNone/>
              <a:defRPr sz="2400">
                <a:solidFill>
                  <a:srgbClr val="5B5B5B"/>
                </a:solidFill>
                <a:latin typeface="Calibri"/>
                <a:cs typeface="Calibri"/>
              </a:defRPr>
            </a:lvl3pPr>
            <a:lvl4pPr marL="0" indent="0" algn="ctr">
              <a:spcBef>
                <a:spcPts val="2400"/>
              </a:spcBef>
              <a:buClr>
                <a:srgbClr val="E40277"/>
              </a:buClr>
              <a:buFont typeface="Arial"/>
              <a:buNone/>
              <a:tabLst/>
              <a:defRPr sz="2000">
                <a:solidFill>
                  <a:srgbClr val="5B5B5B"/>
                </a:solidFill>
                <a:latin typeface="Calibri"/>
                <a:cs typeface="Calibri"/>
              </a:defRPr>
            </a:lvl4pPr>
            <a:lvl5pPr marL="273023" indent="0" algn="ctr">
              <a:spcBef>
                <a:spcPts val="2400"/>
              </a:spcBef>
              <a:buClr>
                <a:srgbClr val="E40277"/>
              </a:buClr>
              <a:buFont typeface="Lucida Grande"/>
              <a:buNone/>
              <a:defRPr sz="2800">
                <a:solidFill>
                  <a:srgbClr val="5B5B5B"/>
                </a:solidFill>
                <a:latin typeface="Calibri"/>
                <a:cs typeface="Calibri"/>
              </a:defRPr>
            </a:lvl5pPr>
          </a:lstStyle>
          <a:p>
            <a:pPr lvl="0" rtl="0"/>
            <a:r>
              <a:rPr lang="fr"/>
              <a:t>Click to edit </a:t>
            </a:r>
            <a:br>
              <a:rPr lang="en-US" dirty="0"/>
            </a:br>
            <a:r>
              <a:rPr lang="fr"/>
              <a:t>Master text styles</a:t>
            </a:r>
          </a:p>
        </p:txBody>
      </p:sp>
      <p:sp>
        <p:nvSpPr>
          <p:cNvPr id="39" name="Title 1"/>
          <p:cNvSpPr>
            <a:spLocks noGrp="1"/>
          </p:cNvSpPr>
          <p:nvPr>
            <p:ph type="title"/>
          </p:nvPr>
        </p:nvSpPr>
        <p:spPr>
          <a:xfrm>
            <a:off x="4197129" y="1"/>
            <a:ext cx="4645661" cy="820860"/>
          </a:xfrm>
          <a:prstGeom prst="rect">
            <a:avLst/>
          </a:prstGeom>
        </p:spPr>
        <p:txBody>
          <a:bodyPr rtlCol="0" anchor="ctr">
            <a:noAutofit/>
          </a:bodyPr>
          <a:lstStyle>
            <a:lvl1pPr algn="ctr">
              <a:defRPr sz="3200" b="0" i="0" cap="all" spc="100" baseline="0">
                <a:solidFill>
                  <a:schemeClr val="bg1">
                    <a:lumMod val="95000"/>
                  </a:schemeClr>
                </a:solidFill>
                <a:latin typeface="Calibri"/>
                <a:cs typeface="Calibri"/>
              </a:defRPr>
            </a:lvl1pPr>
          </a:lstStyle>
          <a:p>
            <a:pPr rtl="0"/>
            <a:r>
              <a:rPr lang="fr"/>
              <a:t>Click to edit Master title</a:t>
            </a:r>
          </a:p>
        </p:txBody>
      </p:sp>
      <p:grpSp>
        <p:nvGrpSpPr>
          <p:cNvPr id="45" name="Group 44">
            <a:extLst>
              <a:ext uri="{FF2B5EF4-FFF2-40B4-BE49-F238E27FC236}">
                <a16:creationId xmlns:a16="http://schemas.microsoft.com/office/drawing/2014/main" id="{79F4E093-C62B-2346-AEAB-6B8466E326F7}"/>
              </a:ext>
            </a:extLst>
          </p:cNvPr>
          <p:cNvGrpSpPr/>
          <p:nvPr/>
        </p:nvGrpSpPr>
        <p:grpSpPr>
          <a:xfrm>
            <a:off x="1" y="9409620"/>
            <a:ext cx="13003213" cy="432065"/>
            <a:chOff x="1" y="9426435"/>
            <a:chExt cx="13004800" cy="472939"/>
          </a:xfrm>
        </p:grpSpPr>
        <p:sp>
          <p:nvSpPr>
            <p:cNvPr id="46" name="Shape 606">
              <a:extLst>
                <a:ext uri="{FF2B5EF4-FFF2-40B4-BE49-F238E27FC236}">
                  <a16:creationId xmlns:a16="http://schemas.microsoft.com/office/drawing/2014/main" id="{B6B633F3-6D3A-D04D-9614-88122D59C60E}"/>
                </a:ext>
              </a:extLst>
            </p:cNvPr>
            <p:cNvSpPr/>
            <p:nvPr/>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a:p>
          </p:txBody>
        </p:sp>
        <p:sp>
          <p:nvSpPr>
            <p:cNvPr id="47" name="Shape 607">
              <a:extLst>
                <a:ext uri="{FF2B5EF4-FFF2-40B4-BE49-F238E27FC236}">
                  <a16:creationId xmlns:a16="http://schemas.microsoft.com/office/drawing/2014/main" id="{E78204BC-8BB0-AB42-A302-DA036298C497}"/>
                </a:ext>
              </a:extLst>
            </p:cNvPr>
            <p:cNvSpPr/>
            <p:nvPr/>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a:p>
          </p:txBody>
        </p:sp>
        <p:sp>
          <p:nvSpPr>
            <p:cNvPr id="48" name="Shape 608">
              <a:extLst>
                <a:ext uri="{FF2B5EF4-FFF2-40B4-BE49-F238E27FC236}">
                  <a16:creationId xmlns:a16="http://schemas.microsoft.com/office/drawing/2014/main" id="{05AA5666-A0CB-BC41-97A2-E20694CDD3D0}"/>
                </a:ext>
              </a:extLst>
            </p:cNvPr>
            <p:cNvSpPr/>
            <p:nvPr/>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a:p>
          </p:txBody>
        </p:sp>
        <p:sp>
          <p:nvSpPr>
            <p:cNvPr id="49" name="Shape 609">
              <a:extLst>
                <a:ext uri="{FF2B5EF4-FFF2-40B4-BE49-F238E27FC236}">
                  <a16:creationId xmlns:a16="http://schemas.microsoft.com/office/drawing/2014/main" id="{F5893DD9-62F2-814E-867A-CA6C1A2198CB}"/>
                </a:ext>
              </a:extLst>
            </p:cNvPr>
            <p:cNvSpPr/>
            <p:nvPr/>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dirty="0"/>
            </a:p>
          </p:txBody>
        </p:sp>
        <p:sp>
          <p:nvSpPr>
            <p:cNvPr id="50" name="Shape 610">
              <a:extLst>
                <a:ext uri="{FF2B5EF4-FFF2-40B4-BE49-F238E27FC236}">
                  <a16:creationId xmlns:a16="http://schemas.microsoft.com/office/drawing/2014/main" id="{C963497E-E534-DA41-8D6C-91D5BABF607B}"/>
                </a:ext>
              </a:extLst>
            </p:cNvPr>
            <p:cNvSpPr/>
            <p:nvPr/>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a:p>
          </p:txBody>
        </p:sp>
        <p:sp>
          <p:nvSpPr>
            <p:cNvPr id="51" name="Shape 610">
              <a:extLst>
                <a:ext uri="{FF2B5EF4-FFF2-40B4-BE49-F238E27FC236}">
                  <a16:creationId xmlns:a16="http://schemas.microsoft.com/office/drawing/2014/main" id="{2EEA246A-8E29-9F44-92DB-723AED7E86C3}"/>
                </a:ext>
              </a:extLst>
            </p:cNvPr>
            <p:cNvSpPr/>
            <p:nvPr/>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dirty="0"/>
            </a:p>
          </p:txBody>
        </p:sp>
        <p:sp>
          <p:nvSpPr>
            <p:cNvPr id="52" name="Shape 610">
              <a:extLst>
                <a:ext uri="{FF2B5EF4-FFF2-40B4-BE49-F238E27FC236}">
                  <a16:creationId xmlns:a16="http://schemas.microsoft.com/office/drawing/2014/main" id="{FCF383D6-0475-9B45-AA10-4CE05D078C56}"/>
                </a:ext>
              </a:extLst>
            </p:cNvPr>
            <p:cNvSpPr/>
            <p:nvPr/>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a:p>
          </p:txBody>
        </p:sp>
      </p:grpSp>
      <p:sp>
        <p:nvSpPr>
          <p:cNvPr id="53" name="Slide Number Placeholder 5">
            <a:extLst>
              <a:ext uri="{FF2B5EF4-FFF2-40B4-BE49-F238E27FC236}">
                <a16:creationId xmlns:a16="http://schemas.microsoft.com/office/drawing/2014/main" id="{90BFD238-245C-B248-A4E0-2231E7EAF609}"/>
              </a:ext>
            </a:extLst>
          </p:cNvPr>
          <p:cNvSpPr txBox="1">
            <a:spLocks/>
          </p:cNvSpPr>
          <p:nvPr/>
        </p:nvSpPr>
        <p:spPr>
          <a:xfrm>
            <a:off x="12455306" y="9429505"/>
            <a:ext cx="374708" cy="298858"/>
          </a:xfrm>
          <a:prstGeom prst="rect">
            <a:avLst/>
          </a:prstGeom>
          <a:solidFill>
            <a:schemeClr val="bg2">
              <a:lumMod val="50000"/>
            </a:schemeClr>
          </a:solidFill>
        </p:spPr>
        <p:txBody>
          <a:bodyPr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pPr rtl="0">
                <a:defRPr/>
              </a:pPr>
              <a:t>‹#›</a:t>
            </a:fld>
            <a:endParaRPr lang="en-US" altLang="en-US" sz="1200" dirty="0"/>
          </a:p>
        </p:txBody>
      </p:sp>
      <p:grpSp>
        <p:nvGrpSpPr>
          <p:cNvPr id="25" name="Group 24">
            <a:extLst>
              <a:ext uri="{FF2B5EF4-FFF2-40B4-BE49-F238E27FC236}">
                <a16:creationId xmlns:a16="http://schemas.microsoft.com/office/drawing/2014/main" id="{4AE25604-DD63-9D42-85A0-EEFF31E05F1B}"/>
              </a:ext>
            </a:extLst>
          </p:cNvPr>
          <p:cNvGrpSpPr/>
          <p:nvPr userDrawn="1"/>
        </p:nvGrpSpPr>
        <p:grpSpPr>
          <a:xfrm>
            <a:off x="1" y="9409620"/>
            <a:ext cx="13003213" cy="432065"/>
            <a:chOff x="1" y="9426435"/>
            <a:chExt cx="13004800" cy="472939"/>
          </a:xfrm>
        </p:grpSpPr>
        <p:sp>
          <p:nvSpPr>
            <p:cNvPr id="26" name="Shape 606">
              <a:extLst>
                <a:ext uri="{FF2B5EF4-FFF2-40B4-BE49-F238E27FC236}">
                  <a16:creationId xmlns:a16="http://schemas.microsoft.com/office/drawing/2014/main" id="{36127707-CB5B-1048-864E-3CAA4E5C6906}"/>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27" name="Shape 607">
              <a:extLst>
                <a:ext uri="{FF2B5EF4-FFF2-40B4-BE49-F238E27FC236}">
                  <a16:creationId xmlns:a16="http://schemas.microsoft.com/office/drawing/2014/main" id="{C85D257F-A1B6-9440-953F-E80FA0897765}"/>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28" name="Shape 608">
              <a:extLst>
                <a:ext uri="{FF2B5EF4-FFF2-40B4-BE49-F238E27FC236}">
                  <a16:creationId xmlns:a16="http://schemas.microsoft.com/office/drawing/2014/main" id="{5EC830E8-E5E5-AF42-B885-8BB0B64D8E78}"/>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29" name="Shape 609">
              <a:extLst>
                <a:ext uri="{FF2B5EF4-FFF2-40B4-BE49-F238E27FC236}">
                  <a16:creationId xmlns:a16="http://schemas.microsoft.com/office/drawing/2014/main" id="{B2EE561B-FD6E-BC4D-948A-66C1C19961CE}"/>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0" name="Shape 610">
              <a:extLst>
                <a:ext uri="{FF2B5EF4-FFF2-40B4-BE49-F238E27FC236}">
                  <a16:creationId xmlns:a16="http://schemas.microsoft.com/office/drawing/2014/main" id="{E9B81C05-A5D4-DE45-AE87-C138B7378F59}"/>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1" name="Shape 610">
              <a:extLst>
                <a:ext uri="{FF2B5EF4-FFF2-40B4-BE49-F238E27FC236}">
                  <a16:creationId xmlns:a16="http://schemas.microsoft.com/office/drawing/2014/main" id="{5EF07C88-88C3-CD42-B55A-3657AFF5F2EB}"/>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2" name="Shape 610">
              <a:extLst>
                <a:ext uri="{FF2B5EF4-FFF2-40B4-BE49-F238E27FC236}">
                  <a16:creationId xmlns:a16="http://schemas.microsoft.com/office/drawing/2014/main" id="{93D0CBD9-F369-2E41-9871-85553198151F}"/>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grpSp>
      <p:sp>
        <p:nvSpPr>
          <p:cNvPr id="34" name="Slide Number Placeholder 5">
            <a:extLst>
              <a:ext uri="{FF2B5EF4-FFF2-40B4-BE49-F238E27FC236}">
                <a16:creationId xmlns:a16="http://schemas.microsoft.com/office/drawing/2014/main" id="{5B46C7FB-7417-034E-B8FD-3C76E5CB5D7A}"/>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a:t>
            </a:fld>
            <a:endParaRPr lang="en-US" altLang="en-US" sz="1200" dirty="0">
              <a:solidFill>
                <a:schemeClr val="bg1"/>
              </a:solidFill>
            </a:endParaRPr>
          </a:p>
        </p:txBody>
      </p:sp>
      <p:grpSp>
        <p:nvGrpSpPr>
          <p:cNvPr id="35" name="Group 34">
            <a:extLst>
              <a:ext uri="{FF2B5EF4-FFF2-40B4-BE49-F238E27FC236}">
                <a16:creationId xmlns:a16="http://schemas.microsoft.com/office/drawing/2014/main" id="{B6F6B739-E822-124D-B7D1-27F9B39C8119}"/>
              </a:ext>
            </a:extLst>
          </p:cNvPr>
          <p:cNvGrpSpPr/>
          <p:nvPr userDrawn="1"/>
        </p:nvGrpSpPr>
        <p:grpSpPr>
          <a:xfrm>
            <a:off x="5509581" y="8936492"/>
            <a:ext cx="2041918" cy="473126"/>
            <a:chOff x="5582387" y="8894626"/>
            <a:chExt cx="2041918" cy="473126"/>
          </a:xfrm>
        </p:grpSpPr>
        <p:pic>
          <p:nvPicPr>
            <p:cNvPr id="36" name="Picture 35">
              <a:extLst>
                <a:ext uri="{FF2B5EF4-FFF2-40B4-BE49-F238E27FC236}">
                  <a16:creationId xmlns:a16="http://schemas.microsoft.com/office/drawing/2014/main" id="{5E9536FA-5DE0-CA4F-A5B9-3FF36F31E2E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37" name="Straight Connector 36">
              <a:extLst>
                <a:ext uri="{FF2B5EF4-FFF2-40B4-BE49-F238E27FC236}">
                  <a16:creationId xmlns:a16="http://schemas.microsoft.com/office/drawing/2014/main" id="{FB7F072A-85AC-2840-B5CA-3B1D54B9F93D}"/>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0ABFCA61-D707-144F-BBAC-2783464CC128}"/>
                </a:ext>
              </a:extLst>
            </p:cNvPr>
            <p:cNvPicPr>
              <a:picLocks noChangeAspect="1"/>
            </p:cNvPicPr>
            <p:nvPr/>
          </p:nvPicPr>
          <p:blipFill>
            <a:blip r:embed="rId4"/>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18093968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par>
                                <p:cTn id="12" presetID="22" presetClass="entr" presetSubtype="1"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500"/>
                                        <p:tgtEl>
                                          <p:spTgt spid="19"/>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up)">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3"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F3A432D9-0AE4-A94F-8E59-A2794B692C15}"/>
              </a:ext>
            </a:extLst>
          </p:cNvPr>
          <p:cNvSpPr>
            <a:spLocks noGrp="1"/>
          </p:cNvSpPr>
          <p:nvPr>
            <p:ph type="title"/>
          </p:nvPr>
        </p:nvSpPr>
        <p:spPr>
          <a:xfrm>
            <a:off x="893654" y="519282"/>
            <a:ext cx="11215906" cy="1330783"/>
          </a:xfrm>
          <a:prstGeom prst="rect">
            <a:avLst/>
          </a:prstGeom>
        </p:spPr>
        <p:txBody>
          <a:bodyPr vert="horz" lIns="91440" tIns="45720" rIns="91440" bIns="45720" rtlCol="0" anchor="ctr">
            <a:normAutofit/>
          </a:bodyPr>
          <a:lstStyle/>
          <a:p>
            <a:pPr rtl="0"/>
            <a:r>
              <a:rPr lang="fr"/>
              <a:t>Click to edit Master title style</a:t>
            </a:r>
          </a:p>
        </p:txBody>
      </p:sp>
      <p:sp>
        <p:nvSpPr>
          <p:cNvPr id="8" name="Text Placeholder 7">
            <a:extLst>
              <a:ext uri="{FF2B5EF4-FFF2-40B4-BE49-F238E27FC236}">
                <a16:creationId xmlns:a16="http://schemas.microsoft.com/office/drawing/2014/main" id="{083C2388-99C7-DB48-861E-F0488BDA4B3F}"/>
              </a:ext>
            </a:extLst>
          </p:cNvPr>
          <p:cNvSpPr>
            <a:spLocks noGrp="1"/>
          </p:cNvSpPr>
          <p:nvPr>
            <p:ph type="body" idx="1"/>
          </p:nvPr>
        </p:nvSpPr>
        <p:spPr>
          <a:xfrm>
            <a:off x="893654" y="2597996"/>
            <a:ext cx="11215906" cy="6190089"/>
          </a:xfrm>
          <a:prstGeom prst="rect">
            <a:avLst/>
          </a:prstGeom>
        </p:spPr>
        <p:txBody>
          <a:bodyPr vert="horz" lIns="91440" tIns="45720" rIns="91440" bIns="45720" rtlCol="0">
            <a:normAutofit/>
          </a:bodyPr>
          <a:lstStyle/>
          <a:p>
            <a:pPr lvl="0" rtl="0"/>
            <a:r>
              <a:rPr lang="fr"/>
              <a:t>Edit Master </a:t>
            </a:r>
            <a:br>
              <a:rPr lang="en-US" dirty="0"/>
            </a:br>
            <a:r>
              <a:rPr lang="fr"/>
              <a:t>text styles</a:t>
            </a:r>
          </a:p>
          <a:p>
            <a:pPr lvl="1" rtl="0"/>
            <a:r>
              <a:rPr lang="fr"/>
              <a:t>Second level</a:t>
            </a:r>
          </a:p>
          <a:p>
            <a:pPr lvl="2" rtl="0"/>
            <a:r>
              <a:rPr lang="fr"/>
              <a:t>Third level</a:t>
            </a:r>
          </a:p>
          <a:p>
            <a:pPr lvl="3" rtl="0"/>
            <a:r>
              <a:rPr lang="fr"/>
              <a:t>Fourth level</a:t>
            </a:r>
          </a:p>
          <a:p>
            <a:pPr lvl="4" rtl="0"/>
            <a:r>
              <a:rPr lang="fr"/>
              <a:t>Fifth level</a:t>
            </a:r>
          </a:p>
        </p:txBody>
      </p:sp>
      <p:sp>
        <p:nvSpPr>
          <p:cNvPr id="5" name="Slide Number Placeholder 5">
            <a:extLst>
              <a:ext uri="{FF2B5EF4-FFF2-40B4-BE49-F238E27FC236}">
                <a16:creationId xmlns:a16="http://schemas.microsoft.com/office/drawing/2014/main" id="{37DEE3E5-9533-7842-822D-D8FF04DE8CD0}"/>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a:t>
            </a:fld>
            <a:endParaRPr lang="en-US" altLang="en-US" sz="1200" dirty="0">
              <a:solidFill>
                <a:schemeClr val="bg1"/>
              </a:solidFill>
            </a:endParaRPr>
          </a:p>
        </p:txBody>
      </p:sp>
    </p:spTree>
    <p:extLst>
      <p:ext uri="{BB962C8B-B14F-4D97-AF65-F5344CB8AC3E}">
        <p14:creationId xmlns:p14="http://schemas.microsoft.com/office/powerpoint/2010/main" val="2762433213"/>
      </p:ext>
    </p:extLst>
  </p:cSld>
  <p:clrMap bg1="lt1" tx1="dk1" bg2="lt2" tx2="dk2" accent1="accent1" accent2="accent2" accent3="accent3" accent4="accent4" accent5="accent5" accent6="accent6" hlink="hlink" folHlink="folHlink"/>
  <p:sldLayoutIdLst>
    <p:sldLayoutId id="2147483686" r:id="rId1"/>
    <p:sldLayoutId id="2147483688" r:id="rId2"/>
    <p:sldLayoutId id="2147483722" r:id="rId3"/>
    <p:sldLayoutId id="2147483713" r:id="rId4"/>
    <p:sldLayoutId id="2147483695" r:id="rId5"/>
    <p:sldLayoutId id="2147483714" r:id="rId6"/>
    <p:sldLayoutId id="2147483690" r:id="rId7"/>
    <p:sldLayoutId id="2147483691" r:id="rId8"/>
    <p:sldLayoutId id="2147483697" r:id="rId9"/>
    <p:sldLayoutId id="2147483699" r:id="rId10"/>
    <p:sldLayoutId id="2147483726" r:id="rId11"/>
    <p:sldLayoutId id="2147483700" r:id="rId12"/>
  </p:sldLayoutIdLst>
  <p:transition/>
  <p:hf hdr="0" ftr="0" dt="0"/>
  <p:txStyles>
    <p:titleStyle>
      <a:lvl1pPr algn="ctr" rtl="0" eaLnBrk="1" fontAlgn="base" hangingPunct="1">
        <a:spcBef>
          <a:spcPct val="0"/>
        </a:spcBef>
        <a:spcAft>
          <a:spcPct val="0"/>
        </a:spcAft>
        <a:defRPr sz="4800" b="0" cap="all" baseline="0">
          <a:solidFill>
            <a:schemeClr val="tx2"/>
          </a:solidFill>
          <a:latin typeface="Calibri Light" panose="020F0302020204030204" pitchFamily="34" charset="0"/>
          <a:ea typeface="MS PGothic" pitchFamily="34" charset="-128"/>
          <a:cs typeface="Calibri"/>
          <a:sym typeface="Gill Sans" charset="0"/>
        </a:defRPr>
      </a:lvl1pPr>
      <a:lvl2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2pPr>
      <a:lvl3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3pPr>
      <a:lvl4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4pPr>
      <a:lvl5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5pPr>
      <a:lvl6pPr marL="457154"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6pPr>
      <a:lvl7pPr marL="914309"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7pPr>
      <a:lvl8pPr marL="1371463"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8pPr>
      <a:lvl9pPr marL="1828617"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9pPr>
    </p:titleStyle>
    <p:body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9" algn="l" defTabSz="457154" rtl="0" eaLnBrk="1" latinLnBrk="0" hangingPunct="1">
        <a:defRPr sz="1800" kern="1200">
          <a:solidFill>
            <a:schemeClr val="tx1"/>
          </a:solidFill>
          <a:latin typeface="+mn-lt"/>
          <a:ea typeface="+mn-ea"/>
          <a:cs typeface="+mn-cs"/>
        </a:defRPr>
      </a:lvl3pPr>
      <a:lvl4pPr marL="1371463" algn="l" defTabSz="457154" rtl="0" eaLnBrk="1" latinLnBrk="0" hangingPunct="1">
        <a:defRPr sz="1800" kern="1200">
          <a:solidFill>
            <a:schemeClr val="tx1"/>
          </a:solidFill>
          <a:latin typeface="+mn-lt"/>
          <a:ea typeface="+mn-ea"/>
          <a:cs typeface="+mn-cs"/>
        </a:defRPr>
      </a:lvl4pPr>
      <a:lvl5pPr marL="1828617" algn="l" defTabSz="457154" rtl="0" eaLnBrk="1" latinLnBrk="0" hangingPunct="1">
        <a:defRPr sz="1800" kern="1200">
          <a:solidFill>
            <a:schemeClr val="tx1"/>
          </a:solidFill>
          <a:latin typeface="+mn-lt"/>
          <a:ea typeface="+mn-ea"/>
          <a:cs typeface="+mn-cs"/>
        </a:defRPr>
      </a:lvl5pPr>
      <a:lvl6pPr marL="2285771" algn="l" defTabSz="457154" rtl="0" eaLnBrk="1" latinLnBrk="0" hangingPunct="1">
        <a:defRPr sz="1800" kern="1200">
          <a:solidFill>
            <a:schemeClr val="tx1"/>
          </a:solidFill>
          <a:latin typeface="+mn-lt"/>
          <a:ea typeface="+mn-ea"/>
          <a:cs typeface="+mn-cs"/>
        </a:defRPr>
      </a:lvl6pPr>
      <a:lvl7pPr marL="2742926" algn="l" defTabSz="457154" rtl="0" eaLnBrk="1" latinLnBrk="0" hangingPunct="1">
        <a:defRPr sz="1800" kern="1200">
          <a:solidFill>
            <a:schemeClr val="tx1"/>
          </a:solidFill>
          <a:latin typeface="+mn-lt"/>
          <a:ea typeface="+mn-ea"/>
          <a:cs typeface="+mn-cs"/>
        </a:defRPr>
      </a:lvl7pPr>
      <a:lvl8pPr marL="3200080" algn="l" defTabSz="457154" rtl="0" eaLnBrk="1" latinLnBrk="0" hangingPunct="1">
        <a:defRPr sz="1800" kern="1200">
          <a:solidFill>
            <a:schemeClr val="tx1"/>
          </a:solidFill>
          <a:latin typeface="+mn-lt"/>
          <a:ea typeface="+mn-ea"/>
          <a:cs typeface="+mn-cs"/>
        </a:defRPr>
      </a:lvl8pPr>
      <a:lvl9pPr marL="3657234" algn="l" defTabSz="4571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tags" Target="../tags/tag94.xml"/><Relationship Id="rId3" Type="http://schemas.openxmlformats.org/officeDocument/2006/relationships/tags" Target="../tags/tag89.xml"/><Relationship Id="rId7" Type="http://schemas.openxmlformats.org/officeDocument/2006/relationships/tags" Target="../tags/tag93.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tags" Target="../tags/tag92.xml"/><Relationship Id="rId11" Type="http://schemas.openxmlformats.org/officeDocument/2006/relationships/image" Target="../media/image12.jpeg"/><Relationship Id="rId5" Type="http://schemas.openxmlformats.org/officeDocument/2006/relationships/tags" Target="../tags/tag91.xml"/><Relationship Id="rId10" Type="http://schemas.openxmlformats.org/officeDocument/2006/relationships/notesSlide" Target="../notesSlides/notesSlide10.xml"/><Relationship Id="rId4" Type="http://schemas.openxmlformats.org/officeDocument/2006/relationships/tags" Target="../tags/tag90.xml"/><Relationship Id="rId9"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openxmlformats.org/officeDocument/2006/relationships/tags" Target="../tags/tag97.xml"/><Relationship Id="rId7" Type="http://schemas.openxmlformats.org/officeDocument/2006/relationships/slideLayout" Target="../slideLayouts/slideLayout2.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openxmlformats.org/officeDocument/2006/relationships/tags" Target="../tags/tag103.xml"/><Relationship Id="rId7" Type="http://schemas.openxmlformats.org/officeDocument/2006/relationships/slideLayout" Target="../slideLayouts/slideLayout2.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tags" Target="../tags/tag106.xml"/><Relationship Id="rId5" Type="http://schemas.openxmlformats.org/officeDocument/2006/relationships/tags" Target="../tags/tag105.xml"/><Relationship Id="rId4" Type="http://schemas.openxmlformats.org/officeDocument/2006/relationships/tags" Target="../tags/tag104.xml"/></Relationships>
</file>

<file path=ppt/slides/_rels/slide13.xml.rels><?xml version="1.0" encoding="UTF-8" standalone="yes"?>
<Relationships xmlns="http://schemas.openxmlformats.org/package/2006/relationships"><Relationship Id="rId8" Type="http://schemas.openxmlformats.org/officeDocument/2006/relationships/tags" Target="../tags/tag114.xml"/><Relationship Id="rId13" Type="http://schemas.openxmlformats.org/officeDocument/2006/relationships/notesSlide" Target="../notesSlides/notesSlide13.xml"/><Relationship Id="rId3" Type="http://schemas.openxmlformats.org/officeDocument/2006/relationships/tags" Target="../tags/tag109.xml"/><Relationship Id="rId7" Type="http://schemas.openxmlformats.org/officeDocument/2006/relationships/tags" Target="../tags/tag113.xml"/><Relationship Id="rId12" Type="http://schemas.openxmlformats.org/officeDocument/2006/relationships/slideLayout" Target="../slideLayouts/slideLayout2.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tags" Target="../tags/tag112.xml"/><Relationship Id="rId11" Type="http://schemas.openxmlformats.org/officeDocument/2006/relationships/tags" Target="../tags/tag117.xml"/><Relationship Id="rId5" Type="http://schemas.openxmlformats.org/officeDocument/2006/relationships/tags" Target="../tags/tag111.xml"/><Relationship Id="rId10" Type="http://schemas.openxmlformats.org/officeDocument/2006/relationships/tags" Target="../tags/tag116.xml"/><Relationship Id="rId4" Type="http://schemas.openxmlformats.org/officeDocument/2006/relationships/tags" Target="../tags/tag110.xml"/><Relationship Id="rId9" Type="http://schemas.openxmlformats.org/officeDocument/2006/relationships/tags" Target="../tags/tag115.xml"/></Relationships>
</file>

<file path=ppt/slides/_rels/slide14.xml.rels><?xml version="1.0" encoding="UTF-8" standalone="yes"?>
<Relationships xmlns="http://schemas.openxmlformats.org/package/2006/relationships"><Relationship Id="rId8" Type="http://schemas.openxmlformats.org/officeDocument/2006/relationships/tags" Target="../tags/tag125.xml"/><Relationship Id="rId13" Type="http://schemas.openxmlformats.org/officeDocument/2006/relationships/tags" Target="../tags/tag130.xml"/><Relationship Id="rId18" Type="http://schemas.openxmlformats.org/officeDocument/2006/relationships/tags" Target="../tags/tag135.xml"/><Relationship Id="rId3" Type="http://schemas.openxmlformats.org/officeDocument/2006/relationships/tags" Target="../tags/tag120.xml"/><Relationship Id="rId21" Type="http://schemas.openxmlformats.org/officeDocument/2006/relationships/notesSlide" Target="../notesSlides/notesSlide14.xml"/><Relationship Id="rId7" Type="http://schemas.openxmlformats.org/officeDocument/2006/relationships/tags" Target="../tags/tag124.xml"/><Relationship Id="rId12" Type="http://schemas.openxmlformats.org/officeDocument/2006/relationships/tags" Target="../tags/tag129.xml"/><Relationship Id="rId17" Type="http://schemas.openxmlformats.org/officeDocument/2006/relationships/tags" Target="../tags/tag134.xml"/><Relationship Id="rId2" Type="http://schemas.openxmlformats.org/officeDocument/2006/relationships/tags" Target="../tags/tag119.xml"/><Relationship Id="rId16" Type="http://schemas.openxmlformats.org/officeDocument/2006/relationships/tags" Target="../tags/tag133.xml"/><Relationship Id="rId20" Type="http://schemas.openxmlformats.org/officeDocument/2006/relationships/slideLayout" Target="../slideLayouts/slideLayout2.xml"/><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tags" Target="../tags/tag128.xml"/><Relationship Id="rId5" Type="http://schemas.openxmlformats.org/officeDocument/2006/relationships/tags" Target="../tags/tag122.xml"/><Relationship Id="rId15" Type="http://schemas.openxmlformats.org/officeDocument/2006/relationships/tags" Target="../tags/tag132.xml"/><Relationship Id="rId10" Type="http://schemas.openxmlformats.org/officeDocument/2006/relationships/tags" Target="../tags/tag127.xml"/><Relationship Id="rId19" Type="http://schemas.openxmlformats.org/officeDocument/2006/relationships/tags" Target="../tags/tag136.xml"/><Relationship Id="rId4" Type="http://schemas.openxmlformats.org/officeDocument/2006/relationships/tags" Target="../tags/tag121.xml"/><Relationship Id="rId9" Type="http://schemas.openxmlformats.org/officeDocument/2006/relationships/tags" Target="../tags/tag126.xml"/><Relationship Id="rId14" Type="http://schemas.openxmlformats.org/officeDocument/2006/relationships/tags" Target="../tags/tag131.xml"/></Relationships>
</file>

<file path=ppt/slides/_rels/slide15.xml.rels><?xml version="1.0" encoding="UTF-8" standalone="yes"?>
<Relationships xmlns="http://schemas.openxmlformats.org/package/2006/relationships"><Relationship Id="rId8" Type="http://schemas.openxmlformats.org/officeDocument/2006/relationships/tags" Target="../tags/tag144.xml"/><Relationship Id="rId13" Type="http://schemas.openxmlformats.org/officeDocument/2006/relationships/image" Target="../media/image5.png"/><Relationship Id="rId3" Type="http://schemas.openxmlformats.org/officeDocument/2006/relationships/tags" Target="../tags/tag139.xml"/><Relationship Id="rId7" Type="http://schemas.openxmlformats.org/officeDocument/2006/relationships/tags" Target="../tags/tag143.xml"/><Relationship Id="rId12" Type="http://schemas.openxmlformats.org/officeDocument/2006/relationships/notesSlide" Target="../notesSlides/notesSlide15.xml"/><Relationship Id="rId2" Type="http://schemas.openxmlformats.org/officeDocument/2006/relationships/tags" Target="../tags/tag138.xml"/><Relationship Id="rId16" Type="http://schemas.openxmlformats.org/officeDocument/2006/relationships/image" Target="../media/image15.png"/><Relationship Id="rId1" Type="http://schemas.openxmlformats.org/officeDocument/2006/relationships/tags" Target="../tags/tag137.xml"/><Relationship Id="rId6" Type="http://schemas.openxmlformats.org/officeDocument/2006/relationships/tags" Target="../tags/tag142.xml"/><Relationship Id="rId11" Type="http://schemas.openxmlformats.org/officeDocument/2006/relationships/slideLayout" Target="../slideLayouts/slideLayout2.xml"/><Relationship Id="rId5" Type="http://schemas.openxmlformats.org/officeDocument/2006/relationships/tags" Target="../tags/tag141.xml"/><Relationship Id="rId15" Type="http://schemas.openxmlformats.org/officeDocument/2006/relationships/image" Target="../media/image14.png"/><Relationship Id="rId10" Type="http://schemas.openxmlformats.org/officeDocument/2006/relationships/tags" Target="../tags/tag146.xml"/><Relationship Id="rId4" Type="http://schemas.openxmlformats.org/officeDocument/2006/relationships/tags" Target="../tags/tag140.xml"/><Relationship Id="rId9" Type="http://schemas.openxmlformats.org/officeDocument/2006/relationships/tags" Target="../tags/tag145.xml"/><Relationship Id="rId14"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tags" Target="../tags/tag154.xml"/><Relationship Id="rId13" Type="http://schemas.openxmlformats.org/officeDocument/2006/relationships/tags" Target="../tags/tag159.xml"/><Relationship Id="rId18" Type="http://schemas.openxmlformats.org/officeDocument/2006/relationships/image" Target="../media/image1.jpeg"/><Relationship Id="rId3" Type="http://schemas.openxmlformats.org/officeDocument/2006/relationships/tags" Target="../tags/tag149.xml"/><Relationship Id="rId7" Type="http://schemas.openxmlformats.org/officeDocument/2006/relationships/tags" Target="../tags/tag153.xml"/><Relationship Id="rId12" Type="http://schemas.openxmlformats.org/officeDocument/2006/relationships/tags" Target="../tags/tag158.xml"/><Relationship Id="rId17" Type="http://schemas.openxmlformats.org/officeDocument/2006/relationships/notesSlide" Target="../notesSlides/notesSlide16.xml"/><Relationship Id="rId2" Type="http://schemas.openxmlformats.org/officeDocument/2006/relationships/tags" Target="../tags/tag148.xml"/><Relationship Id="rId16" Type="http://schemas.openxmlformats.org/officeDocument/2006/relationships/slideLayout" Target="../slideLayouts/slideLayout2.xml"/><Relationship Id="rId1" Type="http://schemas.openxmlformats.org/officeDocument/2006/relationships/tags" Target="../tags/tag147.xml"/><Relationship Id="rId6" Type="http://schemas.openxmlformats.org/officeDocument/2006/relationships/tags" Target="../tags/tag152.xml"/><Relationship Id="rId11" Type="http://schemas.openxmlformats.org/officeDocument/2006/relationships/tags" Target="../tags/tag157.xml"/><Relationship Id="rId5" Type="http://schemas.openxmlformats.org/officeDocument/2006/relationships/tags" Target="../tags/tag151.xml"/><Relationship Id="rId15" Type="http://schemas.openxmlformats.org/officeDocument/2006/relationships/tags" Target="../tags/tag161.xml"/><Relationship Id="rId10" Type="http://schemas.openxmlformats.org/officeDocument/2006/relationships/tags" Target="../tags/tag156.xml"/><Relationship Id="rId4" Type="http://schemas.openxmlformats.org/officeDocument/2006/relationships/tags" Target="../tags/tag150.xml"/><Relationship Id="rId9" Type="http://schemas.openxmlformats.org/officeDocument/2006/relationships/tags" Target="../tags/tag155.xml"/><Relationship Id="rId14" Type="http://schemas.openxmlformats.org/officeDocument/2006/relationships/tags" Target="../tags/tag160.xml"/></Relationships>
</file>

<file path=ppt/slides/_rels/slide17.xml.rels><?xml version="1.0" encoding="UTF-8" standalone="yes"?>
<Relationships xmlns="http://schemas.openxmlformats.org/package/2006/relationships"><Relationship Id="rId8" Type="http://schemas.openxmlformats.org/officeDocument/2006/relationships/tags" Target="../tags/tag169.xml"/><Relationship Id="rId13" Type="http://schemas.openxmlformats.org/officeDocument/2006/relationships/tags" Target="../tags/tag174.xml"/><Relationship Id="rId18" Type="http://schemas.openxmlformats.org/officeDocument/2006/relationships/tags" Target="../tags/tag179.xml"/><Relationship Id="rId26" Type="http://schemas.openxmlformats.org/officeDocument/2006/relationships/notesSlide" Target="../notesSlides/notesSlide17.xml"/><Relationship Id="rId3" Type="http://schemas.openxmlformats.org/officeDocument/2006/relationships/tags" Target="../tags/tag164.xml"/><Relationship Id="rId21" Type="http://schemas.openxmlformats.org/officeDocument/2006/relationships/tags" Target="../tags/tag182.xml"/><Relationship Id="rId7" Type="http://schemas.openxmlformats.org/officeDocument/2006/relationships/tags" Target="../tags/tag168.xml"/><Relationship Id="rId12" Type="http://schemas.openxmlformats.org/officeDocument/2006/relationships/tags" Target="../tags/tag173.xml"/><Relationship Id="rId17" Type="http://schemas.openxmlformats.org/officeDocument/2006/relationships/tags" Target="../tags/tag178.xml"/><Relationship Id="rId25" Type="http://schemas.openxmlformats.org/officeDocument/2006/relationships/slideLayout" Target="../slideLayouts/slideLayout2.xml"/><Relationship Id="rId2" Type="http://schemas.openxmlformats.org/officeDocument/2006/relationships/tags" Target="../tags/tag163.xml"/><Relationship Id="rId16" Type="http://schemas.openxmlformats.org/officeDocument/2006/relationships/tags" Target="../tags/tag177.xml"/><Relationship Id="rId20" Type="http://schemas.openxmlformats.org/officeDocument/2006/relationships/tags" Target="../tags/tag181.xml"/><Relationship Id="rId1" Type="http://schemas.openxmlformats.org/officeDocument/2006/relationships/tags" Target="../tags/tag162.xml"/><Relationship Id="rId6" Type="http://schemas.openxmlformats.org/officeDocument/2006/relationships/tags" Target="../tags/tag167.xml"/><Relationship Id="rId11" Type="http://schemas.openxmlformats.org/officeDocument/2006/relationships/tags" Target="../tags/tag172.xml"/><Relationship Id="rId24" Type="http://schemas.openxmlformats.org/officeDocument/2006/relationships/tags" Target="../tags/tag185.xml"/><Relationship Id="rId5" Type="http://schemas.openxmlformats.org/officeDocument/2006/relationships/tags" Target="../tags/tag166.xml"/><Relationship Id="rId15" Type="http://schemas.openxmlformats.org/officeDocument/2006/relationships/tags" Target="../tags/tag176.xml"/><Relationship Id="rId23" Type="http://schemas.openxmlformats.org/officeDocument/2006/relationships/tags" Target="../tags/tag184.xml"/><Relationship Id="rId10" Type="http://schemas.openxmlformats.org/officeDocument/2006/relationships/tags" Target="../tags/tag171.xml"/><Relationship Id="rId19" Type="http://schemas.openxmlformats.org/officeDocument/2006/relationships/tags" Target="../tags/tag180.xml"/><Relationship Id="rId4" Type="http://schemas.openxmlformats.org/officeDocument/2006/relationships/tags" Target="../tags/tag165.xml"/><Relationship Id="rId9" Type="http://schemas.openxmlformats.org/officeDocument/2006/relationships/tags" Target="../tags/tag170.xml"/><Relationship Id="rId14" Type="http://schemas.openxmlformats.org/officeDocument/2006/relationships/tags" Target="../tags/tag175.xml"/><Relationship Id="rId22" Type="http://schemas.openxmlformats.org/officeDocument/2006/relationships/tags" Target="../tags/tag183.xml"/><Relationship Id="rId27" Type="http://schemas.openxmlformats.org/officeDocument/2006/relationships/image" Target="../media/image16.jpeg"/></Relationships>
</file>

<file path=ppt/slides/_rels/slide18.xml.rels><?xml version="1.0" encoding="UTF-8" standalone="yes"?>
<Relationships xmlns="http://schemas.openxmlformats.org/package/2006/relationships"><Relationship Id="rId8" Type="http://schemas.openxmlformats.org/officeDocument/2006/relationships/tags" Target="../tags/tag193.xml"/><Relationship Id="rId13" Type="http://schemas.openxmlformats.org/officeDocument/2006/relationships/tags" Target="../tags/tag198.xml"/><Relationship Id="rId18" Type="http://schemas.openxmlformats.org/officeDocument/2006/relationships/tags" Target="../tags/tag203.xml"/><Relationship Id="rId26" Type="http://schemas.openxmlformats.org/officeDocument/2006/relationships/tags" Target="../tags/tag211.xml"/><Relationship Id="rId3" Type="http://schemas.openxmlformats.org/officeDocument/2006/relationships/tags" Target="../tags/tag188.xml"/><Relationship Id="rId21" Type="http://schemas.openxmlformats.org/officeDocument/2006/relationships/tags" Target="../tags/tag206.xml"/><Relationship Id="rId7" Type="http://schemas.openxmlformats.org/officeDocument/2006/relationships/tags" Target="../tags/tag192.xml"/><Relationship Id="rId12" Type="http://schemas.openxmlformats.org/officeDocument/2006/relationships/tags" Target="../tags/tag197.xml"/><Relationship Id="rId17" Type="http://schemas.openxmlformats.org/officeDocument/2006/relationships/tags" Target="../tags/tag202.xml"/><Relationship Id="rId25" Type="http://schemas.openxmlformats.org/officeDocument/2006/relationships/tags" Target="../tags/tag210.xml"/><Relationship Id="rId33" Type="http://schemas.openxmlformats.org/officeDocument/2006/relationships/image" Target="../media/image1.jpeg"/><Relationship Id="rId2" Type="http://schemas.openxmlformats.org/officeDocument/2006/relationships/tags" Target="../tags/tag187.xml"/><Relationship Id="rId16" Type="http://schemas.openxmlformats.org/officeDocument/2006/relationships/tags" Target="../tags/tag201.xml"/><Relationship Id="rId20" Type="http://schemas.openxmlformats.org/officeDocument/2006/relationships/tags" Target="../tags/tag205.xml"/><Relationship Id="rId29" Type="http://schemas.openxmlformats.org/officeDocument/2006/relationships/tags" Target="../tags/tag214.xml"/><Relationship Id="rId1" Type="http://schemas.openxmlformats.org/officeDocument/2006/relationships/tags" Target="../tags/tag186.xml"/><Relationship Id="rId6" Type="http://schemas.openxmlformats.org/officeDocument/2006/relationships/tags" Target="../tags/tag191.xml"/><Relationship Id="rId11" Type="http://schemas.openxmlformats.org/officeDocument/2006/relationships/tags" Target="../tags/tag196.xml"/><Relationship Id="rId24" Type="http://schemas.openxmlformats.org/officeDocument/2006/relationships/tags" Target="../tags/tag209.xml"/><Relationship Id="rId32" Type="http://schemas.openxmlformats.org/officeDocument/2006/relationships/image" Target="../media/image17.jpeg"/><Relationship Id="rId5" Type="http://schemas.openxmlformats.org/officeDocument/2006/relationships/tags" Target="../tags/tag190.xml"/><Relationship Id="rId15" Type="http://schemas.openxmlformats.org/officeDocument/2006/relationships/tags" Target="../tags/tag200.xml"/><Relationship Id="rId23" Type="http://schemas.openxmlformats.org/officeDocument/2006/relationships/tags" Target="../tags/tag208.xml"/><Relationship Id="rId28" Type="http://schemas.openxmlformats.org/officeDocument/2006/relationships/tags" Target="../tags/tag213.xml"/><Relationship Id="rId10" Type="http://schemas.openxmlformats.org/officeDocument/2006/relationships/tags" Target="../tags/tag195.xml"/><Relationship Id="rId19" Type="http://schemas.openxmlformats.org/officeDocument/2006/relationships/tags" Target="../tags/tag204.xml"/><Relationship Id="rId31" Type="http://schemas.openxmlformats.org/officeDocument/2006/relationships/notesSlide" Target="../notesSlides/notesSlide18.xml"/><Relationship Id="rId4" Type="http://schemas.openxmlformats.org/officeDocument/2006/relationships/tags" Target="../tags/tag189.xml"/><Relationship Id="rId9" Type="http://schemas.openxmlformats.org/officeDocument/2006/relationships/tags" Target="../tags/tag194.xml"/><Relationship Id="rId14" Type="http://schemas.openxmlformats.org/officeDocument/2006/relationships/tags" Target="../tags/tag199.xml"/><Relationship Id="rId22" Type="http://schemas.openxmlformats.org/officeDocument/2006/relationships/tags" Target="../tags/tag207.xml"/><Relationship Id="rId27" Type="http://schemas.openxmlformats.org/officeDocument/2006/relationships/tags" Target="../tags/tag212.xml"/><Relationship Id="rId30"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tags" Target="../tags/tag222.xml"/><Relationship Id="rId13" Type="http://schemas.openxmlformats.org/officeDocument/2006/relationships/tags" Target="../tags/tag227.xml"/><Relationship Id="rId18" Type="http://schemas.openxmlformats.org/officeDocument/2006/relationships/tags" Target="../tags/tag232.xml"/><Relationship Id="rId26" Type="http://schemas.openxmlformats.org/officeDocument/2006/relationships/image" Target="../media/image1.jpeg"/><Relationship Id="rId3" Type="http://schemas.openxmlformats.org/officeDocument/2006/relationships/tags" Target="../tags/tag217.xml"/><Relationship Id="rId21" Type="http://schemas.openxmlformats.org/officeDocument/2006/relationships/tags" Target="../tags/tag235.xml"/><Relationship Id="rId7" Type="http://schemas.openxmlformats.org/officeDocument/2006/relationships/tags" Target="../tags/tag221.xml"/><Relationship Id="rId12" Type="http://schemas.openxmlformats.org/officeDocument/2006/relationships/tags" Target="../tags/tag226.xml"/><Relationship Id="rId17" Type="http://schemas.openxmlformats.org/officeDocument/2006/relationships/tags" Target="../tags/tag231.xml"/><Relationship Id="rId25" Type="http://schemas.openxmlformats.org/officeDocument/2006/relationships/notesSlide" Target="../notesSlides/notesSlide19.xml"/><Relationship Id="rId2" Type="http://schemas.openxmlformats.org/officeDocument/2006/relationships/tags" Target="../tags/tag216.xml"/><Relationship Id="rId16" Type="http://schemas.openxmlformats.org/officeDocument/2006/relationships/tags" Target="../tags/tag230.xml"/><Relationship Id="rId20" Type="http://schemas.openxmlformats.org/officeDocument/2006/relationships/tags" Target="../tags/tag234.xml"/><Relationship Id="rId1" Type="http://schemas.openxmlformats.org/officeDocument/2006/relationships/tags" Target="../tags/tag215.xml"/><Relationship Id="rId6" Type="http://schemas.openxmlformats.org/officeDocument/2006/relationships/tags" Target="../tags/tag220.xml"/><Relationship Id="rId11" Type="http://schemas.openxmlformats.org/officeDocument/2006/relationships/tags" Target="../tags/tag225.xml"/><Relationship Id="rId24" Type="http://schemas.openxmlformats.org/officeDocument/2006/relationships/slideLayout" Target="../slideLayouts/slideLayout2.xml"/><Relationship Id="rId5" Type="http://schemas.openxmlformats.org/officeDocument/2006/relationships/tags" Target="../tags/tag219.xml"/><Relationship Id="rId15" Type="http://schemas.openxmlformats.org/officeDocument/2006/relationships/tags" Target="../tags/tag229.xml"/><Relationship Id="rId23" Type="http://schemas.openxmlformats.org/officeDocument/2006/relationships/tags" Target="../tags/tag237.xml"/><Relationship Id="rId10" Type="http://schemas.openxmlformats.org/officeDocument/2006/relationships/tags" Target="../tags/tag224.xml"/><Relationship Id="rId19" Type="http://schemas.openxmlformats.org/officeDocument/2006/relationships/tags" Target="../tags/tag233.xml"/><Relationship Id="rId4" Type="http://schemas.openxmlformats.org/officeDocument/2006/relationships/tags" Target="../tags/tag218.xml"/><Relationship Id="rId9" Type="http://schemas.openxmlformats.org/officeDocument/2006/relationships/tags" Target="../tags/tag223.xml"/><Relationship Id="rId14" Type="http://schemas.openxmlformats.org/officeDocument/2006/relationships/tags" Target="../tags/tag228.xml"/><Relationship Id="rId22" Type="http://schemas.openxmlformats.org/officeDocument/2006/relationships/tags" Target="../tags/tag236.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10.xml"/><Relationship Id="rId7" Type="http://schemas.openxmlformats.org/officeDocument/2006/relationships/image" Target="../media/image6.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notesSlide" Target="../notesSlides/notesSlide2.xml"/><Relationship Id="rId5" Type="http://schemas.openxmlformats.org/officeDocument/2006/relationships/slideLayout" Target="../slideLayouts/slideLayout1.xml"/><Relationship Id="rId10" Type="http://schemas.openxmlformats.org/officeDocument/2006/relationships/image" Target="../media/image3.png"/><Relationship Id="rId4" Type="http://schemas.openxmlformats.org/officeDocument/2006/relationships/tags" Target="../tags/tag11.xml"/><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tags" Target="../tags/tag245.xml"/><Relationship Id="rId13" Type="http://schemas.openxmlformats.org/officeDocument/2006/relationships/tags" Target="../tags/tag250.xml"/><Relationship Id="rId3" Type="http://schemas.openxmlformats.org/officeDocument/2006/relationships/tags" Target="../tags/tag240.xml"/><Relationship Id="rId7" Type="http://schemas.openxmlformats.org/officeDocument/2006/relationships/tags" Target="../tags/tag244.xml"/><Relationship Id="rId12" Type="http://schemas.openxmlformats.org/officeDocument/2006/relationships/tags" Target="../tags/tag249.xml"/><Relationship Id="rId2" Type="http://schemas.openxmlformats.org/officeDocument/2006/relationships/tags" Target="../tags/tag239.xml"/><Relationship Id="rId16" Type="http://schemas.openxmlformats.org/officeDocument/2006/relationships/notesSlide" Target="../notesSlides/notesSlide20.xml"/><Relationship Id="rId1" Type="http://schemas.openxmlformats.org/officeDocument/2006/relationships/tags" Target="../tags/tag238.xml"/><Relationship Id="rId6" Type="http://schemas.openxmlformats.org/officeDocument/2006/relationships/tags" Target="../tags/tag243.xml"/><Relationship Id="rId11" Type="http://schemas.openxmlformats.org/officeDocument/2006/relationships/tags" Target="../tags/tag248.xml"/><Relationship Id="rId5" Type="http://schemas.openxmlformats.org/officeDocument/2006/relationships/tags" Target="../tags/tag242.xml"/><Relationship Id="rId15" Type="http://schemas.openxmlformats.org/officeDocument/2006/relationships/slideLayout" Target="../slideLayouts/slideLayout2.xml"/><Relationship Id="rId10" Type="http://schemas.openxmlformats.org/officeDocument/2006/relationships/tags" Target="../tags/tag247.xml"/><Relationship Id="rId4" Type="http://schemas.openxmlformats.org/officeDocument/2006/relationships/tags" Target="../tags/tag241.xml"/><Relationship Id="rId9" Type="http://schemas.openxmlformats.org/officeDocument/2006/relationships/tags" Target="../tags/tag246.xml"/><Relationship Id="rId14" Type="http://schemas.openxmlformats.org/officeDocument/2006/relationships/tags" Target="../tags/tag251.xml"/></Relationships>
</file>

<file path=ppt/slides/_rels/slide21.xml.rels><?xml version="1.0" encoding="UTF-8" standalone="yes"?>
<Relationships xmlns="http://schemas.openxmlformats.org/package/2006/relationships"><Relationship Id="rId8" Type="http://schemas.openxmlformats.org/officeDocument/2006/relationships/tags" Target="../tags/tag259.xml"/><Relationship Id="rId3" Type="http://schemas.openxmlformats.org/officeDocument/2006/relationships/tags" Target="../tags/tag254.xml"/><Relationship Id="rId7" Type="http://schemas.openxmlformats.org/officeDocument/2006/relationships/tags" Target="../tags/tag258.xml"/><Relationship Id="rId2" Type="http://schemas.openxmlformats.org/officeDocument/2006/relationships/tags" Target="../tags/tag253.xml"/><Relationship Id="rId1" Type="http://schemas.openxmlformats.org/officeDocument/2006/relationships/tags" Target="../tags/tag252.xml"/><Relationship Id="rId6" Type="http://schemas.openxmlformats.org/officeDocument/2006/relationships/tags" Target="../tags/tag257.xml"/><Relationship Id="rId5" Type="http://schemas.openxmlformats.org/officeDocument/2006/relationships/tags" Target="../tags/tag256.xml"/><Relationship Id="rId10" Type="http://schemas.openxmlformats.org/officeDocument/2006/relationships/notesSlide" Target="../notesSlides/notesSlide21.xml"/><Relationship Id="rId4" Type="http://schemas.openxmlformats.org/officeDocument/2006/relationships/tags" Target="../tags/tag255.xml"/><Relationship Id="rId9"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tags" Target="../tags/tag272.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tags" Target="../tags/tag271.xml"/><Relationship Id="rId2" Type="http://schemas.openxmlformats.org/officeDocument/2006/relationships/tags" Target="../tags/tag261.xml"/><Relationship Id="rId16" Type="http://schemas.openxmlformats.org/officeDocument/2006/relationships/image" Target="../media/image1.jpeg"/><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tags" Target="../tags/tag270.xml"/><Relationship Id="rId5" Type="http://schemas.openxmlformats.org/officeDocument/2006/relationships/tags" Target="../tags/tag264.xml"/><Relationship Id="rId15" Type="http://schemas.openxmlformats.org/officeDocument/2006/relationships/notesSlide" Target="../notesSlides/notesSlide22.xml"/><Relationship Id="rId10" Type="http://schemas.openxmlformats.org/officeDocument/2006/relationships/tags" Target="../tags/tag269.xml"/><Relationship Id="rId4" Type="http://schemas.openxmlformats.org/officeDocument/2006/relationships/tags" Target="../tags/tag263.xml"/><Relationship Id="rId9" Type="http://schemas.openxmlformats.org/officeDocument/2006/relationships/tags" Target="../tags/tag268.xml"/><Relationship Id="rId1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tags" Target="../tags/tag280.xml"/><Relationship Id="rId13" Type="http://schemas.openxmlformats.org/officeDocument/2006/relationships/tags" Target="../tags/tag285.xml"/><Relationship Id="rId18" Type="http://schemas.openxmlformats.org/officeDocument/2006/relationships/tags" Target="../tags/tag290.xml"/><Relationship Id="rId26" Type="http://schemas.openxmlformats.org/officeDocument/2006/relationships/tags" Target="../tags/tag298.xml"/><Relationship Id="rId3" Type="http://schemas.openxmlformats.org/officeDocument/2006/relationships/tags" Target="../tags/tag275.xml"/><Relationship Id="rId21" Type="http://schemas.openxmlformats.org/officeDocument/2006/relationships/tags" Target="../tags/tag293.xml"/><Relationship Id="rId7" Type="http://schemas.openxmlformats.org/officeDocument/2006/relationships/tags" Target="../tags/tag279.xml"/><Relationship Id="rId12" Type="http://schemas.openxmlformats.org/officeDocument/2006/relationships/tags" Target="../tags/tag284.xml"/><Relationship Id="rId17" Type="http://schemas.openxmlformats.org/officeDocument/2006/relationships/tags" Target="../tags/tag289.xml"/><Relationship Id="rId25" Type="http://schemas.openxmlformats.org/officeDocument/2006/relationships/tags" Target="../tags/tag297.xml"/><Relationship Id="rId33" Type="http://schemas.openxmlformats.org/officeDocument/2006/relationships/notesSlide" Target="../notesSlides/notesSlide23.xml"/><Relationship Id="rId2" Type="http://schemas.openxmlformats.org/officeDocument/2006/relationships/tags" Target="../tags/tag274.xml"/><Relationship Id="rId16" Type="http://schemas.openxmlformats.org/officeDocument/2006/relationships/tags" Target="../tags/tag288.xml"/><Relationship Id="rId20" Type="http://schemas.openxmlformats.org/officeDocument/2006/relationships/tags" Target="../tags/tag292.xml"/><Relationship Id="rId29" Type="http://schemas.openxmlformats.org/officeDocument/2006/relationships/tags" Target="../tags/tag301.xml"/><Relationship Id="rId1" Type="http://schemas.openxmlformats.org/officeDocument/2006/relationships/tags" Target="../tags/tag273.xml"/><Relationship Id="rId6" Type="http://schemas.openxmlformats.org/officeDocument/2006/relationships/tags" Target="../tags/tag278.xml"/><Relationship Id="rId11" Type="http://schemas.openxmlformats.org/officeDocument/2006/relationships/tags" Target="../tags/tag283.xml"/><Relationship Id="rId24" Type="http://schemas.openxmlformats.org/officeDocument/2006/relationships/tags" Target="../tags/tag296.xml"/><Relationship Id="rId32" Type="http://schemas.openxmlformats.org/officeDocument/2006/relationships/slideLayout" Target="../slideLayouts/slideLayout2.xml"/><Relationship Id="rId5" Type="http://schemas.openxmlformats.org/officeDocument/2006/relationships/tags" Target="../tags/tag277.xml"/><Relationship Id="rId15" Type="http://schemas.openxmlformats.org/officeDocument/2006/relationships/tags" Target="../tags/tag287.xml"/><Relationship Id="rId23" Type="http://schemas.openxmlformats.org/officeDocument/2006/relationships/tags" Target="../tags/tag295.xml"/><Relationship Id="rId28" Type="http://schemas.openxmlformats.org/officeDocument/2006/relationships/tags" Target="../tags/tag300.xml"/><Relationship Id="rId10" Type="http://schemas.openxmlformats.org/officeDocument/2006/relationships/tags" Target="../tags/tag282.xml"/><Relationship Id="rId19" Type="http://schemas.openxmlformats.org/officeDocument/2006/relationships/tags" Target="../tags/tag291.xml"/><Relationship Id="rId31" Type="http://schemas.openxmlformats.org/officeDocument/2006/relationships/tags" Target="../tags/tag303.xml"/><Relationship Id="rId4" Type="http://schemas.openxmlformats.org/officeDocument/2006/relationships/tags" Target="../tags/tag276.xml"/><Relationship Id="rId9" Type="http://schemas.openxmlformats.org/officeDocument/2006/relationships/tags" Target="../tags/tag281.xml"/><Relationship Id="rId14" Type="http://schemas.openxmlformats.org/officeDocument/2006/relationships/tags" Target="../tags/tag286.xml"/><Relationship Id="rId22" Type="http://schemas.openxmlformats.org/officeDocument/2006/relationships/tags" Target="../tags/tag294.xml"/><Relationship Id="rId27" Type="http://schemas.openxmlformats.org/officeDocument/2006/relationships/tags" Target="../tags/tag299.xml"/><Relationship Id="rId30" Type="http://schemas.openxmlformats.org/officeDocument/2006/relationships/tags" Target="../tags/tag302.xml"/></Relationships>
</file>

<file path=ppt/slides/_rels/slide24.xml.rels><?xml version="1.0" encoding="UTF-8" standalone="yes"?>
<Relationships xmlns="http://schemas.openxmlformats.org/package/2006/relationships"><Relationship Id="rId8" Type="http://schemas.openxmlformats.org/officeDocument/2006/relationships/tags" Target="../tags/tag311.xml"/><Relationship Id="rId13" Type="http://schemas.openxmlformats.org/officeDocument/2006/relationships/tags" Target="../tags/tag316.xml"/><Relationship Id="rId18" Type="http://schemas.openxmlformats.org/officeDocument/2006/relationships/image" Target="../media/image1.jpeg"/><Relationship Id="rId3" Type="http://schemas.openxmlformats.org/officeDocument/2006/relationships/tags" Target="../tags/tag306.xml"/><Relationship Id="rId7" Type="http://schemas.openxmlformats.org/officeDocument/2006/relationships/tags" Target="../tags/tag310.xml"/><Relationship Id="rId12" Type="http://schemas.openxmlformats.org/officeDocument/2006/relationships/tags" Target="../tags/tag315.xml"/><Relationship Id="rId17" Type="http://schemas.openxmlformats.org/officeDocument/2006/relationships/notesSlide" Target="../notesSlides/notesSlide24.xml"/><Relationship Id="rId2" Type="http://schemas.openxmlformats.org/officeDocument/2006/relationships/tags" Target="../tags/tag305.xml"/><Relationship Id="rId16" Type="http://schemas.openxmlformats.org/officeDocument/2006/relationships/slideLayout" Target="../slideLayouts/slideLayout2.xml"/><Relationship Id="rId1" Type="http://schemas.openxmlformats.org/officeDocument/2006/relationships/tags" Target="../tags/tag304.xml"/><Relationship Id="rId6" Type="http://schemas.openxmlformats.org/officeDocument/2006/relationships/tags" Target="../tags/tag309.xml"/><Relationship Id="rId11" Type="http://schemas.openxmlformats.org/officeDocument/2006/relationships/tags" Target="../tags/tag314.xml"/><Relationship Id="rId5" Type="http://schemas.openxmlformats.org/officeDocument/2006/relationships/tags" Target="../tags/tag308.xml"/><Relationship Id="rId15" Type="http://schemas.openxmlformats.org/officeDocument/2006/relationships/tags" Target="../tags/tag318.xml"/><Relationship Id="rId10" Type="http://schemas.openxmlformats.org/officeDocument/2006/relationships/tags" Target="../tags/tag313.xml"/><Relationship Id="rId4" Type="http://schemas.openxmlformats.org/officeDocument/2006/relationships/tags" Target="../tags/tag307.xml"/><Relationship Id="rId9" Type="http://schemas.openxmlformats.org/officeDocument/2006/relationships/tags" Target="../tags/tag312.xml"/><Relationship Id="rId14" Type="http://schemas.openxmlformats.org/officeDocument/2006/relationships/tags" Target="../tags/tag317.xml"/></Relationships>
</file>

<file path=ppt/slides/_rels/slide25.xml.rels><?xml version="1.0" encoding="UTF-8" standalone="yes"?>
<Relationships xmlns="http://schemas.openxmlformats.org/package/2006/relationships"><Relationship Id="rId8" Type="http://schemas.openxmlformats.org/officeDocument/2006/relationships/tags" Target="../tags/tag326.xml"/><Relationship Id="rId13" Type="http://schemas.openxmlformats.org/officeDocument/2006/relationships/tags" Target="../tags/tag331.xml"/><Relationship Id="rId18" Type="http://schemas.openxmlformats.org/officeDocument/2006/relationships/image" Target="../media/image5.png"/><Relationship Id="rId3" Type="http://schemas.openxmlformats.org/officeDocument/2006/relationships/tags" Target="../tags/tag321.xml"/><Relationship Id="rId21" Type="http://schemas.openxmlformats.org/officeDocument/2006/relationships/image" Target="../media/image14.png"/><Relationship Id="rId7" Type="http://schemas.openxmlformats.org/officeDocument/2006/relationships/tags" Target="../tags/tag325.xml"/><Relationship Id="rId12" Type="http://schemas.openxmlformats.org/officeDocument/2006/relationships/tags" Target="../tags/tag330.xml"/><Relationship Id="rId17" Type="http://schemas.openxmlformats.org/officeDocument/2006/relationships/notesSlide" Target="../notesSlides/notesSlide25.xml"/><Relationship Id="rId2" Type="http://schemas.openxmlformats.org/officeDocument/2006/relationships/tags" Target="../tags/tag320.xml"/><Relationship Id="rId16" Type="http://schemas.openxmlformats.org/officeDocument/2006/relationships/slideLayout" Target="../slideLayouts/slideLayout2.xml"/><Relationship Id="rId20" Type="http://schemas.openxmlformats.org/officeDocument/2006/relationships/image" Target="../media/image15.png"/><Relationship Id="rId1" Type="http://schemas.openxmlformats.org/officeDocument/2006/relationships/tags" Target="../tags/tag319.xml"/><Relationship Id="rId6" Type="http://schemas.openxmlformats.org/officeDocument/2006/relationships/tags" Target="../tags/tag324.xml"/><Relationship Id="rId11" Type="http://schemas.openxmlformats.org/officeDocument/2006/relationships/tags" Target="../tags/tag329.xml"/><Relationship Id="rId5" Type="http://schemas.openxmlformats.org/officeDocument/2006/relationships/tags" Target="../tags/tag323.xml"/><Relationship Id="rId15" Type="http://schemas.openxmlformats.org/officeDocument/2006/relationships/tags" Target="../tags/tag333.xml"/><Relationship Id="rId10" Type="http://schemas.openxmlformats.org/officeDocument/2006/relationships/tags" Target="../tags/tag328.xml"/><Relationship Id="rId19" Type="http://schemas.openxmlformats.org/officeDocument/2006/relationships/image" Target="../media/image13.png"/><Relationship Id="rId4" Type="http://schemas.openxmlformats.org/officeDocument/2006/relationships/tags" Target="../tags/tag322.xml"/><Relationship Id="rId9" Type="http://schemas.openxmlformats.org/officeDocument/2006/relationships/tags" Target="../tags/tag327.xml"/><Relationship Id="rId14" Type="http://schemas.openxmlformats.org/officeDocument/2006/relationships/tags" Target="../tags/tag332.xml"/></Relationships>
</file>

<file path=ppt/slides/_rels/slide26.xml.rels><?xml version="1.0" encoding="UTF-8" standalone="yes"?>
<Relationships xmlns="http://schemas.openxmlformats.org/package/2006/relationships"><Relationship Id="rId8" Type="http://schemas.openxmlformats.org/officeDocument/2006/relationships/tags" Target="../tags/tag341.xml"/><Relationship Id="rId13" Type="http://schemas.openxmlformats.org/officeDocument/2006/relationships/tags" Target="../tags/tag346.xml"/><Relationship Id="rId18" Type="http://schemas.openxmlformats.org/officeDocument/2006/relationships/tags" Target="../tags/tag351.xml"/><Relationship Id="rId3" Type="http://schemas.openxmlformats.org/officeDocument/2006/relationships/tags" Target="../tags/tag336.xml"/><Relationship Id="rId21" Type="http://schemas.openxmlformats.org/officeDocument/2006/relationships/tags" Target="../tags/tag354.xml"/><Relationship Id="rId7" Type="http://schemas.openxmlformats.org/officeDocument/2006/relationships/tags" Target="../tags/tag340.xml"/><Relationship Id="rId12" Type="http://schemas.openxmlformats.org/officeDocument/2006/relationships/tags" Target="../tags/tag345.xml"/><Relationship Id="rId17" Type="http://schemas.openxmlformats.org/officeDocument/2006/relationships/tags" Target="../tags/tag350.xml"/><Relationship Id="rId2" Type="http://schemas.openxmlformats.org/officeDocument/2006/relationships/tags" Target="../tags/tag335.xml"/><Relationship Id="rId16" Type="http://schemas.openxmlformats.org/officeDocument/2006/relationships/tags" Target="../tags/tag349.xml"/><Relationship Id="rId20" Type="http://schemas.openxmlformats.org/officeDocument/2006/relationships/tags" Target="../tags/tag353.xml"/><Relationship Id="rId1" Type="http://schemas.openxmlformats.org/officeDocument/2006/relationships/tags" Target="../tags/tag334.xml"/><Relationship Id="rId6" Type="http://schemas.openxmlformats.org/officeDocument/2006/relationships/tags" Target="../tags/tag339.xml"/><Relationship Id="rId11" Type="http://schemas.openxmlformats.org/officeDocument/2006/relationships/tags" Target="../tags/tag344.xml"/><Relationship Id="rId24" Type="http://schemas.openxmlformats.org/officeDocument/2006/relationships/image" Target="../media/image1.jpeg"/><Relationship Id="rId5" Type="http://schemas.openxmlformats.org/officeDocument/2006/relationships/tags" Target="../tags/tag338.xml"/><Relationship Id="rId15" Type="http://schemas.openxmlformats.org/officeDocument/2006/relationships/tags" Target="../tags/tag348.xml"/><Relationship Id="rId23" Type="http://schemas.openxmlformats.org/officeDocument/2006/relationships/notesSlide" Target="../notesSlides/notesSlide26.xml"/><Relationship Id="rId10" Type="http://schemas.openxmlformats.org/officeDocument/2006/relationships/tags" Target="../tags/tag343.xml"/><Relationship Id="rId19" Type="http://schemas.openxmlformats.org/officeDocument/2006/relationships/tags" Target="../tags/tag352.xml"/><Relationship Id="rId4" Type="http://schemas.openxmlformats.org/officeDocument/2006/relationships/tags" Target="../tags/tag337.xml"/><Relationship Id="rId9" Type="http://schemas.openxmlformats.org/officeDocument/2006/relationships/tags" Target="../tags/tag342.xml"/><Relationship Id="rId14" Type="http://schemas.openxmlformats.org/officeDocument/2006/relationships/tags" Target="../tags/tag347.xml"/><Relationship Id="rId2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tags" Target="../tags/tag362.xml"/><Relationship Id="rId13" Type="http://schemas.openxmlformats.org/officeDocument/2006/relationships/tags" Target="../tags/tag367.xml"/><Relationship Id="rId18" Type="http://schemas.openxmlformats.org/officeDocument/2006/relationships/slideLayout" Target="../slideLayouts/slideLayout2.xml"/><Relationship Id="rId3" Type="http://schemas.openxmlformats.org/officeDocument/2006/relationships/tags" Target="../tags/tag357.xml"/><Relationship Id="rId7" Type="http://schemas.openxmlformats.org/officeDocument/2006/relationships/tags" Target="../tags/tag361.xml"/><Relationship Id="rId12" Type="http://schemas.openxmlformats.org/officeDocument/2006/relationships/tags" Target="../tags/tag366.xml"/><Relationship Id="rId17" Type="http://schemas.openxmlformats.org/officeDocument/2006/relationships/tags" Target="../tags/tag371.xml"/><Relationship Id="rId2" Type="http://schemas.openxmlformats.org/officeDocument/2006/relationships/tags" Target="../tags/tag356.xml"/><Relationship Id="rId16" Type="http://schemas.openxmlformats.org/officeDocument/2006/relationships/tags" Target="../tags/tag370.xml"/><Relationship Id="rId20" Type="http://schemas.openxmlformats.org/officeDocument/2006/relationships/image" Target="../media/image1.jpeg"/><Relationship Id="rId1" Type="http://schemas.openxmlformats.org/officeDocument/2006/relationships/tags" Target="../tags/tag355.xml"/><Relationship Id="rId6" Type="http://schemas.openxmlformats.org/officeDocument/2006/relationships/tags" Target="../tags/tag360.xml"/><Relationship Id="rId11" Type="http://schemas.openxmlformats.org/officeDocument/2006/relationships/tags" Target="../tags/tag365.xml"/><Relationship Id="rId5" Type="http://schemas.openxmlformats.org/officeDocument/2006/relationships/tags" Target="../tags/tag359.xml"/><Relationship Id="rId15" Type="http://schemas.openxmlformats.org/officeDocument/2006/relationships/tags" Target="../tags/tag369.xml"/><Relationship Id="rId10" Type="http://schemas.openxmlformats.org/officeDocument/2006/relationships/tags" Target="../tags/tag364.xml"/><Relationship Id="rId19" Type="http://schemas.openxmlformats.org/officeDocument/2006/relationships/notesSlide" Target="../notesSlides/notesSlide27.xml"/><Relationship Id="rId4" Type="http://schemas.openxmlformats.org/officeDocument/2006/relationships/tags" Target="../tags/tag358.xml"/><Relationship Id="rId9" Type="http://schemas.openxmlformats.org/officeDocument/2006/relationships/tags" Target="../tags/tag363.xml"/><Relationship Id="rId14" Type="http://schemas.openxmlformats.org/officeDocument/2006/relationships/tags" Target="../tags/tag368.xml"/></Relationships>
</file>

<file path=ppt/slides/_rels/slide28.xml.rels><?xml version="1.0" encoding="UTF-8" standalone="yes"?>
<Relationships xmlns="http://schemas.openxmlformats.org/package/2006/relationships"><Relationship Id="rId8" Type="http://schemas.openxmlformats.org/officeDocument/2006/relationships/tags" Target="../tags/tag379.xml"/><Relationship Id="rId13" Type="http://schemas.openxmlformats.org/officeDocument/2006/relationships/tags" Target="../tags/tag384.xml"/><Relationship Id="rId18" Type="http://schemas.openxmlformats.org/officeDocument/2006/relationships/image" Target="../media/image1.jpeg"/><Relationship Id="rId3" Type="http://schemas.openxmlformats.org/officeDocument/2006/relationships/tags" Target="../tags/tag374.xml"/><Relationship Id="rId7" Type="http://schemas.openxmlformats.org/officeDocument/2006/relationships/tags" Target="../tags/tag378.xml"/><Relationship Id="rId12" Type="http://schemas.openxmlformats.org/officeDocument/2006/relationships/tags" Target="../tags/tag383.xml"/><Relationship Id="rId17" Type="http://schemas.openxmlformats.org/officeDocument/2006/relationships/notesSlide" Target="../notesSlides/notesSlide28.xml"/><Relationship Id="rId2" Type="http://schemas.openxmlformats.org/officeDocument/2006/relationships/tags" Target="../tags/tag373.xml"/><Relationship Id="rId16" Type="http://schemas.openxmlformats.org/officeDocument/2006/relationships/slideLayout" Target="../slideLayouts/slideLayout2.xml"/><Relationship Id="rId1" Type="http://schemas.openxmlformats.org/officeDocument/2006/relationships/tags" Target="../tags/tag372.xml"/><Relationship Id="rId6" Type="http://schemas.openxmlformats.org/officeDocument/2006/relationships/tags" Target="../tags/tag377.xml"/><Relationship Id="rId11" Type="http://schemas.openxmlformats.org/officeDocument/2006/relationships/tags" Target="../tags/tag382.xml"/><Relationship Id="rId5" Type="http://schemas.openxmlformats.org/officeDocument/2006/relationships/tags" Target="../tags/tag376.xml"/><Relationship Id="rId15" Type="http://schemas.openxmlformats.org/officeDocument/2006/relationships/tags" Target="../tags/tag386.xml"/><Relationship Id="rId10" Type="http://schemas.openxmlformats.org/officeDocument/2006/relationships/tags" Target="../tags/tag381.xml"/><Relationship Id="rId4" Type="http://schemas.openxmlformats.org/officeDocument/2006/relationships/tags" Target="../tags/tag375.xml"/><Relationship Id="rId9" Type="http://schemas.openxmlformats.org/officeDocument/2006/relationships/tags" Target="../tags/tag380.xml"/><Relationship Id="rId14" Type="http://schemas.openxmlformats.org/officeDocument/2006/relationships/tags" Target="../tags/tag385.xml"/></Relationships>
</file>

<file path=ppt/slides/_rels/slide29.xml.rels><?xml version="1.0" encoding="UTF-8" standalone="yes"?>
<Relationships xmlns="http://schemas.openxmlformats.org/package/2006/relationships"><Relationship Id="rId8" Type="http://schemas.openxmlformats.org/officeDocument/2006/relationships/tags" Target="../tags/tag394.xml"/><Relationship Id="rId13" Type="http://schemas.openxmlformats.org/officeDocument/2006/relationships/tags" Target="../tags/tag399.xml"/><Relationship Id="rId18" Type="http://schemas.openxmlformats.org/officeDocument/2006/relationships/image" Target="../media/image5.png"/><Relationship Id="rId3" Type="http://schemas.openxmlformats.org/officeDocument/2006/relationships/tags" Target="../tags/tag389.xml"/><Relationship Id="rId21" Type="http://schemas.openxmlformats.org/officeDocument/2006/relationships/image" Target="../media/image14.png"/><Relationship Id="rId7" Type="http://schemas.openxmlformats.org/officeDocument/2006/relationships/tags" Target="../tags/tag393.xml"/><Relationship Id="rId12" Type="http://schemas.openxmlformats.org/officeDocument/2006/relationships/tags" Target="../tags/tag398.xml"/><Relationship Id="rId17" Type="http://schemas.openxmlformats.org/officeDocument/2006/relationships/notesSlide" Target="../notesSlides/notesSlide29.xml"/><Relationship Id="rId2" Type="http://schemas.openxmlformats.org/officeDocument/2006/relationships/tags" Target="../tags/tag388.xml"/><Relationship Id="rId16" Type="http://schemas.openxmlformats.org/officeDocument/2006/relationships/slideLayout" Target="../slideLayouts/slideLayout2.xml"/><Relationship Id="rId20" Type="http://schemas.openxmlformats.org/officeDocument/2006/relationships/image" Target="../media/image15.png"/><Relationship Id="rId1" Type="http://schemas.openxmlformats.org/officeDocument/2006/relationships/tags" Target="../tags/tag387.xml"/><Relationship Id="rId6" Type="http://schemas.openxmlformats.org/officeDocument/2006/relationships/tags" Target="../tags/tag392.xml"/><Relationship Id="rId11" Type="http://schemas.openxmlformats.org/officeDocument/2006/relationships/tags" Target="../tags/tag397.xml"/><Relationship Id="rId5" Type="http://schemas.openxmlformats.org/officeDocument/2006/relationships/tags" Target="../tags/tag391.xml"/><Relationship Id="rId15" Type="http://schemas.openxmlformats.org/officeDocument/2006/relationships/tags" Target="../tags/tag401.xml"/><Relationship Id="rId10" Type="http://schemas.openxmlformats.org/officeDocument/2006/relationships/tags" Target="../tags/tag396.xml"/><Relationship Id="rId19" Type="http://schemas.openxmlformats.org/officeDocument/2006/relationships/image" Target="../media/image13.png"/><Relationship Id="rId4" Type="http://schemas.openxmlformats.org/officeDocument/2006/relationships/tags" Target="../tags/tag390.xml"/><Relationship Id="rId9" Type="http://schemas.openxmlformats.org/officeDocument/2006/relationships/tags" Target="../tags/tag395.xml"/><Relationship Id="rId14" Type="http://schemas.openxmlformats.org/officeDocument/2006/relationships/tags" Target="../tags/tag400.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14.xml"/><Relationship Id="rId7" Type="http://schemas.openxmlformats.org/officeDocument/2006/relationships/tags" Target="../tags/tag18.xml"/><Relationship Id="rId12" Type="http://schemas.openxmlformats.org/officeDocument/2006/relationships/image" Target="../media/image3.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image" Target="../media/image2.png"/><Relationship Id="rId5" Type="http://schemas.openxmlformats.org/officeDocument/2006/relationships/tags" Target="../tags/tag16.xml"/><Relationship Id="rId10" Type="http://schemas.openxmlformats.org/officeDocument/2006/relationships/image" Target="../media/image8.png"/><Relationship Id="rId4" Type="http://schemas.openxmlformats.org/officeDocument/2006/relationships/tags" Target="../tags/tag15.xml"/><Relationship Id="rId9"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tags" Target="../tags/tag409.xml"/><Relationship Id="rId13" Type="http://schemas.openxmlformats.org/officeDocument/2006/relationships/slideLayout" Target="../slideLayouts/slideLayout2.xml"/><Relationship Id="rId3" Type="http://schemas.openxmlformats.org/officeDocument/2006/relationships/tags" Target="../tags/tag404.xml"/><Relationship Id="rId7" Type="http://schemas.openxmlformats.org/officeDocument/2006/relationships/tags" Target="../tags/tag408.xml"/><Relationship Id="rId12" Type="http://schemas.openxmlformats.org/officeDocument/2006/relationships/tags" Target="../tags/tag413.xml"/><Relationship Id="rId2" Type="http://schemas.openxmlformats.org/officeDocument/2006/relationships/tags" Target="../tags/tag403.xml"/><Relationship Id="rId1" Type="http://schemas.openxmlformats.org/officeDocument/2006/relationships/tags" Target="../tags/tag402.xml"/><Relationship Id="rId6" Type="http://schemas.openxmlformats.org/officeDocument/2006/relationships/tags" Target="../tags/tag407.xml"/><Relationship Id="rId11" Type="http://schemas.openxmlformats.org/officeDocument/2006/relationships/tags" Target="../tags/tag412.xml"/><Relationship Id="rId5" Type="http://schemas.openxmlformats.org/officeDocument/2006/relationships/tags" Target="../tags/tag406.xml"/><Relationship Id="rId10" Type="http://schemas.openxmlformats.org/officeDocument/2006/relationships/tags" Target="../tags/tag411.xml"/><Relationship Id="rId4" Type="http://schemas.openxmlformats.org/officeDocument/2006/relationships/tags" Target="../tags/tag405.xml"/><Relationship Id="rId9" Type="http://schemas.openxmlformats.org/officeDocument/2006/relationships/tags" Target="../tags/tag410.xml"/><Relationship Id="rId1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tags" Target="../tags/tag421.xml"/><Relationship Id="rId13" Type="http://schemas.openxmlformats.org/officeDocument/2006/relationships/tags" Target="../tags/tag426.xml"/><Relationship Id="rId18" Type="http://schemas.openxmlformats.org/officeDocument/2006/relationships/tags" Target="../tags/tag431.xml"/><Relationship Id="rId26" Type="http://schemas.openxmlformats.org/officeDocument/2006/relationships/tags" Target="../tags/tag439.xml"/><Relationship Id="rId39" Type="http://schemas.openxmlformats.org/officeDocument/2006/relationships/slideLayout" Target="../slideLayouts/slideLayout2.xml"/><Relationship Id="rId3" Type="http://schemas.openxmlformats.org/officeDocument/2006/relationships/tags" Target="../tags/tag416.xml"/><Relationship Id="rId21" Type="http://schemas.openxmlformats.org/officeDocument/2006/relationships/tags" Target="../tags/tag434.xml"/><Relationship Id="rId34" Type="http://schemas.openxmlformats.org/officeDocument/2006/relationships/tags" Target="../tags/tag447.xml"/><Relationship Id="rId7" Type="http://schemas.openxmlformats.org/officeDocument/2006/relationships/tags" Target="../tags/tag420.xml"/><Relationship Id="rId12" Type="http://schemas.openxmlformats.org/officeDocument/2006/relationships/tags" Target="../tags/tag425.xml"/><Relationship Id="rId17" Type="http://schemas.openxmlformats.org/officeDocument/2006/relationships/tags" Target="../tags/tag430.xml"/><Relationship Id="rId25" Type="http://schemas.openxmlformats.org/officeDocument/2006/relationships/tags" Target="../tags/tag438.xml"/><Relationship Id="rId33" Type="http://schemas.openxmlformats.org/officeDocument/2006/relationships/tags" Target="../tags/tag446.xml"/><Relationship Id="rId38" Type="http://schemas.openxmlformats.org/officeDocument/2006/relationships/tags" Target="../tags/tag451.xml"/><Relationship Id="rId2" Type="http://schemas.openxmlformats.org/officeDocument/2006/relationships/tags" Target="../tags/tag415.xml"/><Relationship Id="rId16" Type="http://schemas.openxmlformats.org/officeDocument/2006/relationships/tags" Target="../tags/tag429.xml"/><Relationship Id="rId20" Type="http://schemas.openxmlformats.org/officeDocument/2006/relationships/tags" Target="../tags/tag433.xml"/><Relationship Id="rId29" Type="http://schemas.openxmlformats.org/officeDocument/2006/relationships/tags" Target="../tags/tag442.xml"/><Relationship Id="rId1" Type="http://schemas.openxmlformats.org/officeDocument/2006/relationships/tags" Target="../tags/tag414.xml"/><Relationship Id="rId6" Type="http://schemas.openxmlformats.org/officeDocument/2006/relationships/tags" Target="../tags/tag419.xml"/><Relationship Id="rId11" Type="http://schemas.openxmlformats.org/officeDocument/2006/relationships/tags" Target="../tags/tag424.xml"/><Relationship Id="rId24" Type="http://schemas.openxmlformats.org/officeDocument/2006/relationships/tags" Target="../tags/tag437.xml"/><Relationship Id="rId32" Type="http://schemas.openxmlformats.org/officeDocument/2006/relationships/tags" Target="../tags/tag445.xml"/><Relationship Id="rId37" Type="http://schemas.openxmlformats.org/officeDocument/2006/relationships/tags" Target="../tags/tag450.xml"/><Relationship Id="rId40" Type="http://schemas.openxmlformats.org/officeDocument/2006/relationships/notesSlide" Target="../notesSlides/notesSlide31.xml"/><Relationship Id="rId5" Type="http://schemas.openxmlformats.org/officeDocument/2006/relationships/tags" Target="../tags/tag418.xml"/><Relationship Id="rId15" Type="http://schemas.openxmlformats.org/officeDocument/2006/relationships/tags" Target="../tags/tag428.xml"/><Relationship Id="rId23" Type="http://schemas.openxmlformats.org/officeDocument/2006/relationships/tags" Target="../tags/tag436.xml"/><Relationship Id="rId28" Type="http://schemas.openxmlformats.org/officeDocument/2006/relationships/tags" Target="../tags/tag441.xml"/><Relationship Id="rId36" Type="http://schemas.openxmlformats.org/officeDocument/2006/relationships/tags" Target="../tags/tag449.xml"/><Relationship Id="rId10" Type="http://schemas.openxmlformats.org/officeDocument/2006/relationships/tags" Target="../tags/tag423.xml"/><Relationship Id="rId19" Type="http://schemas.openxmlformats.org/officeDocument/2006/relationships/tags" Target="../tags/tag432.xml"/><Relationship Id="rId31" Type="http://schemas.openxmlformats.org/officeDocument/2006/relationships/tags" Target="../tags/tag444.xml"/><Relationship Id="rId4" Type="http://schemas.openxmlformats.org/officeDocument/2006/relationships/tags" Target="../tags/tag417.xml"/><Relationship Id="rId9" Type="http://schemas.openxmlformats.org/officeDocument/2006/relationships/tags" Target="../tags/tag422.xml"/><Relationship Id="rId14" Type="http://schemas.openxmlformats.org/officeDocument/2006/relationships/tags" Target="../tags/tag427.xml"/><Relationship Id="rId22" Type="http://schemas.openxmlformats.org/officeDocument/2006/relationships/tags" Target="../tags/tag435.xml"/><Relationship Id="rId27" Type="http://schemas.openxmlformats.org/officeDocument/2006/relationships/tags" Target="../tags/tag440.xml"/><Relationship Id="rId30" Type="http://schemas.openxmlformats.org/officeDocument/2006/relationships/tags" Target="../tags/tag443.xml"/><Relationship Id="rId35" Type="http://schemas.openxmlformats.org/officeDocument/2006/relationships/tags" Target="../tags/tag448.xml"/></Relationships>
</file>

<file path=ppt/slides/_rels/slide32.xml.rels><?xml version="1.0" encoding="UTF-8" standalone="yes"?>
<Relationships xmlns="http://schemas.openxmlformats.org/package/2006/relationships"><Relationship Id="rId8" Type="http://schemas.openxmlformats.org/officeDocument/2006/relationships/tags" Target="../tags/tag459.xml"/><Relationship Id="rId13" Type="http://schemas.openxmlformats.org/officeDocument/2006/relationships/tags" Target="../tags/tag464.xml"/><Relationship Id="rId18" Type="http://schemas.openxmlformats.org/officeDocument/2006/relationships/tags" Target="../tags/tag469.xml"/><Relationship Id="rId3" Type="http://schemas.openxmlformats.org/officeDocument/2006/relationships/tags" Target="../tags/tag454.xml"/><Relationship Id="rId7" Type="http://schemas.openxmlformats.org/officeDocument/2006/relationships/tags" Target="../tags/tag458.xml"/><Relationship Id="rId12" Type="http://schemas.openxmlformats.org/officeDocument/2006/relationships/tags" Target="../tags/tag463.xml"/><Relationship Id="rId17" Type="http://schemas.openxmlformats.org/officeDocument/2006/relationships/tags" Target="../tags/tag468.xml"/><Relationship Id="rId2" Type="http://schemas.openxmlformats.org/officeDocument/2006/relationships/tags" Target="../tags/tag453.xml"/><Relationship Id="rId16" Type="http://schemas.openxmlformats.org/officeDocument/2006/relationships/tags" Target="../tags/tag467.xml"/><Relationship Id="rId20" Type="http://schemas.openxmlformats.org/officeDocument/2006/relationships/notesSlide" Target="../notesSlides/notesSlide32.xml"/><Relationship Id="rId1" Type="http://schemas.openxmlformats.org/officeDocument/2006/relationships/tags" Target="../tags/tag452.xml"/><Relationship Id="rId6" Type="http://schemas.openxmlformats.org/officeDocument/2006/relationships/tags" Target="../tags/tag457.xml"/><Relationship Id="rId11" Type="http://schemas.openxmlformats.org/officeDocument/2006/relationships/tags" Target="../tags/tag462.xml"/><Relationship Id="rId5" Type="http://schemas.openxmlformats.org/officeDocument/2006/relationships/tags" Target="../tags/tag456.xml"/><Relationship Id="rId15" Type="http://schemas.openxmlformats.org/officeDocument/2006/relationships/tags" Target="../tags/tag466.xml"/><Relationship Id="rId10" Type="http://schemas.openxmlformats.org/officeDocument/2006/relationships/tags" Target="../tags/tag461.xml"/><Relationship Id="rId19" Type="http://schemas.openxmlformats.org/officeDocument/2006/relationships/slideLayout" Target="../slideLayouts/slideLayout2.xml"/><Relationship Id="rId4" Type="http://schemas.openxmlformats.org/officeDocument/2006/relationships/tags" Target="../tags/tag455.xml"/><Relationship Id="rId9" Type="http://schemas.openxmlformats.org/officeDocument/2006/relationships/tags" Target="../tags/tag460.xml"/><Relationship Id="rId14" Type="http://schemas.openxmlformats.org/officeDocument/2006/relationships/tags" Target="../tags/tag465.xml"/></Relationships>
</file>

<file path=ppt/slides/_rels/slide33.xml.rels><?xml version="1.0" encoding="UTF-8" standalone="yes"?>
<Relationships xmlns="http://schemas.openxmlformats.org/package/2006/relationships"><Relationship Id="rId8" Type="http://schemas.openxmlformats.org/officeDocument/2006/relationships/tags" Target="../tags/tag477.xml"/><Relationship Id="rId13" Type="http://schemas.openxmlformats.org/officeDocument/2006/relationships/tags" Target="../tags/tag482.xml"/><Relationship Id="rId18" Type="http://schemas.openxmlformats.org/officeDocument/2006/relationships/tags" Target="../tags/tag487.xml"/><Relationship Id="rId3" Type="http://schemas.openxmlformats.org/officeDocument/2006/relationships/tags" Target="../tags/tag472.xml"/><Relationship Id="rId21" Type="http://schemas.openxmlformats.org/officeDocument/2006/relationships/tags" Target="../tags/tag490.xml"/><Relationship Id="rId7" Type="http://schemas.openxmlformats.org/officeDocument/2006/relationships/tags" Target="../tags/tag476.xml"/><Relationship Id="rId12" Type="http://schemas.openxmlformats.org/officeDocument/2006/relationships/tags" Target="../tags/tag481.xml"/><Relationship Id="rId17" Type="http://schemas.openxmlformats.org/officeDocument/2006/relationships/tags" Target="../tags/tag486.xml"/><Relationship Id="rId25" Type="http://schemas.openxmlformats.org/officeDocument/2006/relationships/notesSlide" Target="../notesSlides/notesSlide33.xml"/><Relationship Id="rId2" Type="http://schemas.openxmlformats.org/officeDocument/2006/relationships/tags" Target="../tags/tag471.xml"/><Relationship Id="rId16" Type="http://schemas.openxmlformats.org/officeDocument/2006/relationships/tags" Target="../tags/tag485.xml"/><Relationship Id="rId20" Type="http://schemas.openxmlformats.org/officeDocument/2006/relationships/tags" Target="../tags/tag489.xml"/><Relationship Id="rId1" Type="http://schemas.openxmlformats.org/officeDocument/2006/relationships/tags" Target="../tags/tag470.xml"/><Relationship Id="rId6" Type="http://schemas.openxmlformats.org/officeDocument/2006/relationships/tags" Target="../tags/tag475.xml"/><Relationship Id="rId11" Type="http://schemas.openxmlformats.org/officeDocument/2006/relationships/tags" Target="../tags/tag480.xml"/><Relationship Id="rId24" Type="http://schemas.openxmlformats.org/officeDocument/2006/relationships/slideLayout" Target="../slideLayouts/slideLayout2.xml"/><Relationship Id="rId5" Type="http://schemas.openxmlformats.org/officeDocument/2006/relationships/tags" Target="../tags/tag474.xml"/><Relationship Id="rId15" Type="http://schemas.openxmlformats.org/officeDocument/2006/relationships/tags" Target="../tags/tag484.xml"/><Relationship Id="rId23" Type="http://schemas.openxmlformats.org/officeDocument/2006/relationships/tags" Target="../tags/tag492.xml"/><Relationship Id="rId10" Type="http://schemas.openxmlformats.org/officeDocument/2006/relationships/tags" Target="../tags/tag479.xml"/><Relationship Id="rId19" Type="http://schemas.openxmlformats.org/officeDocument/2006/relationships/tags" Target="../tags/tag488.xml"/><Relationship Id="rId4" Type="http://schemas.openxmlformats.org/officeDocument/2006/relationships/tags" Target="../tags/tag473.xml"/><Relationship Id="rId9" Type="http://schemas.openxmlformats.org/officeDocument/2006/relationships/tags" Target="../tags/tag478.xml"/><Relationship Id="rId14" Type="http://schemas.openxmlformats.org/officeDocument/2006/relationships/tags" Target="../tags/tag483.xml"/><Relationship Id="rId22" Type="http://schemas.openxmlformats.org/officeDocument/2006/relationships/tags" Target="../tags/tag491.xml"/></Relationships>
</file>

<file path=ppt/slides/_rels/slide34.xml.rels><?xml version="1.0" encoding="UTF-8" standalone="yes"?>
<Relationships xmlns="http://schemas.openxmlformats.org/package/2006/relationships"><Relationship Id="rId8" Type="http://schemas.openxmlformats.org/officeDocument/2006/relationships/tags" Target="../tags/tag500.xml"/><Relationship Id="rId13" Type="http://schemas.openxmlformats.org/officeDocument/2006/relationships/tags" Target="../tags/tag505.xml"/><Relationship Id="rId18" Type="http://schemas.openxmlformats.org/officeDocument/2006/relationships/tags" Target="../tags/tag510.xml"/><Relationship Id="rId26" Type="http://schemas.openxmlformats.org/officeDocument/2006/relationships/tags" Target="../tags/tag518.xml"/><Relationship Id="rId3" Type="http://schemas.openxmlformats.org/officeDocument/2006/relationships/tags" Target="../tags/tag495.xml"/><Relationship Id="rId21" Type="http://schemas.openxmlformats.org/officeDocument/2006/relationships/tags" Target="../tags/tag513.xml"/><Relationship Id="rId34" Type="http://schemas.openxmlformats.org/officeDocument/2006/relationships/notesSlide" Target="../notesSlides/notesSlide34.xml"/><Relationship Id="rId7" Type="http://schemas.openxmlformats.org/officeDocument/2006/relationships/tags" Target="../tags/tag499.xml"/><Relationship Id="rId12" Type="http://schemas.openxmlformats.org/officeDocument/2006/relationships/tags" Target="../tags/tag504.xml"/><Relationship Id="rId17" Type="http://schemas.openxmlformats.org/officeDocument/2006/relationships/tags" Target="../tags/tag509.xml"/><Relationship Id="rId25" Type="http://schemas.openxmlformats.org/officeDocument/2006/relationships/tags" Target="../tags/tag517.xml"/><Relationship Id="rId33" Type="http://schemas.openxmlformats.org/officeDocument/2006/relationships/slideLayout" Target="../slideLayouts/slideLayout2.xml"/><Relationship Id="rId2" Type="http://schemas.openxmlformats.org/officeDocument/2006/relationships/tags" Target="../tags/tag494.xml"/><Relationship Id="rId16" Type="http://schemas.openxmlformats.org/officeDocument/2006/relationships/tags" Target="../tags/tag508.xml"/><Relationship Id="rId20" Type="http://schemas.openxmlformats.org/officeDocument/2006/relationships/tags" Target="../tags/tag512.xml"/><Relationship Id="rId29" Type="http://schemas.openxmlformats.org/officeDocument/2006/relationships/tags" Target="../tags/tag521.xml"/><Relationship Id="rId1" Type="http://schemas.openxmlformats.org/officeDocument/2006/relationships/tags" Target="../tags/tag493.xml"/><Relationship Id="rId6" Type="http://schemas.openxmlformats.org/officeDocument/2006/relationships/tags" Target="../tags/tag498.xml"/><Relationship Id="rId11" Type="http://schemas.openxmlformats.org/officeDocument/2006/relationships/tags" Target="../tags/tag503.xml"/><Relationship Id="rId24" Type="http://schemas.openxmlformats.org/officeDocument/2006/relationships/tags" Target="../tags/tag516.xml"/><Relationship Id="rId32" Type="http://schemas.openxmlformats.org/officeDocument/2006/relationships/tags" Target="../tags/tag524.xml"/><Relationship Id="rId5" Type="http://schemas.openxmlformats.org/officeDocument/2006/relationships/tags" Target="../tags/tag497.xml"/><Relationship Id="rId15" Type="http://schemas.openxmlformats.org/officeDocument/2006/relationships/tags" Target="../tags/tag507.xml"/><Relationship Id="rId23" Type="http://schemas.openxmlformats.org/officeDocument/2006/relationships/tags" Target="../tags/tag515.xml"/><Relationship Id="rId28" Type="http://schemas.openxmlformats.org/officeDocument/2006/relationships/tags" Target="../tags/tag520.xml"/><Relationship Id="rId10" Type="http://schemas.openxmlformats.org/officeDocument/2006/relationships/tags" Target="../tags/tag502.xml"/><Relationship Id="rId19" Type="http://schemas.openxmlformats.org/officeDocument/2006/relationships/tags" Target="../tags/tag511.xml"/><Relationship Id="rId31" Type="http://schemas.openxmlformats.org/officeDocument/2006/relationships/tags" Target="../tags/tag523.xml"/><Relationship Id="rId4" Type="http://schemas.openxmlformats.org/officeDocument/2006/relationships/tags" Target="../tags/tag496.xml"/><Relationship Id="rId9" Type="http://schemas.openxmlformats.org/officeDocument/2006/relationships/tags" Target="../tags/tag501.xml"/><Relationship Id="rId14" Type="http://schemas.openxmlformats.org/officeDocument/2006/relationships/tags" Target="../tags/tag506.xml"/><Relationship Id="rId22" Type="http://schemas.openxmlformats.org/officeDocument/2006/relationships/tags" Target="../tags/tag514.xml"/><Relationship Id="rId27" Type="http://schemas.openxmlformats.org/officeDocument/2006/relationships/tags" Target="../tags/tag519.xml"/><Relationship Id="rId30" Type="http://schemas.openxmlformats.org/officeDocument/2006/relationships/tags" Target="../tags/tag522.xml"/><Relationship Id="rId35" Type="http://schemas.openxmlformats.org/officeDocument/2006/relationships/image" Target="../media/image1.jpeg"/></Relationships>
</file>

<file path=ppt/slides/_rels/slide35.xml.rels><?xml version="1.0" encoding="UTF-8" standalone="yes"?>
<Relationships xmlns="http://schemas.openxmlformats.org/package/2006/relationships"><Relationship Id="rId8" Type="http://schemas.openxmlformats.org/officeDocument/2006/relationships/tags" Target="../tags/tag532.xml"/><Relationship Id="rId13" Type="http://schemas.openxmlformats.org/officeDocument/2006/relationships/tags" Target="../tags/tag537.xml"/><Relationship Id="rId18" Type="http://schemas.openxmlformats.org/officeDocument/2006/relationships/notesSlide" Target="../notesSlides/notesSlide35.xml"/><Relationship Id="rId3" Type="http://schemas.openxmlformats.org/officeDocument/2006/relationships/tags" Target="../tags/tag527.xml"/><Relationship Id="rId21" Type="http://schemas.openxmlformats.org/officeDocument/2006/relationships/image" Target="../media/image14.png"/><Relationship Id="rId7" Type="http://schemas.openxmlformats.org/officeDocument/2006/relationships/tags" Target="../tags/tag531.xml"/><Relationship Id="rId12" Type="http://schemas.openxmlformats.org/officeDocument/2006/relationships/tags" Target="../tags/tag536.xml"/><Relationship Id="rId17" Type="http://schemas.openxmlformats.org/officeDocument/2006/relationships/slideLayout" Target="../slideLayouts/slideLayout2.xml"/><Relationship Id="rId2" Type="http://schemas.openxmlformats.org/officeDocument/2006/relationships/tags" Target="../tags/tag526.xml"/><Relationship Id="rId16" Type="http://schemas.openxmlformats.org/officeDocument/2006/relationships/tags" Target="../tags/tag540.xml"/><Relationship Id="rId20" Type="http://schemas.openxmlformats.org/officeDocument/2006/relationships/image" Target="../media/image13.png"/><Relationship Id="rId1" Type="http://schemas.openxmlformats.org/officeDocument/2006/relationships/tags" Target="../tags/tag525.xml"/><Relationship Id="rId6" Type="http://schemas.openxmlformats.org/officeDocument/2006/relationships/tags" Target="../tags/tag530.xml"/><Relationship Id="rId11" Type="http://schemas.openxmlformats.org/officeDocument/2006/relationships/tags" Target="../tags/tag535.xml"/><Relationship Id="rId5" Type="http://schemas.openxmlformats.org/officeDocument/2006/relationships/tags" Target="../tags/tag529.xml"/><Relationship Id="rId15" Type="http://schemas.openxmlformats.org/officeDocument/2006/relationships/tags" Target="../tags/tag539.xml"/><Relationship Id="rId10" Type="http://schemas.openxmlformats.org/officeDocument/2006/relationships/tags" Target="../tags/tag534.xml"/><Relationship Id="rId19" Type="http://schemas.openxmlformats.org/officeDocument/2006/relationships/image" Target="../media/image5.png"/><Relationship Id="rId4" Type="http://schemas.openxmlformats.org/officeDocument/2006/relationships/tags" Target="../tags/tag528.xml"/><Relationship Id="rId9" Type="http://schemas.openxmlformats.org/officeDocument/2006/relationships/tags" Target="../tags/tag533.xml"/><Relationship Id="rId14" Type="http://schemas.openxmlformats.org/officeDocument/2006/relationships/tags" Target="../tags/tag538.xml"/><Relationship Id="rId22"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21.xml"/><Relationship Id="rId7" Type="http://schemas.openxmlformats.org/officeDocument/2006/relationships/tags" Target="../tags/tag25.xml"/><Relationship Id="rId12" Type="http://schemas.openxmlformats.org/officeDocument/2006/relationships/image" Target="../media/image3.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image" Target="../media/image2.png"/><Relationship Id="rId5" Type="http://schemas.openxmlformats.org/officeDocument/2006/relationships/tags" Target="../tags/tag23.xml"/><Relationship Id="rId10" Type="http://schemas.openxmlformats.org/officeDocument/2006/relationships/image" Target="../media/image9.png"/><Relationship Id="rId4" Type="http://schemas.openxmlformats.org/officeDocument/2006/relationships/tags" Target="../tags/tag22.xml"/><Relationship Id="rId9"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8" Type="http://schemas.openxmlformats.org/officeDocument/2006/relationships/tags" Target="../tags/tag548.xml"/><Relationship Id="rId13" Type="http://schemas.openxmlformats.org/officeDocument/2006/relationships/notesSlide" Target="../notesSlides/notesSlide42.xml"/><Relationship Id="rId3" Type="http://schemas.openxmlformats.org/officeDocument/2006/relationships/tags" Target="../tags/tag543.xml"/><Relationship Id="rId7" Type="http://schemas.openxmlformats.org/officeDocument/2006/relationships/tags" Target="../tags/tag547.xml"/><Relationship Id="rId12" Type="http://schemas.openxmlformats.org/officeDocument/2006/relationships/slideLayout" Target="../slideLayouts/slideLayout5.xml"/><Relationship Id="rId2" Type="http://schemas.openxmlformats.org/officeDocument/2006/relationships/tags" Target="../tags/tag542.xml"/><Relationship Id="rId1" Type="http://schemas.openxmlformats.org/officeDocument/2006/relationships/tags" Target="../tags/tag541.xml"/><Relationship Id="rId6" Type="http://schemas.openxmlformats.org/officeDocument/2006/relationships/tags" Target="../tags/tag546.xml"/><Relationship Id="rId11" Type="http://schemas.openxmlformats.org/officeDocument/2006/relationships/tags" Target="../tags/tag551.xml"/><Relationship Id="rId5" Type="http://schemas.openxmlformats.org/officeDocument/2006/relationships/tags" Target="../tags/tag545.xml"/><Relationship Id="rId15" Type="http://schemas.openxmlformats.org/officeDocument/2006/relationships/image" Target="../media/image22.png"/><Relationship Id="rId10" Type="http://schemas.openxmlformats.org/officeDocument/2006/relationships/tags" Target="../tags/tag550.xml"/><Relationship Id="rId4" Type="http://schemas.openxmlformats.org/officeDocument/2006/relationships/tags" Target="../tags/tag544.xml"/><Relationship Id="rId9" Type="http://schemas.openxmlformats.org/officeDocument/2006/relationships/tags" Target="../tags/tag549.xml"/><Relationship Id="rId14" Type="http://schemas.openxmlformats.org/officeDocument/2006/relationships/image" Target="../media/image21.png"/></Relationships>
</file>

<file path=ppt/slides/_rels/slide43.xml.rels><?xml version="1.0" encoding="UTF-8" standalone="yes"?>
<Relationships xmlns="http://schemas.openxmlformats.org/package/2006/relationships"><Relationship Id="rId8" Type="http://schemas.openxmlformats.org/officeDocument/2006/relationships/tags" Target="../tags/tag559.xml"/><Relationship Id="rId13" Type="http://schemas.openxmlformats.org/officeDocument/2006/relationships/slideLayout" Target="../slideLayouts/slideLayout4.xml"/><Relationship Id="rId3" Type="http://schemas.openxmlformats.org/officeDocument/2006/relationships/tags" Target="../tags/tag554.xml"/><Relationship Id="rId7" Type="http://schemas.openxmlformats.org/officeDocument/2006/relationships/tags" Target="../tags/tag558.xml"/><Relationship Id="rId12" Type="http://schemas.openxmlformats.org/officeDocument/2006/relationships/tags" Target="../tags/tag563.xml"/><Relationship Id="rId2" Type="http://schemas.openxmlformats.org/officeDocument/2006/relationships/tags" Target="../tags/tag553.xml"/><Relationship Id="rId1" Type="http://schemas.openxmlformats.org/officeDocument/2006/relationships/tags" Target="../tags/tag552.xml"/><Relationship Id="rId6" Type="http://schemas.openxmlformats.org/officeDocument/2006/relationships/tags" Target="../tags/tag557.xml"/><Relationship Id="rId11" Type="http://schemas.openxmlformats.org/officeDocument/2006/relationships/tags" Target="../tags/tag562.xml"/><Relationship Id="rId5" Type="http://schemas.openxmlformats.org/officeDocument/2006/relationships/tags" Target="../tags/tag556.xml"/><Relationship Id="rId10" Type="http://schemas.openxmlformats.org/officeDocument/2006/relationships/tags" Target="../tags/tag561.xml"/><Relationship Id="rId4" Type="http://schemas.openxmlformats.org/officeDocument/2006/relationships/tags" Target="../tags/tag555.xml"/><Relationship Id="rId9" Type="http://schemas.openxmlformats.org/officeDocument/2006/relationships/tags" Target="../tags/tag560.xml"/><Relationship Id="rId1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566.xml"/><Relationship Id="rId7" Type="http://schemas.openxmlformats.org/officeDocument/2006/relationships/tags" Target="../tags/tag570.xml"/><Relationship Id="rId12" Type="http://schemas.openxmlformats.org/officeDocument/2006/relationships/image" Target="../media/image3.png"/><Relationship Id="rId2" Type="http://schemas.openxmlformats.org/officeDocument/2006/relationships/tags" Target="../tags/tag565.xml"/><Relationship Id="rId1" Type="http://schemas.openxmlformats.org/officeDocument/2006/relationships/tags" Target="../tags/tag564.xml"/><Relationship Id="rId6" Type="http://schemas.openxmlformats.org/officeDocument/2006/relationships/tags" Target="../tags/tag569.xml"/><Relationship Id="rId11" Type="http://schemas.openxmlformats.org/officeDocument/2006/relationships/image" Target="../media/image2.png"/><Relationship Id="rId5" Type="http://schemas.openxmlformats.org/officeDocument/2006/relationships/tags" Target="../tags/tag568.xml"/><Relationship Id="rId10" Type="http://schemas.openxmlformats.org/officeDocument/2006/relationships/image" Target="../media/image23.png"/><Relationship Id="rId4" Type="http://schemas.openxmlformats.org/officeDocument/2006/relationships/tags" Target="../tags/tag567.xml"/><Relationship Id="rId9"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8" Type="http://schemas.openxmlformats.org/officeDocument/2006/relationships/tags" Target="../tags/tag578.xml"/><Relationship Id="rId13" Type="http://schemas.openxmlformats.org/officeDocument/2006/relationships/tags" Target="../tags/tag583.xml"/><Relationship Id="rId18" Type="http://schemas.openxmlformats.org/officeDocument/2006/relationships/tags" Target="../tags/tag588.xml"/><Relationship Id="rId3" Type="http://schemas.openxmlformats.org/officeDocument/2006/relationships/tags" Target="../tags/tag573.xml"/><Relationship Id="rId21" Type="http://schemas.openxmlformats.org/officeDocument/2006/relationships/notesSlide" Target="../notesSlides/notesSlide45.xml"/><Relationship Id="rId7" Type="http://schemas.openxmlformats.org/officeDocument/2006/relationships/tags" Target="../tags/tag577.xml"/><Relationship Id="rId12" Type="http://schemas.openxmlformats.org/officeDocument/2006/relationships/tags" Target="../tags/tag582.xml"/><Relationship Id="rId17" Type="http://schemas.openxmlformats.org/officeDocument/2006/relationships/tags" Target="../tags/tag587.xml"/><Relationship Id="rId2" Type="http://schemas.openxmlformats.org/officeDocument/2006/relationships/tags" Target="../tags/tag572.xml"/><Relationship Id="rId16" Type="http://schemas.openxmlformats.org/officeDocument/2006/relationships/tags" Target="../tags/tag586.xml"/><Relationship Id="rId20" Type="http://schemas.openxmlformats.org/officeDocument/2006/relationships/slideLayout" Target="../slideLayouts/slideLayout9.xml"/><Relationship Id="rId1" Type="http://schemas.openxmlformats.org/officeDocument/2006/relationships/tags" Target="../tags/tag571.xml"/><Relationship Id="rId6" Type="http://schemas.openxmlformats.org/officeDocument/2006/relationships/tags" Target="../tags/tag576.xml"/><Relationship Id="rId11" Type="http://schemas.openxmlformats.org/officeDocument/2006/relationships/tags" Target="../tags/tag581.xml"/><Relationship Id="rId5" Type="http://schemas.openxmlformats.org/officeDocument/2006/relationships/tags" Target="../tags/tag575.xml"/><Relationship Id="rId15" Type="http://schemas.openxmlformats.org/officeDocument/2006/relationships/tags" Target="../tags/tag585.xml"/><Relationship Id="rId10" Type="http://schemas.openxmlformats.org/officeDocument/2006/relationships/tags" Target="../tags/tag580.xml"/><Relationship Id="rId19" Type="http://schemas.openxmlformats.org/officeDocument/2006/relationships/tags" Target="../tags/tag589.xml"/><Relationship Id="rId4" Type="http://schemas.openxmlformats.org/officeDocument/2006/relationships/tags" Target="../tags/tag574.xml"/><Relationship Id="rId9" Type="http://schemas.openxmlformats.org/officeDocument/2006/relationships/tags" Target="../tags/tag579.xml"/><Relationship Id="rId14" Type="http://schemas.openxmlformats.org/officeDocument/2006/relationships/tags" Target="../tags/tag584.xml"/></Relationships>
</file>

<file path=ppt/slides/_rels/slide46.xml.rels><?xml version="1.0" encoding="UTF-8" standalone="yes"?>
<Relationships xmlns="http://schemas.openxmlformats.org/package/2006/relationships"><Relationship Id="rId8" Type="http://schemas.openxmlformats.org/officeDocument/2006/relationships/tags" Target="../tags/tag597.xml"/><Relationship Id="rId13" Type="http://schemas.openxmlformats.org/officeDocument/2006/relationships/notesSlide" Target="../notesSlides/notesSlide46.xml"/><Relationship Id="rId3" Type="http://schemas.openxmlformats.org/officeDocument/2006/relationships/tags" Target="../tags/tag592.xml"/><Relationship Id="rId7" Type="http://schemas.openxmlformats.org/officeDocument/2006/relationships/tags" Target="../tags/tag596.xml"/><Relationship Id="rId12" Type="http://schemas.openxmlformats.org/officeDocument/2006/relationships/slideLayout" Target="../slideLayouts/slideLayout10.xml"/><Relationship Id="rId17" Type="http://schemas.openxmlformats.org/officeDocument/2006/relationships/image" Target="../media/image15.png"/><Relationship Id="rId2" Type="http://schemas.openxmlformats.org/officeDocument/2006/relationships/tags" Target="../tags/tag591.xml"/><Relationship Id="rId16" Type="http://schemas.openxmlformats.org/officeDocument/2006/relationships/image" Target="../media/image14.png"/><Relationship Id="rId1" Type="http://schemas.openxmlformats.org/officeDocument/2006/relationships/tags" Target="../tags/tag590.xml"/><Relationship Id="rId6" Type="http://schemas.openxmlformats.org/officeDocument/2006/relationships/tags" Target="../tags/tag595.xml"/><Relationship Id="rId11" Type="http://schemas.openxmlformats.org/officeDocument/2006/relationships/tags" Target="../tags/tag600.xml"/><Relationship Id="rId5" Type="http://schemas.openxmlformats.org/officeDocument/2006/relationships/tags" Target="../tags/tag594.xml"/><Relationship Id="rId15" Type="http://schemas.openxmlformats.org/officeDocument/2006/relationships/image" Target="../media/image13.png"/><Relationship Id="rId10" Type="http://schemas.openxmlformats.org/officeDocument/2006/relationships/tags" Target="../tags/tag599.xml"/><Relationship Id="rId4" Type="http://schemas.openxmlformats.org/officeDocument/2006/relationships/tags" Target="../tags/tag593.xml"/><Relationship Id="rId9" Type="http://schemas.openxmlformats.org/officeDocument/2006/relationships/tags" Target="../tags/tag598.xml"/><Relationship Id="rId14" Type="http://schemas.openxmlformats.org/officeDocument/2006/relationships/image" Target="../media/image5.png"/></Relationships>
</file>

<file path=ppt/slides/_rels/slide47.xml.rels><?xml version="1.0" encoding="UTF-8" standalone="yes"?>
<Relationships xmlns="http://schemas.openxmlformats.org/package/2006/relationships"><Relationship Id="rId8" Type="http://schemas.openxmlformats.org/officeDocument/2006/relationships/tags" Target="../tags/tag608.xml"/><Relationship Id="rId13" Type="http://schemas.openxmlformats.org/officeDocument/2006/relationships/notesSlide" Target="../notesSlides/notesSlide47.xml"/><Relationship Id="rId3" Type="http://schemas.openxmlformats.org/officeDocument/2006/relationships/tags" Target="../tags/tag603.xml"/><Relationship Id="rId7" Type="http://schemas.openxmlformats.org/officeDocument/2006/relationships/tags" Target="../tags/tag607.xml"/><Relationship Id="rId12" Type="http://schemas.openxmlformats.org/officeDocument/2006/relationships/slideLayout" Target="../slideLayouts/slideLayout10.xml"/><Relationship Id="rId2" Type="http://schemas.openxmlformats.org/officeDocument/2006/relationships/tags" Target="../tags/tag602.xml"/><Relationship Id="rId16" Type="http://schemas.openxmlformats.org/officeDocument/2006/relationships/image" Target="../media/image25.png"/><Relationship Id="rId1" Type="http://schemas.openxmlformats.org/officeDocument/2006/relationships/tags" Target="../tags/tag601.xml"/><Relationship Id="rId6" Type="http://schemas.openxmlformats.org/officeDocument/2006/relationships/tags" Target="../tags/tag606.xml"/><Relationship Id="rId11" Type="http://schemas.openxmlformats.org/officeDocument/2006/relationships/tags" Target="../tags/tag611.xml"/><Relationship Id="rId5" Type="http://schemas.openxmlformats.org/officeDocument/2006/relationships/tags" Target="../tags/tag605.xml"/><Relationship Id="rId15" Type="http://schemas.openxmlformats.org/officeDocument/2006/relationships/image" Target="../media/image24.png"/><Relationship Id="rId10" Type="http://schemas.openxmlformats.org/officeDocument/2006/relationships/tags" Target="../tags/tag610.xml"/><Relationship Id="rId4" Type="http://schemas.openxmlformats.org/officeDocument/2006/relationships/tags" Target="../tags/tag604.xml"/><Relationship Id="rId9" Type="http://schemas.openxmlformats.org/officeDocument/2006/relationships/tags" Target="../tags/tag609.xml"/><Relationship Id="rId14" Type="http://schemas.openxmlformats.org/officeDocument/2006/relationships/image" Target="../media/image10.jpeg"/></Relationships>
</file>

<file path=ppt/slides/_rels/slide48.xml.rels><?xml version="1.0" encoding="UTF-8" standalone="yes"?>
<Relationships xmlns="http://schemas.openxmlformats.org/package/2006/relationships"><Relationship Id="rId8" Type="http://schemas.openxmlformats.org/officeDocument/2006/relationships/tags" Target="../tags/tag619.xml"/><Relationship Id="rId3" Type="http://schemas.openxmlformats.org/officeDocument/2006/relationships/tags" Target="../tags/tag614.xml"/><Relationship Id="rId7" Type="http://schemas.openxmlformats.org/officeDocument/2006/relationships/tags" Target="../tags/tag618.xml"/><Relationship Id="rId12" Type="http://schemas.openxmlformats.org/officeDocument/2006/relationships/image" Target="../media/image10.jpeg"/><Relationship Id="rId2" Type="http://schemas.openxmlformats.org/officeDocument/2006/relationships/tags" Target="../tags/tag613.xml"/><Relationship Id="rId1" Type="http://schemas.openxmlformats.org/officeDocument/2006/relationships/tags" Target="../tags/tag612.xml"/><Relationship Id="rId6" Type="http://schemas.openxmlformats.org/officeDocument/2006/relationships/tags" Target="../tags/tag617.xml"/><Relationship Id="rId11" Type="http://schemas.openxmlformats.org/officeDocument/2006/relationships/notesSlide" Target="../notesSlides/notesSlide48.xml"/><Relationship Id="rId5" Type="http://schemas.openxmlformats.org/officeDocument/2006/relationships/tags" Target="../tags/tag616.xml"/><Relationship Id="rId10" Type="http://schemas.openxmlformats.org/officeDocument/2006/relationships/slideLayout" Target="../slideLayouts/slideLayout10.xml"/><Relationship Id="rId4" Type="http://schemas.openxmlformats.org/officeDocument/2006/relationships/tags" Target="../tags/tag615.xml"/><Relationship Id="rId9" Type="http://schemas.openxmlformats.org/officeDocument/2006/relationships/tags" Target="../tags/tag620.xml"/></Relationships>
</file>

<file path=ppt/slides/_rels/slide49.xml.rels><?xml version="1.0" encoding="UTF-8" standalone="yes"?>
<Relationships xmlns="http://schemas.openxmlformats.org/package/2006/relationships"><Relationship Id="rId8" Type="http://schemas.openxmlformats.org/officeDocument/2006/relationships/tags" Target="../tags/tag628.xml"/><Relationship Id="rId13" Type="http://schemas.openxmlformats.org/officeDocument/2006/relationships/notesSlide" Target="../notesSlides/notesSlide49.xml"/><Relationship Id="rId3" Type="http://schemas.openxmlformats.org/officeDocument/2006/relationships/tags" Target="../tags/tag623.xml"/><Relationship Id="rId7" Type="http://schemas.openxmlformats.org/officeDocument/2006/relationships/tags" Target="../tags/tag627.xml"/><Relationship Id="rId12" Type="http://schemas.openxmlformats.org/officeDocument/2006/relationships/slideLayout" Target="../slideLayouts/slideLayout5.xml"/><Relationship Id="rId2" Type="http://schemas.openxmlformats.org/officeDocument/2006/relationships/tags" Target="../tags/tag622.xml"/><Relationship Id="rId1" Type="http://schemas.openxmlformats.org/officeDocument/2006/relationships/tags" Target="../tags/tag621.xml"/><Relationship Id="rId6" Type="http://schemas.openxmlformats.org/officeDocument/2006/relationships/tags" Target="../tags/tag626.xml"/><Relationship Id="rId11" Type="http://schemas.openxmlformats.org/officeDocument/2006/relationships/tags" Target="../tags/tag631.xml"/><Relationship Id="rId5" Type="http://schemas.openxmlformats.org/officeDocument/2006/relationships/tags" Target="../tags/tag625.xml"/><Relationship Id="rId15" Type="http://schemas.openxmlformats.org/officeDocument/2006/relationships/image" Target="../media/image26.png"/><Relationship Id="rId10" Type="http://schemas.openxmlformats.org/officeDocument/2006/relationships/tags" Target="../tags/tag630.xml"/><Relationship Id="rId4" Type="http://schemas.openxmlformats.org/officeDocument/2006/relationships/tags" Target="../tags/tag624.xml"/><Relationship Id="rId9" Type="http://schemas.openxmlformats.org/officeDocument/2006/relationships/tags" Target="../tags/tag629.xml"/><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tags" Target="../tags/tag33.xml"/><Relationship Id="rId13" Type="http://schemas.openxmlformats.org/officeDocument/2006/relationships/tags" Target="../tags/tag38.xml"/><Relationship Id="rId18" Type="http://schemas.openxmlformats.org/officeDocument/2006/relationships/tags" Target="../tags/tag43.xml"/><Relationship Id="rId3" Type="http://schemas.openxmlformats.org/officeDocument/2006/relationships/tags" Target="../tags/tag28.xml"/><Relationship Id="rId21" Type="http://schemas.openxmlformats.org/officeDocument/2006/relationships/notesSlide" Target="../notesSlides/notesSlide5.xml"/><Relationship Id="rId7" Type="http://schemas.openxmlformats.org/officeDocument/2006/relationships/tags" Target="../tags/tag32.xml"/><Relationship Id="rId12" Type="http://schemas.openxmlformats.org/officeDocument/2006/relationships/tags" Target="../tags/tag37.xml"/><Relationship Id="rId17" Type="http://schemas.openxmlformats.org/officeDocument/2006/relationships/tags" Target="../tags/tag42.xml"/><Relationship Id="rId2" Type="http://schemas.openxmlformats.org/officeDocument/2006/relationships/tags" Target="../tags/tag27.xml"/><Relationship Id="rId16" Type="http://schemas.openxmlformats.org/officeDocument/2006/relationships/tags" Target="../tags/tag41.xml"/><Relationship Id="rId20" Type="http://schemas.openxmlformats.org/officeDocument/2006/relationships/slideLayout" Target="../slideLayouts/slideLayout9.xml"/><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tags" Target="../tags/tag36.xml"/><Relationship Id="rId5" Type="http://schemas.openxmlformats.org/officeDocument/2006/relationships/tags" Target="../tags/tag30.xml"/><Relationship Id="rId15" Type="http://schemas.openxmlformats.org/officeDocument/2006/relationships/tags" Target="../tags/tag40.xml"/><Relationship Id="rId10" Type="http://schemas.openxmlformats.org/officeDocument/2006/relationships/tags" Target="../tags/tag35.xml"/><Relationship Id="rId19" Type="http://schemas.openxmlformats.org/officeDocument/2006/relationships/tags" Target="../tags/tag44.xml"/><Relationship Id="rId4" Type="http://schemas.openxmlformats.org/officeDocument/2006/relationships/tags" Target="../tags/tag29.xml"/><Relationship Id="rId9" Type="http://schemas.openxmlformats.org/officeDocument/2006/relationships/tags" Target="../tags/tag34.xml"/><Relationship Id="rId14" Type="http://schemas.openxmlformats.org/officeDocument/2006/relationships/tags" Target="../tags/tag39.xml"/></Relationships>
</file>

<file path=ppt/slides/_rels/slide50.xml.rels><?xml version="1.0" encoding="UTF-8" standalone="yes"?>
<Relationships xmlns="http://schemas.openxmlformats.org/package/2006/relationships"><Relationship Id="rId3" Type="http://schemas.openxmlformats.org/officeDocument/2006/relationships/tags" Target="../tags/tag634.xml"/><Relationship Id="rId7" Type="http://schemas.openxmlformats.org/officeDocument/2006/relationships/notesSlide" Target="../notesSlides/notesSlide50.xml"/><Relationship Id="rId2" Type="http://schemas.openxmlformats.org/officeDocument/2006/relationships/tags" Target="../tags/tag633.xml"/><Relationship Id="rId1" Type="http://schemas.openxmlformats.org/officeDocument/2006/relationships/tags" Target="../tags/tag632.xml"/><Relationship Id="rId6" Type="http://schemas.openxmlformats.org/officeDocument/2006/relationships/slideLayout" Target="../slideLayouts/slideLayout4.xml"/><Relationship Id="rId5" Type="http://schemas.openxmlformats.org/officeDocument/2006/relationships/tags" Target="../tags/tag636.xml"/><Relationship Id="rId4" Type="http://schemas.openxmlformats.org/officeDocument/2006/relationships/tags" Target="../tags/tag63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52.xml"/><Relationship Id="rId3" Type="http://schemas.openxmlformats.org/officeDocument/2006/relationships/tags" Target="../tags/tag639.xml"/><Relationship Id="rId7" Type="http://schemas.openxmlformats.org/officeDocument/2006/relationships/slideLayout" Target="../slideLayouts/slideLayout8.xml"/><Relationship Id="rId2" Type="http://schemas.openxmlformats.org/officeDocument/2006/relationships/tags" Target="../tags/tag638.xml"/><Relationship Id="rId1" Type="http://schemas.openxmlformats.org/officeDocument/2006/relationships/tags" Target="../tags/tag637.xml"/><Relationship Id="rId6" Type="http://schemas.openxmlformats.org/officeDocument/2006/relationships/tags" Target="../tags/tag642.xml"/><Relationship Id="rId11" Type="http://schemas.openxmlformats.org/officeDocument/2006/relationships/image" Target="../media/image2.png"/><Relationship Id="rId5" Type="http://schemas.openxmlformats.org/officeDocument/2006/relationships/tags" Target="../tags/tag641.xml"/><Relationship Id="rId10" Type="http://schemas.openxmlformats.org/officeDocument/2006/relationships/image" Target="../media/image20.png"/><Relationship Id="rId4" Type="http://schemas.openxmlformats.org/officeDocument/2006/relationships/tags" Target="../tags/tag640.xml"/><Relationship Id="rId9" Type="http://schemas.openxmlformats.org/officeDocument/2006/relationships/image" Target="../media/image27.jpeg"/></Relationships>
</file>

<file path=ppt/slides/_rels/slide5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645.xml"/><Relationship Id="rId7" Type="http://schemas.openxmlformats.org/officeDocument/2006/relationships/notesSlide" Target="../notesSlides/notesSlide53.xml"/><Relationship Id="rId2" Type="http://schemas.openxmlformats.org/officeDocument/2006/relationships/tags" Target="../tags/tag644.xml"/><Relationship Id="rId1" Type="http://schemas.openxmlformats.org/officeDocument/2006/relationships/tags" Target="../tags/tag643.xml"/><Relationship Id="rId6" Type="http://schemas.openxmlformats.org/officeDocument/2006/relationships/slideLayout" Target="../slideLayouts/slideLayout1.xml"/><Relationship Id="rId5" Type="http://schemas.openxmlformats.org/officeDocument/2006/relationships/tags" Target="../tags/tag647.xml"/><Relationship Id="rId4" Type="http://schemas.openxmlformats.org/officeDocument/2006/relationships/tags" Target="../tags/tag646.xml"/></Relationships>
</file>

<file path=ppt/slides/_rels/slide5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650.xml"/><Relationship Id="rId7" Type="http://schemas.openxmlformats.org/officeDocument/2006/relationships/image" Target="../media/image29.jpeg"/><Relationship Id="rId2" Type="http://schemas.openxmlformats.org/officeDocument/2006/relationships/tags" Target="../tags/tag649.xml"/><Relationship Id="rId1" Type="http://schemas.openxmlformats.org/officeDocument/2006/relationships/tags" Target="../tags/tag648.xml"/><Relationship Id="rId6" Type="http://schemas.openxmlformats.org/officeDocument/2006/relationships/notesSlide" Target="../notesSlides/notesSlide54.xml"/><Relationship Id="rId5" Type="http://schemas.openxmlformats.org/officeDocument/2006/relationships/slideLayout" Target="../slideLayouts/slideLayout10.xml"/><Relationship Id="rId10" Type="http://schemas.openxmlformats.org/officeDocument/2006/relationships/hyperlink" Target="mailto:hqts00@unhcr.org" TargetMode="External"/><Relationship Id="rId4" Type="http://schemas.openxmlformats.org/officeDocument/2006/relationships/tags" Target="../tags/tag651.xml"/><Relationship Id="rId9" Type="http://schemas.openxmlformats.org/officeDocument/2006/relationships/hyperlink" Target="mailto:LGBTIFocalPoint@iom.int" TargetMode="External"/></Relationships>
</file>

<file path=ppt/slides/_rels/slide6.xml.rels><?xml version="1.0" encoding="UTF-8" standalone="yes"?>
<Relationships xmlns="http://schemas.openxmlformats.org/package/2006/relationships"><Relationship Id="rId8" Type="http://schemas.openxmlformats.org/officeDocument/2006/relationships/tags" Target="../tags/tag52.xml"/><Relationship Id="rId3" Type="http://schemas.openxmlformats.org/officeDocument/2006/relationships/tags" Target="../tags/tag47.xml"/><Relationship Id="rId7" Type="http://schemas.openxmlformats.org/officeDocument/2006/relationships/tags" Target="../tags/tag51.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tags" Target="../tags/tag50.xml"/><Relationship Id="rId11" Type="http://schemas.openxmlformats.org/officeDocument/2006/relationships/image" Target="../media/image10.jpeg"/><Relationship Id="rId5" Type="http://schemas.openxmlformats.org/officeDocument/2006/relationships/tags" Target="../tags/tag49.xml"/><Relationship Id="rId10" Type="http://schemas.openxmlformats.org/officeDocument/2006/relationships/notesSlide" Target="../notesSlides/notesSlide6.xml"/><Relationship Id="rId4" Type="http://schemas.openxmlformats.org/officeDocument/2006/relationships/tags" Target="../tags/tag48.xml"/><Relationship Id="rId9"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notesSlide" Target="../notesSlides/notesSlide7.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slideLayout" Target="../slideLayouts/slideLayout3.xml"/><Relationship Id="rId2" Type="http://schemas.openxmlformats.org/officeDocument/2006/relationships/tags" Target="../tags/tag54.xml"/><Relationship Id="rId16" Type="http://schemas.openxmlformats.org/officeDocument/2006/relationships/image" Target="../media/image3.png"/><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tags" Target="../tags/tag63.xml"/><Relationship Id="rId5" Type="http://schemas.openxmlformats.org/officeDocument/2006/relationships/tags" Target="../tags/tag57.xml"/><Relationship Id="rId15" Type="http://schemas.openxmlformats.org/officeDocument/2006/relationships/image" Target="../media/image2.png"/><Relationship Id="rId10" Type="http://schemas.openxmlformats.org/officeDocument/2006/relationships/tags" Target="../tags/tag62.xml"/><Relationship Id="rId4" Type="http://schemas.openxmlformats.org/officeDocument/2006/relationships/tags" Target="../tags/tag56.xml"/><Relationship Id="rId9" Type="http://schemas.openxmlformats.org/officeDocument/2006/relationships/tags" Target="../tags/tag61.xml"/><Relationship Id="rId1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tags" Target="../tags/tag71.xml"/><Relationship Id="rId13" Type="http://schemas.openxmlformats.org/officeDocument/2006/relationships/slideLayout" Target="../slideLayouts/slideLayout2.xml"/><Relationship Id="rId3" Type="http://schemas.openxmlformats.org/officeDocument/2006/relationships/tags" Target="../tags/tag66.xml"/><Relationship Id="rId7" Type="http://schemas.openxmlformats.org/officeDocument/2006/relationships/tags" Target="../tags/tag70.xml"/><Relationship Id="rId12" Type="http://schemas.openxmlformats.org/officeDocument/2006/relationships/tags" Target="../tags/tag75.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tags" Target="../tags/tag69.xml"/><Relationship Id="rId11" Type="http://schemas.openxmlformats.org/officeDocument/2006/relationships/tags" Target="../tags/tag74.xml"/><Relationship Id="rId5" Type="http://schemas.openxmlformats.org/officeDocument/2006/relationships/tags" Target="../tags/tag68.xml"/><Relationship Id="rId15" Type="http://schemas.openxmlformats.org/officeDocument/2006/relationships/image" Target="../media/image1.jpeg"/><Relationship Id="rId10" Type="http://schemas.openxmlformats.org/officeDocument/2006/relationships/tags" Target="../tags/tag73.xml"/><Relationship Id="rId4" Type="http://schemas.openxmlformats.org/officeDocument/2006/relationships/tags" Target="../tags/tag67.xml"/><Relationship Id="rId9" Type="http://schemas.openxmlformats.org/officeDocument/2006/relationships/tags" Target="../tags/tag72.xml"/><Relationship Id="rId1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tags" Target="../tags/tag83.xml"/><Relationship Id="rId13" Type="http://schemas.openxmlformats.org/officeDocument/2006/relationships/notesSlide" Target="../notesSlides/notesSlide9.xml"/><Relationship Id="rId3" Type="http://schemas.openxmlformats.org/officeDocument/2006/relationships/tags" Target="../tags/tag78.xml"/><Relationship Id="rId7" Type="http://schemas.openxmlformats.org/officeDocument/2006/relationships/tags" Target="../tags/tag82.xml"/><Relationship Id="rId12" Type="http://schemas.openxmlformats.org/officeDocument/2006/relationships/slideLayout" Target="../slideLayouts/slideLayout2.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11" Type="http://schemas.openxmlformats.org/officeDocument/2006/relationships/tags" Target="../tags/tag86.xml"/><Relationship Id="rId5" Type="http://schemas.openxmlformats.org/officeDocument/2006/relationships/tags" Target="../tags/tag80.xml"/><Relationship Id="rId15" Type="http://schemas.openxmlformats.org/officeDocument/2006/relationships/image" Target="../media/image1.jpeg"/><Relationship Id="rId10" Type="http://schemas.openxmlformats.org/officeDocument/2006/relationships/tags" Target="../tags/tag85.xml"/><Relationship Id="rId4" Type="http://schemas.openxmlformats.org/officeDocument/2006/relationships/tags" Target="../tags/tag79.xml"/><Relationship Id="rId9" Type="http://schemas.openxmlformats.org/officeDocument/2006/relationships/tags" Target="../tags/tag84.xml"/><Relationship Id="rId1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custDataLst>
              <p:tags r:id="rId1"/>
            </p:custDataLst>
          </p:nvPr>
        </p:nvSpPr>
        <p:spPr bwMode="auto">
          <a:xfrm>
            <a:off x="-1" y="2182"/>
            <a:ext cx="13003213" cy="10158760"/>
          </a:xfrm>
          <a:prstGeom prst="rect">
            <a:avLst/>
          </a:prstGeom>
          <a:solidFill>
            <a:schemeClr val="accent1"/>
          </a:solidFill>
          <a:ln w="25400" cap="flat" cmpd="sng" algn="ctr">
            <a:noFill/>
            <a:prstDash val="solid"/>
            <a:round/>
            <a:headEnd type="none" w="med" len="med"/>
            <a:tailEnd type="none" w="med" len="med"/>
          </a:ln>
          <a:effectLst/>
        </p:spPr>
        <p:txBody>
          <a:bodyPr rtlCol="0"/>
          <a:lstStyle/>
          <a:p>
            <a:pPr algn="ctr" rtl="0" eaLnBrk="1" hangingPunct="1"/>
            <a:endParaRPr lang="en-US" dirty="0">
              <a:latin typeface="Calibri Regular"/>
            </a:endParaRPr>
          </a:p>
        </p:txBody>
      </p:sp>
      <p:sp>
        <p:nvSpPr>
          <p:cNvPr id="10" name="Rectangle 9"/>
          <p:cNvSpPr/>
          <p:nvPr>
            <p:custDataLst>
              <p:tags r:id="rId2"/>
            </p:custDataLst>
          </p:nvPr>
        </p:nvSpPr>
        <p:spPr>
          <a:xfrm>
            <a:off x="10509154" y="2182"/>
            <a:ext cx="2494059" cy="10158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4480"/>
          </a:p>
        </p:txBody>
      </p:sp>
      <p:sp>
        <p:nvSpPr>
          <p:cNvPr id="12" name="TextBox 11"/>
          <p:cNvSpPr txBox="1"/>
          <p:nvPr>
            <p:custDataLst>
              <p:tags r:id="rId3"/>
            </p:custDataLst>
          </p:nvPr>
        </p:nvSpPr>
        <p:spPr>
          <a:xfrm>
            <a:off x="1016901" y="827675"/>
            <a:ext cx="7932042" cy="584775"/>
          </a:xfrm>
          <a:prstGeom prst="rect">
            <a:avLst/>
          </a:prstGeom>
          <a:noFill/>
        </p:spPr>
        <p:txBody>
          <a:bodyPr wrap="square" rtlCol="0">
            <a:spAutoFit/>
          </a:bodyPr>
          <a:lstStyle/>
          <a:p>
            <a:pPr rtl="0"/>
            <a:r>
              <a:rPr lang="fr" sz="3200" b="1" dirty="0">
                <a:solidFill>
                  <a:schemeClr val="bg1"/>
                </a:solidFill>
                <a:latin typeface="Calibri" charset="0"/>
                <a:ea typeface="Calibri" charset="0"/>
                <a:cs typeface="Calibri" charset="0"/>
              </a:rPr>
              <a:t>CETTE PRÉSENTATION COMPREND DES NOTES</a:t>
            </a:r>
          </a:p>
        </p:txBody>
      </p:sp>
      <p:sp>
        <p:nvSpPr>
          <p:cNvPr id="18" name="TextBox 17"/>
          <p:cNvSpPr txBox="1"/>
          <p:nvPr>
            <p:custDataLst>
              <p:tags r:id="rId4"/>
            </p:custDataLst>
          </p:nvPr>
        </p:nvSpPr>
        <p:spPr>
          <a:xfrm rot="5400000">
            <a:off x="7293040" y="4008265"/>
            <a:ext cx="8926290" cy="1861821"/>
          </a:xfrm>
          <a:prstGeom prst="rect">
            <a:avLst/>
          </a:prstGeom>
          <a:noFill/>
        </p:spPr>
        <p:txBody>
          <a:bodyPr wrap="none" rtlCol="0">
            <a:spAutoFit/>
          </a:bodyPr>
          <a:lstStyle/>
          <a:p>
            <a:pPr rtl="0"/>
            <a:r>
              <a:rPr lang="fr" sz="11499" b="1" spc="600">
                <a:solidFill>
                  <a:schemeClr val="bg1"/>
                </a:solidFill>
                <a:latin typeface="Calibri" charset="0"/>
                <a:ea typeface="Calibri" charset="0"/>
                <a:cs typeface="Calibri" charset="0"/>
              </a:rPr>
              <a:t>IMPORTANT !</a:t>
            </a:r>
          </a:p>
        </p:txBody>
      </p:sp>
      <p:sp>
        <p:nvSpPr>
          <p:cNvPr id="29" name="TextBox 28"/>
          <p:cNvSpPr txBox="1"/>
          <p:nvPr>
            <p:custDataLst>
              <p:tags r:id="rId5"/>
            </p:custDataLst>
          </p:nvPr>
        </p:nvSpPr>
        <p:spPr>
          <a:xfrm>
            <a:off x="1016902" y="2266545"/>
            <a:ext cx="8846330" cy="3990772"/>
          </a:xfrm>
          <a:prstGeom prst="rect">
            <a:avLst/>
          </a:prstGeom>
          <a:noFill/>
        </p:spPr>
        <p:txBody>
          <a:bodyPr wrap="square" rtlCol="0">
            <a:spAutoFit/>
          </a:bodyPr>
          <a:lstStyle/>
          <a:p>
            <a:pPr algn="just" rtl="0" eaLnBrk="1" hangingPunct="1">
              <a:lnSpc>
                <a:spcPct val="130000"/>
              </a:lnSpc>
            </a:pPr>
            <a:r>
              <a:rPr lang="fr" sz="1400" dirty="0">
                <a:solidFill>
                  <a:schemeClr val="bg1"/>
                </a:solidFill>
                <a:latin typeface="Calibri" panose="020F0502020204030204" pitchFamily="34" charset="0"/>
              </a:rPr>
              <a:t>Le texte que doit prononcer l’animateur(rice) au cours de cette séance de formation figure dans la section consacrée aux notes des différentes diapositives de présentation. Les notes des diapositives contiennent également des informations essentielles concernant le déroulement de la formation, notamment la durée des exercices et les références aux numéros de page correspondants dans le Guide d’animation. Il est essentiel de prendre connaissance de l’ensemble des notes des diapositives avant d’animer ce programme de formation et de les imprimer afin de les utiliser comme outil de référence au cours de vos séances. </a:t>
            </a:r>
          </a:p>
          <a:p>
            <a:pPr rtl="0" eaLnBrk="1" hangingPunct="1">
              <a:lnSpc>
                <a:spcPct val="130000"/>
              </a:lnSpc>
            </a:pPr>
            <a:r>
              <a:rPr lang="fr" sz="1400" dirty="0">
                <a:solidFill>
                  <a:schemeClr val="bg1"/>
                </a:solidFill>
                <a:latin typeface="Calibri" panose="020F0502020204030204" pitchFamily="34" charset="0"/>
              </a:rPr>
              <a:t> </a:t>
            </a:r>
          </a:p>
          <a:p>
            <a:pPr algn="just" rtl="0" eaLnBrk="1" hangingPunct="1">
              <a:lnSpc>
                <a:spcPct val="130000"/>
              </a:lnSpc>
            </a:pPr>
            <a:r>
              <a:rPr lang="fr" sz="1400" dirty="0">
                <a:solidFill>
                  <a:schemeClr val="bg1"/>
                </a:solidFill>
                <a:latin typeface="Calibri" panose="020F0502020204030204" pitchFamily="34" charset="0"/>
              </a:rPr>
              <a:t>Lorsque le mode « Normal » a été sélectionné dans l’onglet « Affichage », les notes apparaissent dans l’encadré sous la diapositive. Si les notes ne sont pas visibles, placez votre curseur sur la barre grise en bas de la fenêtre et faites-la glisser vers le haut pour faire apparaître la section correspondante. Pour voir les diapositives avec les notes en gros caractères en dessous, cliquez sur « Affichage » en haut de la page, puis sélectionnez le mode « Page de notes ». Pour imprimer les notes avec les images des diapositives (ce qui peut être utile si vous animez la formation pour la première fois, en particulier pour les longues séquences d’enseignement), cliquez sur « Imprimer » et sélectionnez « Pages de notes » dans les paramètres d’impression.</a:t>
            </a:r>
          </a:p>
        </p:txBody>
      </p:sp>
      <p:sp>
        <p:nvSpPr>
          <p:cNvPr id="8" name="TextBox 7">
            <a:extLst>
              <a:ext uri="{FF2B5EF4-FFF2-40B4-BE49-F238E27FC236}">
                <a16:creationId xmlns:a16="http://schemas.microsoft.com/office/drawing/2014/main" id="{197140AB-198A-4BD6-8141-7A766E0D8629}"/>
              </a:ext>
            </a:extLst>
          </p:cNvPr>
          <p:cNvSpPr txBox="1"/>
          <p:nvPr>
            <p:custDataLst>
              <p:tags r:id="rId6"/>
            </p:custDataLst>
          </p:nvPr>
        </p:nvSpPr>
        <p:spPr>
          <a:xfrm>
            <a:off x="1016898" y="6562742"/>
            <a:ext cx="7932042" cy="584775"/>
          </a:xfrm>
          <a:prstGeom prst="rect">
            <a:avLst/>
          </a:prstGeom>
          <a:noFill/>
        </p:spPr>
        <p:txBody>
          <a:bodyPr wrap="square" rtlCol="0">
            <a:spAutoFit/>
          </a:bodyPr>
          <a:lstStyle/>
          <a:p>
            <a:pPr rtl="0"/>
            <a:r>
              <a:rPr lang="fr" sz="3200" b="1" dirty="0">
                <a:solidFill>
                  <a:schemeClr val="bg1"/>
                </a:solidFill>
                <a:latin typeface="Calibri" charset="0"/>
                <a:ea typeface="Calibri" charset="0"/>
                <a:cs typeface="Calibri" charset="0"/>
              </a:rPr>
              <a:t>ASTUCES POUR MASQUER DES DIAPOSITIVES</a:t>
            </a:r>
          </a:p>
        </p:txBody>
      </p:sp>
      <p:sp>
        <p:nvSpPr>
          <p:cNvPr id="9" name="TextBox 8">
            <a:extLst>
              <a:ext uri="{FF2B5EF4-FFF2-40B4-BE49-F238E27FC236}">
                <a16:creationId xmlns:a16="http://schemas.microsoft.com/office/drawing/2014/main" id="{AD0B382F-9F52-446A-8C57-737A52FC2F5E}"/>
              </a:ext>
            </a:extLst>
          </p:cNvPr>
          <p:cNvSpPr txBox="1"/>
          <p:nvPr>
            <p:custDataLst>
              <p:tags r:id="rId7"/>
            </p:custDataLst>
          </p:nvPr>
        </p:nvSpPr>
        <p:spPr>
          <a:xfrm>
            <a:off x="1016899" y="7412888"/>
            <a:ext cx="8846330" cy="1470082"/>
          </a:xfrm>
          <a:prstGeom prst="rect">
            <a:avLst/>
          </a:prstGeom>
          <a:noFill/>
        </p:spPr>
        <p:txBody>
          <a:bodyPr wrap="square" rtlCol="0">
            <a:spAutoFit/>
          </a:bodyPr>
          <a:lstStyle/>
          <a:p>
            <a:pPr algn="just" rtl="0">
              <a:lnSpc>
                <a:spcPct val="130000"/>
              </a:lnSpc>
              <a:spcBef>
                <a:spcPct val="30000"/>
              </a:spcBef>
              <a:defRPr/>
            </a:pPr>
            <a:r>
              <a:rPr lang="fr" sz="1400" dirty="0">
                <a:solidFill>
                  <a:schemeClr val="bg1"/>
                </a:solidFill>
                <a:latin typeface="Calibri" panose="020F0502020204030204" pitchFamily="34" charset="0"/>
                <a:ea typeface="MS PGothic" charset="-128"/>
                <a:cs typeface="Calibri" panose="020F0502020204030204" pitchFamily="34" charset="0"/>
              </a:rPr>
              <a:t>Si vous décidez de retirer certaines diapositives de cette présentation – pour faire l’impasse sur un exercice spécifique, par exemple –, il est préférable de masquer la diapositive en question, plutôt que de la supprimer. Ainsi, la numérotation des diapositives dans le chronogramme du Guide d’animation restera la même. Pour masquer une diapositive, sélectionnez la diapositive en question, puis cliquez sur l’icône « Masquer la diapositive » dans l’onglet « Diaporama ». Lorsque vous lancerez le diaporama, la diapositive en question n’apparaîtra pas à l’écran. </a:t>
            </a:r>
          </a:p>
        </p:txBody>
      </p:sp>
    </p:spTree>
    <p:extLst>
      <p:ext uri="{BB962C8B-B14F-4D97-AF65-F5344CB8AC3E}">
        <p14:creationId xmlns:p14="http://schemas.microsoft.com/office/powerpoint/2010/main" val="147324783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custDataLst>
              <p:tags r:id="rId1"/>
            </p:custDataLst>
          </p:nvPr>
        </p:nvSpPr>
        <p:spPr>
          <a:xfrm>
            <a:off x="596827" y="322247"/>
            <a:ext cx="12406386" cy="854455"/>
          </a:xfrm>
        </p:spPr>
        <p:txBody>
          <a:bodyPr rtlCol="0"/>
          <a:lstStyle/>
          <a:p>
            <a:pPr lvl="0" algn="l" rtl="0"/>
            <a:r>
              <a:rPr lang="fr"/>
              <a:t>Planifier et préparer</a:t>
            </a:r>
          </a:p>
        </p:txBody>
      </p:sp>
      <p:sp>
        <p:nvSpPr>
          <p:cNvPr id="59" name="Text Placeholder 3">
            <a:extLst>
              <a:ext uri="{FF2B5EF4-FFF2-40B4-BE49-F238E27FC236}">
                <a16:creationId xmlns:a16="http://schemas.microsoft.com/office/drawing/2014/main" id="{5F0AD40E-FCD4-1440-917A-68CCB90D0070}"/>
              </a:ext>
            </a:extLst>
          </p:cNvPr>
          <p:cNvSpPr txBox="1">
            <a:spLocks/>
          </p:cNvSpPr>
          <p:nvPr>
            <p:custDataLst>
              <p:tags r:id="rId2"/>
            </p:custDataLst>
          </p:nvPr>
        </p:nvSpPr>
        <p:spPr>
          <a:xfrm>
            <a:off x="664559" y="3338971"/>
            <a:ext cx="12034314" cy="1550512"/>
          </a:xfrm>
          <a:prstGeom prst="rect">
            <a:avLst/>
          </a:prstGeom>
        </p:spPr>
        <p:txBody>
          <a:bodyPr rtlCol="0"/>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marL="301625" indent="-301625" rtl="0">
              <a:spcBef>
                <a:spcPts val="1200"/>
              </a:spcBef>
              <a:buClr>
                <a:schemeClr val="accent1"/>
              </a:buClr>
              <a:buFont typeface="Arial" panose="020B0604020202020204" pitchFamily="34" charset="0"/>
              <a:buChar char="•"/>
            </a:pPr>
            <a:r>
              <a:rPr lang="fr" sz="2000" dirty="0">
                <a:solidFill>
                  <a:schemeClr val="tx1"/>
                </a:solidFill>
                <a:cs typeface="MS PGothic" charset="0"/>
              </a:rPr>
              <a:t>Déterminez le but de l’entretien et fixez des objectifs à atteindre </a:t>
            </a:r>
          </a:p>
          <a:p>
            <a:pPr marL="301625" indent="-301625" rtl="0">
              <a:spcBef>
                <a:spcPts val="1200"/>
              </a:spcBef>
              <a:buClr>
                <a:schemeClr val="accent1"/>
              </a:buClr>
              <a:buFont typeface="Arial" panose="020B0604020202020204" pitchFamily="34" charset="0"/>
              <a:buChar char="•"/>
            </a:pPr>
            <a:r>
              <a:rPr lang="fr" sz="2000" dirty="0">
                <a:solidFill>
                  <a:schemeClr val="tx1"/>
                </a:solidFill>
                <a:cs typeface="MS PGothic" charset="0"/>
              </a:rPr>
              <a:t>Passez en revue les informations et les documents disponibles</a:t>
            </a:r>
          </a:p>
          <a:p>
            <a:pPr marL="301625" indent="-301625" rtl="0">
              <a:spcBef>
                <a:spcPts val="1200"/>
              </a:spcBef>
              <a:buClr>
                <a:schemeClr val="accent1"/>
              </a:buClr>
              <a:buFont typeface="Arial" panose="020B0604020202020204" pitchFamily="34" charset="0"/>
              <a:buChar char="•"/>
            </a:pPr>
            <a:r>
              <a:rPr lang="fr" sz="2000" dirty="0">
                <a:solidFill>
                  <a:schemeClr val="tx1"/>
                </a:solidFill>
                <a:cs typeface="MS PGothic" charset="0"/>
              </a:rPr>
              <a:t>Analysez les différents problèmes qu’il vous faudra examiner plus en détail</a:t>
            </a:r>
          </a:p>
          <a:p>
            <a:pPr marL="301625" indent="-301625" rtl="0">
              <a:spcBef>
                <a:spcPts val="1200"/>
              </a:spcBef>
              <a:buClr>
                <a:schemeClr val="accent1"/>
              </a:buClr>
              <a:buFont typeface="Arial" panose="020B0604020202020204" pitchFamily="34" charset="0"/>
              <a:buChar char="•"/>
            </a:pPr>
            <a:r>
              <a:rPr lang="fr" sz="2000" dirty="0">
                <a:solidFill>
                  <a:schemeClr val="tx1"/>
                </a:solidFill>
                <a:cs typeface="MS PGothic" charset="0"/>
              </a:rPr>
              <a:t>Identifiez les informations que vous devrez solliciter auprès de sources extérieures</a:t>
            </a:r>
          </a:p>
          <a:p>
            <a:pPr marL="301625" indent="-301625" rtl="0">
              <a:spcBef>
                <a:spcPts val="1200"/>
              </a:spcBef>
              <a:buClr>
                <a:schemeClr val="accent1"/>
              </a:buClr>
              <a:buFont typeface="Arial" panose="020B0604020202020204" pitchFamily="34" charset="0"/>
              <a:buChar char="•"/>
            </a:pPr>
            <a:r>
              <a:rPr lang="fr" sz="2000" dirty="0">
                <a:solidFill>
                  <a:schemeClr val="tx1"/>
                </a:solidFill>
                <a:cs typeface="MS PGothic" charset="0"/>
              </a:rPr>
              <a:t>Si vous savez que vous allez échanger avec une personne de diverses OSIEGCS, revoyez les principaux termes et enjeux relatifs à sa situation</a:t>
            </a:r>
          </a:p>
          <a:p>
            <a:pPr marL="301625" indent="-301625" rtl="0">
              <a:spcBef>
                <a:spcPts val="1200"/>
              </a:spcBef>
              <a:buClr>
                <a:schemeClr val="accent1"/>
              </a:buClr>
              <a:buFont typeface="Arial" panose="020B0604020202020204" pitchFamily="34" charset="0"/>
              <a:buChar char="•"/>
            </a:pPr>
            <a:r>
              <a:rPr lang="fr" sz="2000" dirty="0">
                <a:solidFill>
                  <a:schemeClr val="tx1"/>
                </a:solidFill>
                <a:cs typeface="MS PGothic" charset="0"/>
              </a:rPr>
              <a:t>Élaborez un plan d’entretien</a:t>
            </a:r>
          </a:p>
        </p:txBody>
      </p:sp>
      <p:sp>
        <p:nvSpPr>
          <p:cNvPr id="47" name="Rectangle 46">
            <a:extLst>
              <a:ext uri="{FF2B5EF4-FFF2-40B4-BE49-F238E27FC236}">
                <a16:creationId xmlns:a16="http://schemas.microsoft.com/office/drawing/2014/main" id="{FECDC330-E85C-9949-B4AF-EADC292B08B5}"/>
              </a:ext>
            </a:extLst>
          </p:cNvPr>
          <p:cNvSpPr/>
          <p:nvPr>
            <p:custDataLst>
              <p:tags r:id="rId3"/>
            </p:custDataLst>
          </p:nvPr>
        </p:nvSpPr>
        <p:spPr>
          <a:xfrm>
            <a:off x="666496" y="2489116"/>
            <a:ext cx="11070392" cy="646331"/>
          </a:xfrm>
          <a:prstGeom prst="rect">
            <a:avLst/>
          </a:prstGeom>
          <a:solidFill>
            <a:schemeClr val="accent1"/>
          </a:solidFill>
        </p:spPr>
        <p:txBody>
          <a:bodyPr wrap="square" rtlCol="0">
            <a:spAutoFit/>
          </a:bodyPr>
          <a:lstStyle/>
          <a:p>
            <a:pPr algn="ctr" rtl="0"/>
            <a:r>
              <a:rPr lang="fr" sz="3600" b="1" dirty="0">
                <a:solidFill>
                  <a:schemeClr val="bg1"/>
                </a:solidFill>
              </a:rPr>
              <a:t>Planification de la prise en charge du dossier</a:t>
            </a:r>
            <a:endParaRPr lang="en-US" sz="4400" b="1" dirty="0">
              <a:solidFill>
                <a:schemeClr val="bg1"/>
              </a:solidFill>
            </a:endParaRPr>
          </a:p>
        </p:txBody>
      </p:sp>
      <p:pic>
        <p:nvPicPr>
          <p:cNvPr id="50" name="Picture 49">
            <a:extLst>
              <a:ext uri="{FF2B5EF4-FFF2-40B4-BE49-F238E27FC236}">
                <a16:creationId xmlns:a16="http://schemas.microsoft.com/office/drawing/2014/main" id="{CD471304-C4E7-A44C-8A9C-80AFB2A7080B}"/>
              </a:ext>
            </a:extLst>
          </p:cNvPr>
          <p:cNvPicPr/>
          <p:nvPr>
            <p:custDataLst>
              <p:tags r:id="rId4"/>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885818" y="6935871"/>
            <a:ext cx="7061912" cy="1800497"/>
          </a:xfrm>
          <a:prstGeom prst="rect">
            <a:avLst/>
          </a:prstGeom>
          <a:noFill/>
          <a:ln>
            <a:noFill/>
          </a:ln>
        </p:spPr>
      </p:pic>
      <p:sp>
        <p:nvSpPr>
          <p:cNvPr id="51" name="TextBox 50">
            <a:extLst>
              <a:ext uri="{FF2B5EF4-FFF2-40B4-BE49-F238E27FC236}">
                <a16:creationId xmlns:a16="http://schemas.microsoft.com/office/drawing/2014/main" id="{DAE52A5B-5B46-BD47-9623-F174F4CD9A08}"/>
              </a:ext>
            </a:extLst>
          </p:cNvPr>
          <p:cNvSpPr txBox="1"/>
          <p:nvPr>
            <p:custDataLst>
              <p:tags r:id="rId5"/>
            </p:custDataLst>
          </p:nvPr>
        </p:nvSpPr>
        <p:spPr>
          <a:xfrm>
            <a:off x="440384" y="6443428"/>
            <a:ext cx="7510246" cy="492443"/>
          </a:xfrm>
          <a:prstGeom prst="rect">
            <a:avLst/>
          </a:prstGeom>
          <a:noFill/>
        </p:spPr>
        <p:txBody>
          <a:bodyPr wrap="square" rtlCol="0">
            <a:spAutoFit/>
          </a:bodyPr>
          <a:lstStyle/>
          <a:p>
            <a:pPr algn="ctr" rtl="0"/>
            <a:r>
              <a:rPr lang="fr" sz="2600" b="1" dirty="0">
                <a:latin typeface="Calibri" charset="0"/>
                <a:ea typeface="Calibri" charset="0"/>
                <a:cs typeface="Calibri" charset="0"/>
              </a:rPr>
              <a:t>Tableau matriciel de planification des entretiens</a:t>
            </a:r>
          </a:p>
        </p:txBody>
      </p:sp>
      <p:cxnSp>
        <p:nvCxnSpPr>
          <p:cNvPr id="41" name="Straight Connector 40">
            <a:extLst>
              <a:ext uri="{FF2B5EF4-FFF2-40B4-BE49-F238E27FC236}">
                <a16:creationId xmlns:a16="http://schemas.microsoft.com/office/drawing/2014/main" id="{406D5BB4-CF57-4148-BD22-C22B8C831C6C}"/>
              </a:ext>
            </a:extLst>
          </p:cNvPr>
          <p:cNvCxnSpPr/>
          <p:nvPr>
            <p:custDataLst>
              <p:tags r:id="rId6"/>
            </p:custDataLst>
          </p:nvPr>
        </p:nvCxnSpPr>
        <p:spPr>
          <a:xfrm>
            <a:off x="596827" y="221248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42" name="Group 41">
            <a:extLst>
              <a:ext uri="{FF2B5EF4-FFF2-40B4-BE49-F238E27FC236}">
                <a16:creationId xmlns:a16="http://schemas.microsoft.com/office/drawing/2014/main" id="{893264C1-E67A-CF49-AA7E-2A5ABC17D44D}"/>
              </a:ext>
            </a:extLst>
          </p:cNvPr>
          <p:cNvGrpSpPr/>
          <p:nvPr>
            <p:custDataLst>
              <p:tags r:id="rId7"/>
            </p:custDataLst>
          </p:nvPr>
        </p:nvGrpSpPr>
        <p:grpSpPr>
          <a:xfrm>
            <a:off x="663643" y="1176091"/>
            <a:ext cx="1557043" cy="988197"/>
            <a:chOff x="663643" y="1568537"/>
            <a:chExt cx="2877844" cy="1826460"/>
          </a:xfrm>
        </p:grpSpPr>
        <p:sp>
          <p:nvSpPr>
            <p:cNvPr id="43" name="Notched Right Arrow 42">
              <a:extLst>
                <a:ext uri="{FF2B5EF4-FFF2-40B4-BE49-F238E27FC236}">
                  <a16:creationId xmlns:a16="http://schemas.microsoft.com/office/drawing/2014/main" id="{EDAEB728-AAEE-7E45-9A77-839CE858077E}"/>
                </a:ext>
              </a:extLst>
            </p:cNvPr>
            <p:cNvSpPr/>
            <p:nvPr/>
          </p:nvSpPr>
          <p:spPr bwMode="auto">
            <a:xfrm>
              <a:off x="663643" y="1568537"/>
              <a:ext cx="2877844" cy="1500897"/>
            </a:xfrm>
            <a:prstGeom prst="notchedRightArrow">
              <a:avLst>
                <a:gd name="adj1" fmla="val 100000"/>
                <a:gd name="adj2" fmla="val 34681"/>
              </a:avLst>
            </a:prstGeom>
            <a:solidFill>
              <a:schemeClr val="accent1"/>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a:p>
          </p:txBody>
        </p:sp>
        <p:grpSp>
          <p:nvGrpSpPr>
            <p:cNvPr id="44" name="Group 552">
              <a:extLst>
                <a:ext uri="{FF2B5EF4-FFF2-40B4-BE49-F238E27FC236}">
                  <a16:creationId xmlns:a16="http://schemas.microsoft.com/office/drawing/2014/main" id="{4A7FCC37-34BA-014B-AB99-1136423043A8}"/>
                </a:ext>
              </a:extLst>
            </p:cNvPr>
            <p:cNvGrpSpPr/>
            <p:nvPr/>
          </p:nvGrpSpPr>
          <p:grpSpPr>
            <a:xfrm>
              <a:off x="1549197" y="1702393"/>
              <a:ext cx="1003522" cy="729835"/>
              <a:chOff x="6238876" y="2390775"/>
              <a:chExt cx="576262" cy="419101"/>
            </a:xfrm>
            <a:solidFill>
              <a:schemeClr val="bg1"/>
            </a:solidFill>
          </p:grpSpPr>
          <p:sp>
            <p:nvSpPr>
              <p:cNvPr id="46" name="Rectangle 89">
                <a:extLst>
                  <a:ext uri="{FF2B5EF4-FFF2-40B4-BE49-F238E27FC236}">
                    <a16:creationId xmlns:a16="http://schemas.microsoft.com/office/drawing/2014/main" id="{5C82772F-0614-744A-B1F1-6A767B9DB1A8}"/>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48" name="Rectangle 90">
                <a:extLst>
                  <a:ext uri="{FF2B5EF4-FFF2-40B4-BE49-F238E27FC236}">
                    <a16:creationId xmlns:a16="http://schemas.microsoft.com/office/drawing/2014/main" id="{D3337DAB-39B8-174A-AC45-78CC70C62B0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49" name="Freeform 91">
                <a:extLst>
                  <a:ext uri="{FF2B5EF4-FFF2-40B4-BE49-F238E27FC236}">
                    <a16:creationId xmlns:a16="http://schemas.microsoft.com/office/drawing/2014/main" id="{8DE331DF-FFE0-8946-A15A-5E9DD2435EEB}"/>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52" name="Freeform 92">
                <a:extLst>
                  <a:ext uri="{FF2B5EF4-FFF2-40B4-BE49-F238E27FC236}">
                    <a16:creationId xmlns:a16="http://schemas.microsoft.com/office/drawing/2014/main" id="{ADA4DF5C-DE51-F243-B387-24A4FF8C93C2}"/>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60" name="Freeform 93">
                <a:extLst>
                  <a:ext uri="{FF2B5EF4-FFF2-40B4-BE49-F238E27FC236}">
                    <a16:creationId xmlns:a16="http://schemas.microsoft.com/office/drawing/2014/main" id="{8BF815BC-5C9E-E64D-9A94-53660B6A95CD}"/>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61" name="Rectangle 94">
                <a:extLst>
                  <a:ext uri="{FF2B5EF4-FFF2-40B4-BE49-F238E27FC236}">
                    <a16:creationId xmlns:a16="http://schemas.microsoft.com/office/drawing/2014/main" id="{0B9C4F03-D2A2-364F-9E46-CC92F56AA3E7}"/>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62" name="Freeform 95">
                <a:extLst>
                  <a:ext uri="{FF2B5EF4-FFF2-40B4-BE49-F238E27FC236}">
                    <a16:creationId xmlns:a16="http://schemas.microsoft.com/office/drawing/2014/main" id="{731263A1-C52D-F344-A0FE-AE9F38C3A761}"/>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63" name="Freeform 96">
                <a:extLst>
                  <a:ext uri="{FF2B5EF4-FFF2-40B4-BE49-F238E27FC236}">
                    <a16:creationId xmlns:a16="http://schemas.microsoft.com/office/drawing/2014/main" id="{8EBF65C1-1F2F-EF46-B5EA-515090D05854}"/>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64" name="Rectangle 97">
                <a:extLst>
                  <a:ext uri="{FF2B5EF4-FFF2-40B4-BE49-F238E27FC236}">
                    <a16:creationId xmlns:a16="http://schemas.microsoft.com/office/drawing/2014/main" id="{A71A99CE-9351-3B48-B789-ECAC26FC92F1}"/>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65" name="Freeform 98">
                <a:extLst>
                  <a:ext uri="{FF2B5EF4-FFF2-40B4-BE49-F238E27FC236}">
                    <a16:creationId xmlns:a16="http://schemas.microsoft.com/office/drawing/2014/main" id="{05B847CB-69F7-124B-A573-19F240670002}"/>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66" name="Freeform 99">
                <a:extLst>
                  <a:ext uri="{FF2B5EF4-FFF2-40B4-BE49-F238E27FC236}">
                    <a16:creationId xmlns:a16="http://schemas.microsoft.com/office/drawing/2014/main" id="{0D5B4F28-96F6-DB4A-87D6-7E02D89EA961}"/>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67" name="Freeform 100">
                <a:extLst>
                  <a:ext uri="{FF2B5EF4-FFF2-40B4-BE49-F238E27FC236}">
                    <a16:creationId xmlns:a16="http://schemas.microsoft.com/office/drawing/2014/main" id="{A3F94267-5B48-D648-A0CC-B71AD48E414A}"/>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68" name="Freeform 101">
                <a:extLst>
                  <a:ext uri="{FF2B5EF4-FFF2-40B4-BE49-F238E27FC236}">
                    <a16:creationId xmlns:a16="http://schemas.microsoft.com/office/drawing/2014/main" id="{40949636-DCE4-E049-8EC1-C3E1E0317097}"/>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69" name="Freeform 102">
                <a:extLst>
                  <a:ext uri="{FF2B5EF4-FFF2-40B4-BE49-F238E27FC236}">
                    <a16:creationId xmlns:a16="http://schemas.microsoft.com/office/drawing/2014/main" id="{4C25ABBD-B748-A84D-BE4F-31A5A8684A72}"/>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0" name="Freeform 103">
                <a:extLst>
                  <a:ext uri="{FF2B5EF4-FFF2-40B4-BE49-F238E27FC236}">
                    <a16:creationId xmlns:a16="http://schemas.microsoft.com/office/drawing/2014/main" id="{50AF586E-3548-FD46-BFB2-ED4C5A789B24}"/>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1" name="Freeform 104">
                <a:extLst>
                  <a:ext uri="{FF2B5EF4-FFF2-40B4-BE49-F238E27FC236}">
                    <a16:creationId xmlns:a16="http://schemas.microsoft.com/office/drawing/2014/main" id="{76D6D12A-3113-394D-8413-67A16A0F0D4C}"/>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2" name="Freeform 105">
                <a:extLst>
                  <a:ext uri="{FF2B5EF4-FFF2-40B4-BE49-F238E27FC236}">
                    <a16:creationId xmlns:a16="http://schemas.microsoft.com/office/drawing/2014/main" id="{C3E2BB9F-BEAF-5E47-B488-072A6440A774}"/>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grpSp>
        <p:sp>
          <p:nvSpPr>
            <p:cNvPr id="45" name="Oval 44">
              <a:extLst>
                <a:ext uri="{FF2B5EF4-FFF2-40B4-BE49-F238E27FC236}">
                  <a16:creationId xmlns:a16="http://schemas.microsoft.com/office/drawing/2014/main" id="{50DE114E-7EEB-C148-B45B-AE7BF4251799}"/>
                </a:ext>
              </a:extLst>
            </p:cNvPr>
            <p:cNvSpPr/>
            <p:nvPr/>
          </p:nvSpPr>
          <p:spPr>
            <a:xfrm>
              <a:off x="1606892" y="2571842"/>
              <a:ext cx="823155" cy="823155"/>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2000" b="1"/>
                <a:t>01</a:t>
              </a:r>
              <a:endParaRPr lang="en-US" sz="2400" b="1" dirty="0"/>
            </a:p>
          </p:txBody>
        </p:sp>
      </p:grpSp>
      <p:sp>
        <p:nvSpPr>
          <p:cNvPr id="73" name="Slide Number Placeholder 5">
            <a:extLst>
              <a:ext uri="{FF2B5EF4-FFF2-40B4-BE49-F238E27FC236}">
                <a16:creationId xmlns:a16="http://schemas.microsoft.com/office/drawing/2014/main" id="{A9D2F881-131B-7149-82B9-68CE6F931B0F}"/>
              </a:ext>
            </a:extLst>
          </p:cNvPr>
          <p:cNvSpPr txBox="1">
            <a:spLocks/>
          </p:cNvSpPr>
          <p:nvPr>
            <p:custDataLst>
              <p:tags r:id="rId8"/>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10</a:t>
            </a:fld>
            <a:endParaRPr lang="en-US" altLang="en-US" sz="1200" dirty="0">
              <a:solidFill>
                <a:schemeClr val="bg1"/>
              </a:solidFill>
            </a:endParaRPr>
          </a:p>
        </p:txBody>
      </p:sp>
    </p:spTree>
    <p:extLst>
      <p:ext uri="{BB962C8B-B14F-4D97-AF65-F5344CB8AC3E}">
        <p14:creationId xmlns:p14="http://schemas.microsoft.com/office/powerpoint/2010/main" val="60713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
                                            <p:txEl>
                                              <p:pRg st="0" end="0"/>
                                            </p:txEl>
                                          </p:spTgt>
                                        </p:tgtEl>
                                        <p:attrNameLst>
                                          <p:attrName>style.visibility</p:attrName>
                                        </p:attrNameLst>
                                      </p:cBhvr>
                                      <p:to>
                                        <p:strVal val="visible"/>
                                      </p:to>
                                    </p:set>
                                    <p:animEffect transition="in" filter="fade">
                                      <p:cBhvr>
                                        <p:cTn id="7" dur="500"/>
                                        <p:tgtEl>
                                          <p:spTgt spid="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
                                            <p:txEl>
                                              <p:pRg st="1" end="1"/>
                                            </p:txEl>
                                          </p:spTgt>
                                        </p:tgtEl>
                                        <p:attrNameLst>
                                          <p:attrName>style.visibility</p:attrName>
                                        </p:attrNameLst>
                                      </p:cBhvr>
                                      <p:to>
                                        <p:strVal val="visible"/>
                                      </p:to>
                                    </p:set>
                                    <p:animEffect transition="in" filter="fade">
                                      <p:cBhvr>
                                        <p:cTn id="12" dur="500"/>
                                        <p:tgtEl>
                                          <p:spTgt spid="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
                                            <p:txEl>
                                              <p:pRg st="2" end="2"/>
                                            </p:txEl>
                                          </p:spTgt>
                                        </p:tgtEl>
                                        <p:attrNameLst>
                                          <p:attrName>style.visibility</p:attrName>
                                        </p:attrNameLst>
                                      </p:cBhvr>
                                      <p:to>
                                        <p:strVal val="visible"/>
                                      </p:to>
                                    </p:set>
                                    <p:animEffect transition="in" filter="fade">
                                      <p:cBhvr>
                                        <p:cTn id="17" dur="500"/>
                                        <p:tgtEl>
                                          <p:spTgt spid="5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9">
                                            <p:txEl>
                                              <p:pRg st="3" end="3"/>
                                            </p:txEl>
                                          </p:spTgt>
                                        </p:tgtEl>
                                        <p:attrNameLst>
                                          <p:attrName>style.visibility</p:attrName>
                                        </p:attrNameLst>
                                      </p:cBhvr>
                                      <p:to>
                                        <p:strVal val="visible"/>
                                      </p:to>
                                    </p:set>
                                    <p:animEffect transition="in" filter="fade">
                                      <p:cBhvr>
                                        <p:cTn id="22" dur="500"/>
                                        <p:tgtEl>
                                          <p:spTgt spid="5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9">
                                            <p:txEl>
                                              <p:pRg st="4" end="4"/>
                                            </p:txEl>
                                          </p:spTgt>
                                        </p:tgtEl>
                                        <p:attrNameLst>
                                          <p:attrName>style.visibility</p:attrName>
                                        </p:attrNameLst>
                                      </p:cBhvr>
                                      <p:to>
                                        <p:strVal val="visible"/>
                                      </p:to>
                                    </p:set>
                                    <p:animEffect transition="in" filter="fade">
                                      <p:cBhvr>
                                        <p:cTn id="27" dur="500"/>
                                        <p:tgtEl>
                                          <p:spTgt spid="5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9">
                                            <p:txEl>
                                              <p:pRg st="5" end="5"/>
                                            </p:txEl>
                                          </p:spTgt>
                                        </p:tgtEl>
                                        <p:attrNameLst>
                                          <p:attrName>style.visibility</p:attrName>
                                        </p:attrNameLst>
                                      </p:cBhvr>
                                      <p:to>
                                        <p:strVal val="visible"/>
                                      </p:to>
                                    </p:set>
                                    <p:animEffect transition="in" filter="fade">
                                      <p:cBhvr>
                                        <p:cTn id="32" dur="500"/>
                                        <p:tgtEl>
                                          <p:spTgt spid="5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custDataLst>
              <p:tags r:id="rId1"/>
            </p:custDataLst>
          </p:nvPr>
        </p:nvSpPr>
        <p:spPr>
          <a:xfrm>
            <a:off x="596827" y="322247"/>
            <a:ext cx="12406386" cy="854455"/>
          </a:xfrm>
        </p:spPr>
        <p:txBody>
          <a:bodyPr rtlCol="0"/>
          <a:lstStyle/>
          <a:p>
            <a:pPr lvl="0" algn="l" rtl="0"/>
            <a:r>
              <a:rPr lang="fr"/>
              <a:t>Planifier et préparer</a:t>
            </a:r>
          </a:p>
        </p:txBody>
      </p:sp>
      <p:sp>
        <p:nvSpPr>
          <p:cNvPr id="59" name="Text Placeholder 3">
            <a:extLst>
              <a:ext uri="{FF2B5EF4-FFF2-40B4-BE49-F238E27FC236}">
                <a16:creationId xmlns:a16="http://schemas.microsoft.com/office/drawing/2014/main" id="{5F0AD40E-FCD4-1440-917A-68CCB90D0070}"/>
              </a:ext>
            </a:extLst>
          </p:cNvPr>
          <p:cNvSpPr txBox="1">
            <a:spLocks/>
          </p:cNvSpPr>
          <p:nvPr>
            <p:custDataLst>
              <p:tags r:id="rId2"/>
            </p:custDataLst>
          </p:nvPr>
        </p:nvSpPr>
        <p:spPr>
          <a:xfrm>
            <a:off x="664559" y="3338971"/>
            <a:ext cx="12034314" cy="1550512"/>
          </a:xfrm>
          <a:prstGeom prst="rect">
            <a:avLst/>
          </a:prstGeom>
        </p:spPr>
        <p:txBody>
          <a:bodyPr rtlCol="0"/>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marL="301625" indent="-301625" rtl="0">
              <a:spcBef>
                <a:spcPts val="2400"/>
              </a:spcBef>
              <a:buClr>
                <a:schemeClr val="accent1"/>
              </a:buClr>
              <a:buFont typeface="Arial" panose="020B0604020202020204" pitchFamily="34" charset="0"/>
              <a:buChar char="•"/>
            </a:pPr>
            <a:r>
              <a:rPr lang="fr" sz="2400" dirty="0">
                <a:solidFill>
                  <a:schemeClr val="tx1"/>
                </a:solidFill>
                <a:cs typeface="MS PGothic" charset="0"/>
              </a:rPr>
              <a:t>Ai-je bien conscience de l’état d’esprit dans lequel j’aborde ce dossier, du regard que je porte sur cette situation et de la façon dont elle pourrait m’affecter ?</a:t>
            </a:r>
          </a:p>
          <a:p>
            <a:pPr marL="301625" indent="-301625" rtl="0">
              <a:spcBef>
                <a:spcPts val="2400"/>
              </a:spcBef>
              <a:buClr>
                <a:schemeClr val="accent1"/>
              </a:buClr>
              <a:buFont typeface="Arial" panose="020B0604020202020204" pitchFamily="34" charset="0"/>
              <a:buChar char="•"/>
            </a:pPr>
            <a:r>
              <a:rPr lang="fr" sz="2400" dirty="0">
                <a:solidFill>
                  <a:schemeClr val="tx1"/>
                </a:solidFill>
                <a:cs typeface="MS PGothic" charset="0"/>
              </a:rPr>
              <a:t>Suis-je habité(e) par des préjugés quelconques ? </a:t>
            </a:r>
          </a:p>
          <a:p>
            <a:pPr marL="301625" indent="-301625" rtl="0">
              <a:spcBef>
                <a:spcPts val="2400"/>
              </a:spcBef>
              <a:buClr>
                <a:schemeClr val="accent1"/>
              </a:buClr>
              <a:buFont typeface="Arial" panose="020B0604020202020204" pitchFamily="34" charset="0"/>
              <a:buChar char="•"/>
            </a:pPr>
            <a:r>
              <a:rPr lang="fr" sz="2400" dirty="0">
                <a:solidFill>
                  <a:schemeClr val="tx1"/>
                </a:solidFill>
                <a:cs typeface="MS PGothic" charset="0"/>
              </a:rPr>
              <a:t>Suis-je capable d’adopter le point de vue de la personne et disposé(e) à faire cet effort ? </a:t>
            </a:r>
          </a:p>
          <a:p>
            <a:pPr marL="301625" indent="-301625" rtl="0">
              <a:spcBef>
                <a:spcPts val="2400"/>
              </a:spcBef>
              <a:buClr>
                <a:schemeClr val="accent1"/>
              </a:buClr>
              <a:buFont typeface="Arial" panose="020B0604020202020204" pitchFamily="34" charset="0"/>
              <a:buChar char="•"/>
            </a:pPr>
            <a:r>
              <a:rPr lang="fr" sz="2400" dirty="0">
                <a:solidFill>
                  <a:schemeClr val="tx1"/>
                </a:solidFill>
                <a:cs typeface="MS PGothic" charset="0"/>
              </a:rPr>
              <a:t>Comment puis-je faire en sorte que la relation de pouvoir soit moins déséquilibrée ? </a:t>
            </a:r>
          </a:p>
          <a:p>
            <a:pPr marL="301625" indent="-301625" rtl="0">
              <a:spcBef>
                <a:spcPts val="2400"/>
              </a:spcBef>
              <a:buClr>
                <a:schemeClr val="accent1"/>
              </a:buClr>
              <a:buFont typeface="Arial" panose="020B0604020202020204" pitchFamily="34" charset="0"/>
              <a:buChar char="•"/>
            </a:pPr>
            <a:r>
              <a:rPr lang="fr" sz="2400" dirty="0">
                <a:solidFill>
                  <a:schemeClr val="tx1"/>
                </a:solidFill>
                <a:cs typeface="MS PGothic" charset="0"/>
              </a:rPr>
              <a:t>Suis-je pleinement conscient(e) des objectifs de cet entretien et des lignes rouges que mes questions ne doivent pas franchir ? </a:t>
            </a:r>
          </a:p>
        </p:txBody>
      </p:sp>
      <p:sp>
        <p:nvSpPr>
          <p:cNvPr id="47" name="Rectangle 46">
            <a:extLst>
              <a:ext uri="{FF2B5EF4-FFF2-40B4-BE49-F238E27FC236}">
                <a16:creationId xmlns:a16="http://schemas.microsoft.com/office/drawing/2014/main" id="{FECDC330-E85C-9949-B4AF-EADC292B08B5}"/>
              </a:ext>
            </a:extLst>
          </p:cNvPr>
          <p:cNvSpPr/>
          <p:nvPr>
            <p:custDataLst>
              <p:tags r:id="rId3"/>
            </p:custDataLst>
          </p:nvPr>
        </p:nvSpPr>
        <p:spPr>
          <a:xfrm>
            <a:off x="666496" y="2489116"/>
            <a:ext cx="4938437" cy="646331"/>
          </a:xfrm>
          <a:prstGeom prst="rect">
            <a:avLst/>
          </a:prstGeom>
          <a:solidFill>
            <a:schemeClr val="accent1"/>
          </a:solidFill>
        </p:spPr>
        <p:txBody>
          <a:bodyPr wrap="square" rtlCol="0">
            <a:spAutoFit/>
          </a:bodyPr>
          <a:lstStyle/>
          <a:p>
            <a:pPr algn="ctr" rtl="0"/>
            <a:r>
              <a:rPr lang="fr" sz="3600" b="1">
                <a:solidFill>
                  <a:schemeClr val="bg1"/>
                </a:solidFill>
              </a:rPr>
              <a:t>Préparation mentale</a:t>
            </a:r>
            <a:endParaRPr lang="en-US" sz="4400" b="1" dirty="0">
              <a:solidFill>
                <a:schemeClr val="bg1"/>
              </a:solidFill>
            </a:endParaRPr>
          </a:p>
        </p:txBody>
      </p:sp>
      <p:cxnSp>
        <p:nvCxnSpPr>
          <p:cNvPr id="43" name="Straight Connector 42">
            <a:extLst>
              <a:ext uri="{FF2B5EF4-FFF2-40B4-BE49-F238E27FC236}">
                <a16:creationId xmlns:a16="http://schemas.microsoft.com/office/drawing/2014/main" id="{8B34938F-B5A3-6F46-A56E-7C1BC272D610}"/>
              </a:ext>
            </a:extLst>
          </p:cNvPr>
          <p:cNvCxnSpPr/>
          <p:nvPr>
            <p:custDataLst>
              <p:tags r:id="rId4"/>
            </p:custDataLst>
          </p:nvPr>
        </p:nvCxnSpPr>
        <p:spPr>
          <a:xfrm>
            <a:off x="596827" y="221248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44" name="Group 43">
            <a:extLst>
              <a:ext uri="{FF2B5EF4-FFF2-40B4-BE49-F238E27FC236}">
                <a16:creationId xmlns:a16="http://schemas.microsoft.com/office/drawing/2014/main" id="{0AA9F016-1040-7A42-8D7C-1A94B978EADD}"/>
              </a:ext>
            </a:extLst>
          </p:cNvPr>
          <p:cNvGrpSpPr/>
          <p:nvPr>
            <p:custDataLst>
              <p:tags r:id="rId5"/>
            </p:custDataLst>
          </p:nvPr>
        </p:nvGrpSpPr>
        <p:grpSpPr>
          <a:xfrm>
            <a:off x="663643" y="1176091"/>
            <a:ext cx="1557043" cy="988197"/>
            <a:chOff x="663643" y="1568537"/>
            <a:chExt cx="2877844" cy="1826460"/>
          </a:xfrm>
        </p:grpSpPr>
        <p:sp>
          <p:nvSpPr>
            <p:cNvPr id="45" name="Notched Right Arrow 44">
              <a:extLst>
                <a:ext uri="{FF2B5EF4-FFF2-40B4-BE49-F238E27FC236}">
                  <a16:creationId xmlns:a16="http://schemas.microsoft.com/office/drawing/2014/main" id="{87587533-AA3C-1047-B7AA-DC6E8A23A4B8}"/>
                </a:ext>
              </a:extLst>
            </p:cNvPr>
            <p:cNvSpPr/>
            <p:nvPr/>
          </p:nvSpPr>
          <p:spPr bwMode="auto">
            <a:xfrm>
              <a:off x="663643" y="1568537"/>
              <a:ext cx="2877844" cy="1500897"/>
            </a:xfrm>
            <a:prstGeom prst="notchedRightArrow">
              <a:avLst>
                <a:gd name="adj1" fmla="val 100000"/>
                <a:gd name="adj2" fmla="val 34681"/>
              </a:avLst>
            </a:prstGeom>
            <a:solidFill>
              <a:schemeClr val="accent1"/>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a:p>
          </p:txBody>
        </p:sp>
        <p:grpSp>
          <p:nvGrpSpPr>
            <p:cNvPr id="46" name="Group 552">
              <a:extLst>
                <a:ext uri="{FF2B5EF4-FFF2-40B4-BE49-F238E27FC236}">
                  <a16:creationId xmlns:a16="http://schemas.microsoft.com/office/drawing/2014/main" id="{0B7ADA6D-941E-2647-9837-19C83D042BE1}"/>
                </a:ext>
              </a:extLst>
            </p:cNvPr>
            <p:cNvGrpSpPr/>
            <p:nvPr/>
          </p:nvGrpSpPr>
          <p:grpSpPr>
            <a:xfrm>
              <a:off x="1549197" y="1702393"/>
              <a:ext cx="1003522" cy="729835"/>
              <a:chOff x="6238876" y="2390775"/>
              <a:chExt cx="576262" cy="419101"/>
            </a:xfrm>
            <a:solidFill>
              <a:schemeClr val="bg1"/>
            </a:solidFill>
          </p:grpSpPr>
          <p:sp>
            <p:nvSpPr>
              <p:cNvPr id="49" name="Rectangle 89">
                <a:extLst>
                  <a:ext uri="{FF2B5EF4-FFF2-40B4-BE49-F238E27FC236}">
                    <a16:creationId xmlns:a16="http://schemas.microsoft.com/office/drawing/2014/main" id="{87CF0E83-BCFD-DD4C-810F-4017BE014454}"/>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60" name="Rectangle 90">
                <a:extLst>
                  <a:ext uri="{FF2B5EF4-FFF2-40B4-BE49-F238E27FC236}">
                    <a16:creationId xmlns:a16="http://schemas.microsoft.com/office/drawing/2014/main" id="{66323DEE-BD5C-D440-BF22-791D41E6BC16}"/>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61" name="Freeform 91">
                <a:extLst>
                  <a:ext uri="{FF2B5EF4-FFF2-40B4-BE49-F238E27FC236}">
                    <a16:creationId xmlns:a16="http://schemas.microsoft.com/office/drawing/2014/main" id="{A9EAAFA7-878B-704F-84B2-967AC627CDC6}"/>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64" name="Freeform 92">
                <a:extLst>
                  <a:ext uri="{FF2B5EF4-FFF2-40B4-BE49-F238E27FC236}">
                    <a16:creationId xmlns:a16="http://schemas.microsoft.com/office/drawing/2014/main" id="{A66BD239-F848-ED45-B28A-E2C94ECF4A69}"/>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65" name="Freeform 93">
                <a:extLst>
                  <a:ext uri="{FF2B5EF4-FFF2-40B4-BE49-F238E27FC236}">
                    <a16:creationId xmlns:a16="http://schemas.microsoft.com/office/drawing/2014/main" id="{0DB5BC77-07BD-F749-A5C0-CE20E7E9EB5A}"/>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66" name="Rectangle 94">
                <a:extLst>
                  <a:ext uri="{FF2B5EF4-FFF2-40B4-BE49-F238E27FC236}">
                    <a16:creationId xmlns:a16="http://schemas.microsoft.com/office/drawing/2014/main" id="{CF5BAEED-848F-4E45-9AE8-31712CC5989B}"/>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67" name="Freeform 95">
                <a:extLst>
                  <a:ext uri="{FF2B5EF4-FFF2-40B4-BE49-F238E27FC236}">
                    <a16:creationId xmlns:a16="http://schemas.microsoft.com/office/drawing/2014/main" id="{7E840615-E694-3F48-8208-3E03CFCFE6B4}"/>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68" name="Freeform 96">
                <a:extLst>
                  <a:ext uri="{FF2B5EF4-FFF2-40B4-BE49-F238E27FC236}">
                    <a16:creationId xmlns:a16="http://schemas.microsoft.com/office/drawing/2014/main" id="{6B5D3C9C-2EAA-104C-B1BD-BCEFF5CA2C33}"/>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69" name="Rectangle 97">
                <a:extLst>
                  <a:ext uri="{FF2B5EF4-FFF2-40B4-BE49-F238E27FC236}">
                    <a16:creationId xmlns:a16="http://schemas.microsoft.com/office/drawing/2014/main" id="{B6D06237-7B70-074E-A4AE-AC99909220A0}"/>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0" name="Freeform 98">
                <a:extLst>
                  <a:ext uri="{FF2B5EF4-FFF2-40B4-BE49-F238E27FC236}">
                    <a16:creationId xmlns:a16="http://schemas.microsoft.com/office/drawing/2014/main" id="{24DB5955-687E-3F42-827C-D394FFE3264C}"/>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1" name="Freeform 99">
                <a:extLst>
                  <a:ext uri="{FF2B5EF4-FFF2-40B4-BE49-F238E27FC236}">
                    <a16:creationId xmlns:a16="http://schemas.microsoft.com/office/drawing/2014/main" id="{653425BD-0D2F-4F40-B730-4C7240AB8D66}"/>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2" name="Freeform 100">
                <a:extLst>
                  <a:ext uri="{FF2B5EF4-FFF2-40B4-BE49-F238E27FC236}">
                    <a16:creationId xmlns:a16="http://schemas.microsoft.com/office/drawing/2014/main" id="{B4621394-8279-1A43-B2A1-7881F181E49E}"/>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3" name="Freeform 101">
                <a:extLst>
                  <a:ext uri="{FF2B5EF4-FFF2-40B4-BE49-F238E27FC236}">
                    <a16:creationId xmlns:a16="http://schemas.microsoft.com/office/drawing/2014/main" id="{FF1A9020-8DCD-8942-862D-375977688B35}"/>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4" name="Freeform 102">
                <a:extLst>
                  <a:ext uri="{FF2B5EF4-FFF2-40B4-BE49-F238E27FC236}">
                    <a16:creationId xmlns:a16="http://schemas.microsoft.com/office/drawing/2014/main" id="{EA50C8BD-301D-364A-8085-08CED0CAB123}"/>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5" name="Freeform 103">
                <a:extLst>
                  <a:ext uri="{FF2B5EF4-FFF2-40B4-BE49-F238E27FC236}">
                    <a16:creationId xmlns:a16="http://schemas.microsoft.com/office/drawing/2014/main" id="{69E9DC0E-64F4-2A4D-B24E-9F6270743915}"/>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6" name="Freeform 104">
                <a:extLst>
                  <a:ext uri="{FF2B5EF4-FFF2-40B4-BE49-F238E27FC236}">
                    <a16:creationId xmlns:a16="http://schemas.microsoft.com/office/drawing/2014/main" id="{37684442-B147-B04A-A790-509F386B0419}"/>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7" name="Freeform 105">
                <a:extLst>
                  <a:ext uri="{FF2B5EF4-FFF2-40B4-BE49-F238E27FC236}">
                    <a16:creationId xmlns:a16="http://schemas.microsoft.com/office/drawing/2014/main" id="{4A1C184A-C530-D349-94A2-B506B66657D4}"/>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grpSp>
        <p:sp>
          <p:nvSpPr>
            <p:cNvPr id="48" name="Oval 47">
              <a:extLst>
                <a:ext uri="{FF2B5EF4-FFF2-40B4-BE49-F238E27FC236}">
                  <a16:creationId xmlns:a16="http://schemas.microsoft.com/office/drawing/2014/main" id="{7F2B587D-E043-DD45-A39D-E86DDE4FC44D}"/>
                </a:ext>
              </a:extLst>
            </p:cNvPr>
            <p:cNvSpPr/>
            <p:nvPr/>
          </p:nvSpPr>
          <p:spPr>
            <a:xfrm>
              <a:off x="1606892" y="2571842"/>
              <a:ext cx="823155" cy="823155"/>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2000" b="1"/>
                <a:t>01</a:t>
              </a:r>
              <a:endParaRPr lang="en-US" sz="2400" b="1" dirty="0"/>
            </a:p>
          </p:txBody>
        </p:sp>
      </p:grpSp>
      <p:sp>
        <p:nvSpPr>
          <p:cNvPr id="78" name="Slide Number Placeholder 5">
            <a:extLst>
              <a:ext uri="{FF2B5EF4-FFF2-40B4-BE49-F238E27FC236}">
                <a16:creationId xmlns:a16="http://schemas.microsoft.com/office/drawing/2014/main" id="{D94152D7-8019-D546-B654-A376D4C20DD5}"/>
              </a:ext>
            </a:extLst>
          </p:cNvPr>
          <p:cNvSpPr txBox="1">
            <a:spLocks/>
          </p:cNvSpPr>
          <p:nvPr>
            <p:custDataLst>
              <p:tags r:id="rId6"/>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11</a:t>
            </a:fld>
            <a:endParaRPr lang="en-US" altLang="en-US" sz="1200" dirty="0">
              <a:solidFill>
                <a:schemeClr val="bg1"/>
              </a:solidFill>
            </a:endParaRPr>
          </a:p>
        </p:txBody>
      </p:sp>
    </p:spTree>
    <p:extLst>
      <p:ext uri="{BB962C8B-B14F-4D97-AF65-F5344CB8AC3E}">
        <p14:creationId xmlns:p14="http://schemas.microsoft.com/office/powerpoint/2010/main" val="21314675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
                                            <p:txEl>
                                              <p:pRg st="0" end="0"/>
                                            </p:txEl>
                                          </p:spTgt>
                                        </p:tgtEl>
                                        <p:attrNameLst>
                                          <p:attrName>style.visibility</p:attrName>
                                        </p:attrNameLst>
                                      </p:cBhvr>
                                      <p:to>
                                        <p:strVal val="visible"/>
                                      </p:to>
                                    </p:set>
                                    <p:animEffect transition="in" filter="fade">
                                      <p:cBhvr>
                                        <p:cTn id="7" dur="500"/>
                                        <p:tgtEl>
                                          <p:spTgt spid="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
                                            <p:txEl>
                                              <p:pRg st="1" end="1"/>
                                            </p:txEl>
                                          </p:spTgt>
                                        </p:tgtEl>
                                        <p:attrNameLst>
                                          <p:attrName>style.visibility</p:attrName>
                                        </p:attrNameLst>
                                      </p:cBhvr>
                                      <p:to>
                                        <p:strVal val="visible"/>
                                      </p:to>
                                    </p:set>
                                    <p:animEffect transition="in" filter="fade">
                                      <p:cBhvr>
                                        <p:cTn id="12" dur="500"/>
                                        <p:tgtEl>
                                          <p:spTgt spid="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
                                            <p:txEl>
                                              <p:pRg st="2" end="2"/>
                                            </p:txEl>
                                          </p:spTgt>
                                        </p:tgtEl>
                                        <p:attrNameLst>
                                          <p:attrName>style.visibility</p:attrName>
                                        </p:attrNameLst>
                                      </p:cBhvr>
                                      <p:to>
                                        <p:strVal val="visible"/>
                                      </p:to>
                                    </p:set>
                                    <p:animEffect transition="in" filter="fade">
                                      <p:cBhvr>
                                        <p:cTn id="17" dur="500"/>
                                        <p:tgtEl>
                                          <p:spTgt spid="5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9">
                                            <p:txEl>
                                              <p:pRg st="3" end="3"/>
                                            </p:txEl>
                                          </p:spTgt>
                                        </p:tgtEl>
                                        <p:attrNameLst>
                                          <p:attrName>style.visibility</p:attrName>
                                        </p:attrNameLst>
                                      </p:cBhvr>
                                      <p:to>
                                        <p:strVal val="visible"/>
                                      </p:to>
                                    </p:set>
                                    <p:animEffect transition="in" filter="fade">
                                      <p:cBhvr>
                                        <p:cTn id="22" dur="500"/>
                                        <p:tgtEl>
                                          <p:spTgt spid="5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9">
                                            <p:txEl>
                                              <p:pRg st="4" end="4"/>
                                            </p:txEl>
                                          </p:spTgt>
                                        </p:tgtEl>
                                        <p:attrNameLst>
                                          <p:attrName>style.visibility</p:attrName>
                                        </p:attrNameLst>
                                      </p:cBhvr>
                                      <p:to>
                                        <p:strVal val="visible"/>
                                      </p:to>
                                    </p:set>
                                    <p:animEffect transition="in" filter="fade">
                                      <p:cBhvr>
                                        <p:cTn id="27" dur="500"/>
                                        <p:tgtEl>
                                          <p:spTgt spid="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custDataLst>
              <p:tags r:id="rId1"/>
            </p:custDataLst>
          </p:nvPr>
        </p:nvSpPr>
        <p:spPr>
          <a:xfrm>
            <a:off x="596827" y="322247"/>
            <a:ext cx="12406386" cy="854455"/>
          </a:xfrm>
        </p:spPr>
        <p:txBody>
          <a:bodyPr rtlCol="0"/>
          <a:lstStyle/>
          <a:p>
            <a:pPr lvl="0" algn="l" rtl="0"/>
            <a:r>
              <a:rPr lang="fr"/>
              <a:t>Planifier et préparer</a:t>
            </a:r>
          </a:p>
        </p:txBody>
      </p:sp>
      <p:sp>
        <p:nvSpPr>
          <p:cNvPr id="59" name="Text Placeholder 3">
            <a:extLst>
              <a:ext uri="{FF2B5EF4-FFF2-40B4-BE49-F238E27FC236}">
                <a16:creationId xmlns:a16="http://schemas.microsoft.com/office/drawing/2014/main" id="{5F0AD40E-FCD4-1440-917A-68CCB90D0070}"/>
              </a:ext>
            </a:extLst>
          </p:cNvPr>
          <p:cNvSpPr txBox="1">
            <a:spLocks/>
          </p:cNvSpPr>
          <p:nvPr>
            <p:custDataLst>
              <p:tags r:id="rId2"/>
            </p:custDataLst>
          </p:nvPr>
        </p:nvSpPr>
        <p:spPr>
          <a:xfrm>
            <a:off x="664559" y="3338971"/>
            <a:ext cx="12034314" cy="1550512"/>
          </a:xfrm>
          <a:prstGeom prst="rect">
            <a:avLst/>
          </a:prstGeom>
        </p:spPr>
        <p:txBody>
          <a:bodyPr rtlCol="0"/>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marL="301625" indent="-301625" rtl="0">
              <a:spcBef>
                <a:spcPts val="2400"/>
              </a:spcBef>
              <a:buClr>
                <a:schemeClr val="accent1"/>
              </a:buClr>
              <a:buFont typeface="Arial" panose="020B0604020202020204" pitchFamily="34" charset="0"/>
              <a:buChar char="•"/>
            </a:pPr>
            <a:r>
              <a:rPr lang="fr" sz="2400" dirty="0">
                <a:solidFill>
                  <a:schemeClr val="tx1"/>
                </a:solidFill>
                <a:cs typeface="MS PGothic" charset="0"/>
              </a:rPr>
              <a:t>Ai-je un espace confidentiel à ma disposition ?</a:t>
            </a:r>
          </a:p>
          <a:p>
            <a:pPr marL="301625" indent="-301625" rtl="0">
              <a:spcBef>
                <a:spcPts val="2400"/>
              </a:spcBef>
              <a:buClr>
                <a:schemeClr val="accent1"/>
              </a:buClr>
              <a:buFont typeface="Arial" panose="020B0604020202020204" pitchFamily="34" charset="0"/>
              <a:buChar char="•"/>
            </a:pPr>
            <a:r>
              <a:rPr lang="fr" sz="2400" dirty="0">
                <a:solidFill>
                  <a:schemeClr val="tx1"/>
                </a:solidFill>
                <a:cs typeface="MS PGothic" charset="0"/>
              </a:rPr>
              <a:t>Cet espace est-il accessible (contrôles de sécurité, salles d’attente, etc.) ? </a:t>
            </a:r>
          </a:p>
          <a:p>
            <a:pPr marL="301625" indent="-301625" rtl="0">
              <a:spcBef>
                <a:spcPts val="2400"/>
              </a:spcBef>
              <a:buClr>
                <a:schemeClr val="accent1"/>
              </a:buClr>
              <a:buFont typeface="Arial" panose="020B0604020202020204" pitchFamily="34" charset="0"/>
              <a:buChar char="•"/>
            </a:pPr>
            <a:r>
              <a:rPr lang="fr" sz="2400" dirty="0">
                <a:solidFill>
                  <a:schemeClr val="tx1"/>
                </a:solidFill>
                <a:cs typeface="MS PGothic" charset="0"/>
              </a:rPr>
              <a:t>Cet espace est-il suffisamment équipé (toilettes neutres, salles d’attente sûres, espaces d’allaitement privés, etc.) ? </a:t>
            </a:r>
          </a:p>
          <a:p>
            <a:pPr marL="301625" indent="-301625" rtl="0">
              <a:spcBef>
                <a:spcPts val="2400"/>
              </a:spcBef>
              <a:buClr>
                <a:schemeClr val="accent1"/>
              </a:buClr>
              <a:buFont typeface="Arial" panose="020B0604020202020204" pitchFamily="34" charset="0"/>
              <a:buChar char="•"/>
            </a:pPr>
            <a:r>
              <a:rPr lang="fr" sz="2400" dirty="0">
                <a:solidFill>
                  <a:schemeClr val="tx1"/>
                </a:solidFill>
                <a:cs typeface="MS PGothic" charset="0"/>
              </a:rPr>
              <a:t>L’environnement matériel est-il confortable et sûr ? </a:t>
            </a:r>
          </a:p>
          <a:p>
            <a:pPr marL="301625" indent="-301625" rtl="0">
              <a:spcBef>
                <a:spcPts val="2400"/>
              </a:spcBef>
              <a:buClr>
                <a:schemeClr val="accent1"/>
              </a:buClr>
              <a:buFont typeface="Arial" panose="020B0604020202020204" pitchFamily="34" charset="0"/>
              <a:buChar char="•"/>
            </a:pPr>
            <a:r>
              <a:rPr lang="fr" sz="2400" dirty="0">
                <a:solidFill>
                  <a:schemeClr val="tx1"/>
                </a:solidFill>
                <a:cs typeface="MS PGothic" charset="0"/>
              </a:rPr>
              <a:t>Ai-je mis en évidence mon soutien aux personnes de diverses OSIEGCS partout où cela s’avérait possible ?</a:t>
            </a:r>
          </a:p>
          <a:p>
            <a:pPr marL="301625" indent="-301625" rtl="0">
              <a:spcBef>
                <a:spcPts val="2400"/>
              </a:spcBef>
              <a:buClr>
                <a:schemeClr val="accent1"/>
              </a:buClr>
              <a:buFont typeface="Arial" panose="020B0604020202020204" pitchFamily="34" charset="0"/>
              <a:buChar char="•"/>
            </a:pPr>
            <a:r>
              <a:rPr lang="fr" sz="2400" dirty="0">
                <a:solidFill>
                  <a:schemeClr val="tx1"/>
                </a:solidFill>
                <a:cs typeface="MS PGothic" charset="0"/>
              </a:rPr>
              <a:t>Ai-je trouvé un(e) interprète adapté et suffisamment préparé pour cet entretien ? </a:t>
            </a:r>
          </a:p>
          <a:p>
            <a:pPr marL="301625" indent="-301625" rtl="0">
              <a:spcBef>
                <a:spcPts val="2400"/>
              </a:spcBef>
              <a:buClr>
                <a:schemeClr val="accent1"/>
              </a:buClr>
              <a:buFont typeface="Arial" panose="020B0604020202020204" pitchFamily="34" charset="0"/>
              <a:buChar char="•"/>
            </a:pPr>
            <a:endParaRPr lang="en-US" sz="2400" dirty="0">
              <a:solidFill>
                <a:schemeClr val="tx1"/>
              </a:solidFill>
              <a:cs typeface="MS PGothic" charset="0"/>
            </a:endParaRPr>
          </a:p>
        </p:txBody>
      </p:sp>
      <p:sp>
        <p:nvSpPr>
          <p:cNvPr id="47" name="Rectangle 46">
            <a:extLst>
              <a:ext uri="{FF2B5EF4-FFF2-40B4-BE49-F238E27FC236}">
                <a16:creationId xmlns:a16="http://schemas.microsoft.com/office/drawing/2014/main" id="{FECDC330-E85C-9949-B4AF-EADC292B08B5}"/>
              </a:ext>
            </a:extLst>
          </p:cNvPr>
          <p:cNvSpPr/>
          <p:nvPr>
            <p:custDataLst>
              <p:tags r:id="rId3"/>
            </p:custDataLst>
          </p:nvPr>
        </p:nvSpPr>
        <p:spPr>
          <a:xfrm>
            <a:off x="666496" y="2489116"/>
            <a:ext cx="4938437" cy="646331"/>
          </a:xfrm>
          <a:prstGeom prst="rect">
            <a:avLst/>
          </a:prstGeom>
          <a:solidFill>
            <a:schemeClr val="accent1"/>
          </a:solidFill>
        </p:spPr>
        <p:txBody>
          <a:bodyPr wrap="square" rtlCol="0">
            <a:spAutoFit/>
          </a:bodyPr>
          <a:lstStyle/>
          <a:p>
            <a:pPr algn="ctr" rtl="0"/>
            <a:r>
              <a:rPr lang="fr" sz="3600" b="1">
                <a:solidFill>
                  <a:schemeClr val="bg1"/>
                </a:solidFill>
              </a:rPr>
              <a:t>Préparation matérielle</a:t>
            </a:r>
            <a:endParaRPr lang="en-US" sz="4400" b="1" dirty="0">
              <a:solidFill>
                <a:schemeClr val="bg1"/>
              </a:solidFill>
            </a:endParaRPr>
          </a:p>
        </p:txBody>
      </p:sp>
      <p:cxnSp>
        <p:nvCxnSpPr>
          <p:cNvPr id="27" name="Straight Connector 26">
            <a:extLst>
              <a:ext uri="{FF2B5EF4-FFF2-40B4-BE49-F238E27FC236}">
                <a16:creationId xmlns:a16="http://schemas.microsoft.com/office/drawing/2014/main" id="{57D51C89-D3D8-D64A-9EF5-E4CDCCCC99EA}"/>
              </a:ext>
            </a:extLst>
          </p:cNvPr>
          <p:cNvCxnSpPr/>
          <p:nvPr>
            <p:custDataLst>
              <p:tags r:id="rId4"/>
            </p:custDataLst>
          </p:nvPr>
        </p:nvCxnSpPr>
        <p:spPr>
          <a:xfrm>
            <a:off x="596827" y="221248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41" name="Group 40">
            <a:extLst>
              <a:ext uri="{FF2B5EF4-FFF2-40B4-BE49-F238E27FC236}">
                <a16:creationId xmlns:a16="http://schemas.microsoft.com/office/drawing/2014/main" id="{13A91D23-F043-C644-A856-6196608E6592}"/>
              </a:ext>
            </a:extLst>
          </p:cNvPr>
          <p:cNvGrpSpPr/>
          <p:nvPr>
            <p:custDataLst>
              <p:tags r:id="rId5"/>
            </p:custDataLst>
          </p:nvPr>
        </p:nvGrpSpPr>
        <p:grpSpPr>
          <a:xfrm>
            <a:off x="663643" y="1176091"/>
            <a:ext cx="1557043" cy="988197"/>
            <a:chOff x="663643" y="1568537"/>
            <a:chExt cx="2877844" cy="1826460"/>
          </a:xfrm>
        </p:grpSpPr>
        <p:sp>
          <p:nvSpPr>
            <p:cNvPr id="42" name="Notched Right Arrow 41">
              <a:extLst>
                <a:ext uri="{FF2B5EF4-FFF2-40B4-BE49-F238E27FC236}">
                  <a16:creationId xmlns:a16="http://schemas.microsoft.com/office/drawing/2014/main" id="{E2D2B474-552B-974E-A1DB-85479FE121B3}"/>
                </a:ext>
              </a:extLst>
            </p:cNvPr>
            <p:cNvSpPr/>
            <p:nvPr/>
          </p:nvSpPr>
          <p:spPr bwMode="auto">
            <a:xfrm>
              <a:off x="663643" y="1568537"/>
              <a:ext cx="2877844" cy="1500897"/>
            </a:xfrm>
            <a:prstGeom prst="notchedRightArrow">
              <a:avLst>
                <a:gd name="adj1" fmla="val 100000"/>
                <a:gd name="adj2" fmla="val 34681"/>
              </a:avLst>
            </a:prstGeom>
            <a:solidFill>
              <a:schemeClr val="accent1"/>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a:p>
          </p:txBody>
        </p:sp>
        <p:grpSp>
          <p:nvGrpSpPr>
            <p:cNvPr id="43" name="Group 552">
              <a:extLst>
                <a:ext uri="{FF2B5EF4-FFF2-40B4-BE49-F238E27FC236}">
                  <a16:creationId xmlns:a16="http://schemas.microsoft.com/office/drawing/2014/main" id="{A0F0CAF0-1FF2-8E42-A2A5-516CBCAC835E}"/>
                </a:ext>
              </a:extLst>
            </p:cNvPr>
            <p:cNvGrpSpPr/>
            <p:nvPr/>
          </p:nvGrpSpPr>
          <p:grpSpPr>
            <a:xfrm>
              <a:off x="1549197" y="1702393"/>
              <a:ext cx="1003522" cy="729835"/>
              <a:chOff x="6238876" y="2390775"/>
              <a:chExt cx="576262" cy="419101"/>
            </a:xfrm>
            <a:solidFill>
              <a:schemeClr val="bg1"/>
            </a:solidFill>
          </p:grpSpPr>
          <p:sp>
            <p:nvSpPr>
              <p:cNvPr id="45" name="Rectangle 89">
                <a:extLst>
                  <a:ext uri="{FF2B5EF4-FFF2-40B4-BE49-F238E27FC236}">
                    <a16:creationId xmlns:a16="http://schemas.microsoft.com/office/drawing/2014/main" id="{02CF9E79-524E-5A47-B7F4-464881EA07C1}"/>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46" name="Rectangle 90">
                <a:extLst>
                  <a:ext uri="{FF2B5EF4-FFF2-40B4-BE49-F238E27FC236}">
                    <a16:creationId xmlns:a16="http://schemas.microsoft.com/office/drawing/2014/main" id="{222E628F-4D2A-A340-BBB2-636F462AB9C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48" name="Freeform 91">
                <a:extLst>
                  <a:ext uri="{FF2B5EF4-FFF2-40B4-BE49-F238E27FC236}">
                    <a16:creationId xmlns:a16="http://schemas.microsoft.com/office/drawing/2014/main" id="{7D6F1F43-03E1-0942-85AD-525A84884310}"/>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49" name="Freeform 92">
                <a:extLst>
                  <a:ext uri="{FF2B5EF4-FFF2-40B4-BE49-F238E27FC236}">
                    <a16:creationId xmlns:a16="http://schemas.microsoft.com/office/drawing/2014/main" id="{DAB02970-2373-0E4C-825D-EF5879748F03}"/>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50" name="Freeform 93">
                <a:extLst>
                  <a:ext uri="{FF2B5EF4-FFF2-40B4-BE49-F238E27FC236}">
                    <a16:creationId xmlns:a16="http://schemas.microsoft.com/office/drawing/2014/main" id="{C3010727-39AF-7A42-9D31-29BEA6A27347}"/>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51" name="Rectangle 94">
                <a:extLst>
                  <a:ext uri="{FF2B5EF4-FFF2-40B4-BE49-F238E27FC236}">
                    <a16:creationId xmlns:a16="http://schemas.microsoft.com/office/drawing/2014/main" id="{0CF57654-F410-F64B-ACC7-8A7E3F605762}"/>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52" name="Freeform 95">
                <a:extLst>
                  <a:ext uri="{FF2B5EF4-FFF2-40B4-BE49-F238E27FC236}">
                    <a16:creationId xmlns:a16="http://schemas.microsoft.com/office/drawing/2014/main" id="{71D51CD6-0171-164A-BE44-39EDFB6928D2}"/>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60" name="Freeform 96">
                <a:extLst>
                  <a:ext uri="{FF2B5EF4-FFF2-40B4-BE49-F238E27FC236}">
                    <a16:creationId xmlns:a16="http://schemas.microsoft.com/office/drawing/2014/main" id="{13F815E2-82CD-F64A-AEB2-30D7167EB1D7}"/>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61" name="Rectangle 97">
                <a:extLst>
                  <a:ext uri="{FF2B5EF4-FFF2-40B4-BE49-F238E27FC236}">
                    <a16:creationId xmlns:a16="http://schemas.microsoft.com/office/drawing/2014/main" id="{85B7F885-65C9-B146-88B3-4FFCA3FEE738}"/>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62" name="Freeform 98">
                <a:extLst>
                  <a:ext uri="{FF2B5EF4-FFF2-40B4-BE49-F238E27FC236}">
                    <a16:creationId xmlns:a16="http://schemas.microsoft.com/office/drawing/2014/main" id="{DE1A9615-0ADF-8D4A-82B1-446519303A8D}"/>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63" name="Freeform 99">
                <a:extLst>
                  <a:ext uri="{FF2B5EF4-FFF2-40B4-BE49-F238E27FC236}">
                    <a16:creationId xmlns:a16="http://schemas.microsoft.com/office/drawing/2014/main" id="{3FC0E79F-753E-534E-9C55-596D99EA0C76}"/>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64" name="Freeform 100">
                <a:extLst>
                  <a:ext uri="{FF2B5EF4-FFF2-40B4-BE49-F238E27FC236}">
                    <a16:creationId xmlns:a16="http://schemas.microsoft.com/office/drawing/2014/main" id="{48BF7B22-F4A4-094F-8D42-F23310DE5504}"/>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65" name="Freeform 101">
                <a:extLst>
                  <a:ext uri="{FF2B5EF4-FFF2-40B4-BE49-F238E27FC236}">
                    <a16:creationId xmlns:a16="http://schemas.microsoft.com/office/drawing/2014/main" id="{273191AB-0BE8-4E4C-9C04-3F3ED1AD01E7}"/>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66" name="Freeform 102">
                <a:extLst>
                  <a:ext uri="{FF2B5EF4-FFF2-40B4-BE49-F238E27FC236}">
                    <a16:creationId xmlns:a16="http://schemas.microsoft.com/office/drawing/2014/main" id="{945224B5-D257-864C-8147-CD1C7A823E6F}"/>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67" name="Freeform 103">
                <a:extLst>
                  <a:ext uri="{FF2B5EF4-FFF2-40B4-BE49-F238E27FC236}">
                    <a16:creationId xmlns:a16="http://schemas.microsoft.com/office/drawing/2014/main" id="{C2D37EC0-3727-5241-81C2-7E6C9A73EA44}"/>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68" name="Freeform 104">
                <a:extLst>
                  <a:ext uri="{FF2B5EF4-FFF2-40B4-BE49-F238E27FC236}">
                    <a16:creationId xmlns:a16="http://schemas.microsoft.com/office/drawing/2014/main" id="{ABFF8C68-0104-7141-BF7F-E26217EE3A6B}"/>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69" name="Freeform 105">
                <a:extLst>
                  <a:ext uri="{FF2B5EF4-FFF2-40B4-BE49-F238E27FC236}">
                    <a16:creationId xmlns:a16="http://schemas.microsoft.com/office/drawing/2014/main" id="{58CB225E-8AB2-A44C-AE56-8613EB7C05A8}"/>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grpSp>
        <p:sp>
          <p:nvSpPr>
            <p:cNvPr id="44" name="Oval 43">
              <a:extLst>
                <a:ext uri="{FF2B5EF4-FFF2-40B4-BE49-F238E27FC236}">
                  <a16:creationId xmlns:a16="http://schemas.microsoft.com/office/drawing/2014/main" id="{12AFF2DE-B816-234B-AC4D-0F0E1C767616}"/>
                </a:ext>
              </a:extLst>
            </p:cNvPr>
            <p:cNvSpPr/>
            <p:nvPr/>
          </p:nvSpPr>
          <p:spPr>
            <a:xfrm>
              <a:off x="1606892" y="2571842"/>
              <a:ext cx="823155" cy="823155"/>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2000" b="1"/>
                <a:t>01</a:t>
              </a:r>
              <a:endParaRPr lang="en-US" sz="2400" b="1" dirty="0"/>
            </a:p>
          </p:txBody>
        </p:sp>
      </p:grpSp>
      <p:sp>
        <p:nvSpPr>
          <p:cNvPr id="70" name="Slide Number Placeholder 5">
            <a:extLst>
              <a:ext uri="{FF2B5EF4-FFF2-40B4-BE49-F238E27FC236}">
                <a16:creationId xmlns:a16="http://schemas.microsoft.com/office/drawing/2014/main" id="{D0A8B25F-9F01-3B4B-A072-505284615842}"/>
              </a:ext>
            </a:extLst>
          </p:cNvPr>
          <p:cNvSpPr txBox="1">
            <a:spLocks/>
          </p:cNvSpPr>
          <p:nvPr>
            <p:custDataLst>
              <p:tags r:id="rId6"/>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12</a:t>
            </a:fld>
            <a:endParaRPr lang="en-US" altLang="en-US" sz="1200" dirty="0">
              <a:solidFill>
                <a:schemeClr val="bg1"/>
              </a:solidFill>
            </a:endParaRPr>
          </a:p>
        </p:txBody>
      </p:sp>
    </p:spTree>
    <p:extLst>
      <p:ext uri="{BB962C8B-B14F-4D97-AF65-F5344CB8AC3E}">
        <p14:creationId xmlns:p14="http://schemas.microsoft.com/office/powerpoint/2010/main" val="210148240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
                                            <p:txEl>
                                              <p:pRg st="0" end="0"/>
                                            </p:txEl>
                                          </p:spTgt>
                                        </p:tgtEl>
                                        <p:attrNameLst>
                                          <p:attrName>style.visibility</p:attrName>
                                        </p:attrNameLst>
                                      </p:cBhvr>
                                      <p:to>
                                        <p:strVal val="visible"/>
                                      </p:to>
                                    </p:set>
                                    <p:animEffect transition="in" filter="fade">
                                      <p:cBhvr>
                                        <p:cTn id="7" dur="500"/>
                                        <p:tgtEl>
                                          <p:spTgt spid="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
                                            <p:txEl>
                                              <p:pRg st="1" end="1"/>
                                            </p:txEl>
                                          </p:spTgt>
                                        </p:tgtEl>
                                        <p:attrNameLst>
                                          <p:attrName>style.visibility</p:attrName>
                                        </p:attrNameLst>
                                      </p:cBhvr>
                                      <p:to>
                                        <p:strVal val="visible"/>
                                      </p:to>
                                    </p:set>
                                    <p:animEffect transition="in" filter="fade">
                                      <p:cBhvr>
                                        <p:cTn id="12" dur="500"/>
                                        <p:tgtEl>
                                          <p:spTgt spid="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
                                            <p:txEl>
                                              <p:pRg st="2" end="2"/>
                                            </p:txEl>
                                          </p:spTgt>
                                        </p:tgtEl>
                                        <p:attrNameLst>
                                          <p:attrName>style.visibility</p:attrName>
                                        </p:attrNameLst>
                                      </p:cBhvr>
                                      <p:to>
                                        <p:strVal val="visible"/>
                                      </p:to>
                                    </p:set>
                                    <p:animEffect transition="in" filter="fade">
                                      <p:cBhvr>
                                        <p:cTn id="17" dur="500"/>
                                        <p:tgtEl>
                                          <p:spTgt spid="5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9">
                                            <p:txEl>
                                              <p:pRg st="3" end="3"/>
                                            </p:txEl>
                                          </p:spTgt>
                                        </p:tgtEl>
                                        <p:attrNameLst>
                                          <p:attrName>style.visibility</p:attrName>
                                        </p:attrNameLst>
                                      </p:cBhvr>
                                      <p:to>
                                        <p:strVal val="visible"/>
                                      </p:to>
                                    </p:set>
                                    <p:animEffect transition="in" filter="fade">
                                      <p:cBhvr>
                                        <p:cTn id="22" dur="500"/>
                                        <p:tgtEl>
                                          <p:spTgt spid="5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9">
                                            <p:txEl>
                                              <p:pRg st="4" end="4"/>
                                            </p:txEl>
                                          </p:spTgt>
                                        </p:tgtEl>
                                        <p:attrNameLst>
                                          <p:attrName>style.visibility</p:attrName>
                                        </p:attrNameLst>
                                      </p:cBhvr>
                                      <p:to>
                                        <p:strVal val="visible"/>
                                      </p:to>
                                    </p:set>
                                    <p:animEffect transition="in" filter="fade">
                                      <p:cBhvr>
                                        <p:cTn id="27" dur="500"/>
                                        <p:tgtEl>
                                          <p:spTgt spid="5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9">
                                            <p:txEl>
                                              <p:pRg st="5" end="5"/>
                                            </p:txEl>
                                          </p:spTgt>
                                        </p:tgtEl>
                                        <p:attrNameLst>
                                          <p:attrName>style.visibility</p:attrName>
                                        </p:attrNameLst>
                                      </p:cBhvr>
                                      <p:to>
                                        <p:strVal val="visible"/>
                                      </p:to>
                                    </p:set>
                                    <p:animEffect transition="in" filter="fade">
                                      <p:cBhvr>
                                        <p:cTn id="32" dur="500"/>
                                        <p:tgtEl>
                                          <p:spTgt spid="5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807CE82-C7E3-0E43-A716-32364B6F0D65}"/>
              </a:ext>
            </a:extLst>
          </p:cNvPr>
          <p:cNvCxnSpPr>
            <a:cxnSpLocks/>
          </p:cNvCxnSpPr>
          <p:nvPr>
            <p:custDataLst>
              <p:tags r:id="rId1"/>
            </p:custDataLst>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3" name="Group 2">
            <a:extLst>
              <a:ext uri="{FF2B5EF4-FFF2-40B4-BE49-F238E27FC236}">
                <a16:creationId xmlns:a16="http://schemas.microsoft.com/office/drawing/2014/main" id="{781A299D-A571-3C4A-B2C2-7B12C96A05C8}"/>
              </a:ext>
            </a:extLst>
          </p:cNvPr>
          <p:cNvGrpSpPr/>
          <p:nvPr>
            <p:custDataLst>
              <p:tags r:id="rId2"/>
            </p:custDataLst>
          </p:nvPr>
        </p:nvGrpSpPr>
        <p:grpSpPr>
          <a:xfrm>
            <a:off x="663643" y="1176091"/>
            <a:ext cx="1557043" cy="988197"/>
            <a:chOff x="663643" y="1568537"/>
            <a:chExt cx="2877844" cy="1826460"/>
          </a:xfrm>
        </p:grpSpPr>
        <p:sp>
          <p:nvSpPr>
            <p:cNvPr id="26" name="Notched Right Arrow 25">
              <a:extLst>
                <a:ext uri="{FF2B5EF4-FFF2-40B4-BE49-F238E27FC236}">
                  <a16:creationId xmlns:a16="http://schemas.microsoft.com/office/drawing/2014/main" id="{8A1E533E-88BB-9B4C-BA4E-2225116C7B85}"/>
                </a:ext>
              </a:extLst>
            </p:cNvPr>
            <p:cNvSpPr/>
            <p:nvPr/>
          </p:nvSpPr>
          <p:spPr bwMode="auto">
            <a:xfrm>
              <a:off x="663643" y="1568537"/>
              <a:ext cx="2877844" cy="1500897"/>
            </a:xfrm>
            <a:prstGeom prst="notchedRightArrow">
              <a:avLst>
                <a:gd name="adj1" fmla="val 100000"/>
                <a:gd name="adj2" fmla="val 34681"/>
              </a:avLst>
            </a:prstGeom>
            <a:solidFill>
              <a:schemeClr val="accent1"/>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a:p>
          </p:txBody>
        </p:sp>
        <p:grpSp>
          <p:nvGrpSpPr>
            <p:cNvPr id="28" name="Group 552">
              <a:extLst>
                <a:ext uri="{FF2B5EF4-FFF2-40B4-BE49-F238E27FC236}">
                  <a16:creationId xmlns:a16="http://schemas.microsoft.com/office/drawing/2014/main" id="{594F60DC-D875-2843-B89F-14D7EF61E2CE}"/>
                </a:ext>
              </a:extLst>
            </p:cNvPr>
            <p:cNvGrpSpPr/>
            <p:nvPr/>
          </p:nvGrpSpPr>
          <p:grpSpPr>
            <a:xfrm>
              <a:off x="1549197" y="1702393"/>
              <a:ext cx="1003522" cy="729835"/>
              <a:chOff x="6238876" y="2390775"/>
              <a:chExt cx="576262" cy="419101"/>
            </a:xfrm>
            <a:solidFill>
              <a:schemeClr val="bg1"/>
            </a:solidFill>
          </p:grpSpPr>
          <p:sp>
            <p:nvSpPr>
              <p:cNvPr id="29" name="Rectangle 89">
                <a:extLst>
                  <a:ext uri="{FF2B5EF4-FFF2-40B4-BE49-F238E27FC236}">
                    <a16:creationId xmlns:a16="http://schemas.microsoft.com/office/drawing/2014/main" id="{743C5C4B-FF1D-A146-AF9B-BCC903ED37EC}"/>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30" name="Rectangle 90">
                <a:extLst>
                  <a:ext uri="{FF2B5EF4-FFF2-40B4-BE49-F238E27FC236}">
                    <a16:creationId xmlns:a16="http://schemas.microsoft.com/office/drawing/2014/main" id="{95F3EA32-0D1B-514B-B38F-489603F59130}"/>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31" name="Freeform 91">
                <a:extLst>
                  <a:ext uri="{FF2B5EF4-FFF2-40B4-BE49-F238E27FC236}">
                    <a16:creationId xmlns:a16="http://schemas.microsoft.com/office/drawing/2014/main" id="{173374FB-2EA0-3143-84ED-D09ED078A0BE}"/>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32" name="Freeform 92">
                <a:extLst>
                  <a:ext uri="{FF2B5EF4-FFF2-40B4-BE49-F238E27FC236}">
                    <a16:creationId xmlns:a16="http://schemas.microsoft.com/office/drawing/2014/main" id="{AC5C7697-AD30-964B-B667-5FBE841948E8}"/>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33" name="Freeform 93">
                <a:extLst>
                  <a:ext uri="{FF2B5EF4-FFF2-40B4-BE49-F238E27FC236}">
                    <a16:creationId xmlns:a16="http://schemas.microsoft.com/office/drawing/2014/main" id="{75D31A08-B5F8-0A48-9812-52A717913E7E}"/>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34" name="Rectangle 94">
                <a:extLst>
                  <a:ext uri="{FF2B5EF4-FFF2-40B4-BE49-F238E27FC236}">
                    <a16:creationId xmlns:a16="http://schemas.microsoft.com/office/drawing/2014/main" id="{DD85D03D-F050-CA4B-9F6A-9EFF74BA90B7}"/>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35" name="Freeform 95">
                <a:extLst>
                  <a:ext uri="{FF2B5EF4-FFF2-40B4-BE49-F238E27FC236}">
                    <a16:creationId xmlns:a16="http://schemas.microsoft.com/office/drawing/2014/main" id="{9D27FEE4-89D9-7C44-B816-4541EDBC1B22}"/>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36" name="Freeform 96">
                <a:extLst>
                  <a:ext uri="{FF2B5EF4-FFF2-40B4-BE49-F238E27FC236}">
                    <a16:creationId xmlns:a16="http://schemas.microsoft.com/office/drawing/2014/main" id="{BFFAE2AD-F7A0-524D-A1B5-DBEBC51D8D04}"/>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37" name="Rectangle 97">
                <a:extLst>
                  <a:ext uri="{FF2B5EF4-FFF2-40B4-BE49-F238E27FC236}">
                    <a16:creationId xmlns:a16="http://schemas.microsoft.com/office/drawing/2014/main" id="{DAD4A288-EB80-994E-82A0-7466F8EF22E0}"/>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38" name="Freeform 98">
                <a:extLst>
                  <a:ext uri="{FF2B5EF4-FFF2-40B4-BE49-F238E27FC236}">
                    <a16:creationId xmlns:a16="http://schemas.microsoft.com/office/drawing/2014/main" id="{668092FA-A9C3-6843-AB03-24966F6A9383}"/>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39" name="Freeform 99">
                <a:extLst>
                  <a:ext uri="{FF2B5EF4-FFF2-40B4-BE49-F238E27FC236}">
                    <a16:creationId xmlns:a16="http://schemas.microsoft.com/office/drawing/2014/main" id="{D3DEF7E2-2FF9-9E4A-A9B6-1E06CE0FCE43}"/>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40" name="Freeform 100">
                <a:extLst>
                  <a:ext uri="{FF2B5EF4-FFF2-40B4-BE49-F238E27FC236}">
                    <a16:creationId xmlns:a16="http://schemas.microsoft.com/office/drawing/2014/main" id="{5E4B0BFB-33A5-C743-97AA-FF54EFF60E06}"/>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53" name="Freeform 101">
                <a:extLst>
                  <a:ext uri="{FF2B5EF4-FFF2-40B4-BE49-F238E27FC236}">
                    <a16:creationId xmlns:a16="http://schemas.microsoft.com/office/drawing/2014/main" id="{18B52A67-ECC0-B44A-8447-AD8E6CBC2215}"/>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54" name="Freeform 102">
                <a:extLst>
                  <a:ext uri="{FF2B5EF4-FFF2-40B4-BE49-F238E27FC236}">
                    <a16:creationId xmlns:a16="http://schemas.microsoft.com/office/drawing/2014/main" id="{E8D07DDF-5F76-1141-ABFD-1492FF9A0A7C}"/>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55" name="Freeform 103">
                <a:extLst>
                  <a:ext uri="{FF2B5EF4-FFF2-40B4-BE49-F238E27FC236}">
                    <a16:creationId xmlns:a16="http://schemas.microsoft.com/office/drawing/2014/main" id="{51C9D954-EA72-DA40-9427-39A9B275E843}"/>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56" name="Freeform 104">
                <a:extLst>
                  <a:ext uri="{FF2B5EF4-FFF2-40B4-BE49-F238E27FC236}">
                    <a16:creationId xmlns:a16="http://schemas.microsoft.com/office/drawing/2014/main" id="{48D373BE-A3C5-CB4E-90B8-8A3240071333}"/>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57" name="Freeform 105">
                <a:extLst>
                  <a:ext uri="{FF2B5EF4-FFF2-40B4-BE49-F238E27FC236}">
                    <a16:creationId xmlns:a16="http://schemas.microsoft.com/office/drawing/2014/main" id="{AFD26F40-6D75-0343-B346-9ED087CAC057}"/>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grpSp>
        <p:sp>
          <p:nvSpPr>
            <p:cNvPr id="58" name="Oval 57">
              <a:extLst>
                <a:ext uri="{FF2B5EF4-FFF2-40B4-BE49-F238E27FC236}">
                  <a16:creationId xmlns:a16="http://schemas.microsoft.com/office/drawing/2014/main" id="{E0FDCEC4-3E0C-C84E-9A84-63AAA75F5A3E}"/>
                </a:ext>
              </a:extLst>
            </p:cNvPr>
            <p:cNvSpPr/>
            <p:nvPr/>
          </p:nvSpPr>
          <p:spPr>
            <a:xfrm>
              <a:off x="1606892" y="2571842"/>
              <a:ext cx="823155" cy="823155"/>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2000" b="1"/>
                <a:t>01</a:t>
              </a:r>
              <a:endParaRPr lang="en-US" sz="2400" b="1" dirty="0"/>
            </a:p>
          </p:txBody>
        </p:sp>
      </p:grpSp>
      <p:sp>
        <p:nvSpPr>
          <p:cNvPr id="47" name="Rectangle 46">
            <a:extLst>
              <a:ext uri="{FF2B5EF4-FFF2-40B4-BE49-F238E27FC236}">
                <a16:creationId xmlns:a16="http://schemas.microsoft.com/office/drawing/2014/main" id="{FECDC330-E85C-9949-B4AF-EADC292B08B5}"/>
              </a:ext>
            </a:extLst>
          </p:cNvPr>
          <p:cNvSpPr/>
          <p:nvPr>
            <p:custDataLst>
              <p:tags r:id="rId3"/>
            </p:custDataLst>
          </p:nvPr>
        </p:nvSpPr>
        <p:spPr>
          <a:xfrm>
            <a:off x="444500" y="2489116"/>
            <a:ext cx="8961126" cy="646331"/>
          </a:xfrm>
          <a:prstGeom prst="rect">
            <a:avLst/>
          </a:prstGeom>
          <a:solidFill>
            <a:schemeClr val="accent1"/>
          </a:solidFill>
        </p:spPr>
        <p:txBody>
          <a:bodyPr wrap="square" rtlCol="0">
            <a:spAutoFit/>
          </a:bodyPr>
          <a:lstStyle/>
          <a:p>
            <a:pPr algn="ctr" rtl="0"/>
            <a:r>
              <a:rPr lang="fr" sz="3600" b="1">
                <a:solidFill>
                  <a:schemeClr val="bg1"/>
                </a:solidFill>
              </a:rPr>
              <a:t>Enjeux stratégiques relatifs à l’interprétation</a:t>
            </a:r>
            <a:endParaRPr lang="en-US" sz="4400" b="1" dirty="0">
              <a:solidFill>
                <a:schemeClr val="bg1"/>
              </a:solidFill>
            </a:endParaRPr>
          </a:p>
        </p:txBody>
      </p:sp>
      <p:cxnSp>
        <p:nvCxnSpPr>
          <p:cNvPr id="88" name="Straight Connector 87">
            <a:extLst>
              <a:ext uri="{FF2B5EF4-FFF2-40B4-BE49-F238E27FC236}">
                <a16:creationId xmlns:a16="http://schemas.microsoft.com/office/drawing/2014/main" id="{4B05F10C-3853-5B4A-B56D-785DD0FEAA21}"/>
              </a:ext>
            </a:extLst>
          </p:cNvPr>
          <p:cNvCxnSpPr/>
          <p:nvPr>
            <p:custDataLst>
              <p:tags r:id="rId4"/>
            </p:custDataLst>
          </p:nvPr>
        </p:nvCxnSpPr>
        <p:spPr>
          <a:xfrm>
            <a:off x="17857898" y="3736618"/>
            <a:ext cx="0" cy="283464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802C993A-4130-804C-A75D-600C45D9D3FB}"/>
              </a:ext>
            </a:extLst>
          </p:cNvPr>
          <p:cNvGrpSpPr/>
          <p:nvPr>
            <p:custDataLst>
              <p:tags r:id="rId5"/>
            </p:custDataLst>
          </p:nvPr>
        </p:nvGrpSpPr>
        <p:grpSpPr>
          <a:xfrm>
            <a:off x="8976107" y="4076316"/>
            <a:ext cx="3875579" cy="2317355"/>
            <a:chOff x="8976107" y="4228716"/>
            <a:chExt cx="3875579" cy="2317355"/>
          </a:xfrm>
        </p:grpSpPr>
        <p:sp>
          <p:nvSpPr>
            <p:cNvPr id="91" name="Content Placeholder 2">
              <a:extLst>
                <a:ext uri="{FF2B5EF4-FFF2-40B4-BE49-F238E27FC236}">
                  <a16:creationId xmlns:a16="http://schemas.microsoft.com/office/drawing/2014/main" id="{413FE9D2-9A78-F742-9ACB-DDE6DA06EB1B}"/>
                </a:ext>
              </a:extLst>
            </p:cNvPr>
            <p:cNvSpPr txBox="1">
              <a:spLocks/>
            </p:cNvSpPr>
            <p:nvPr/>
          </p:nvSpPr>
          <p:spPr bwMode="auto">
            <a:xfrm>
              <a:off x="8976107" y="4228716"/>
              <a:ext cx="3722305"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algn="ctr" defTabSz="914309" rtl="0">
                <a:buNone/>
                <a:defRPr/>
              </a:pPr>
              <a:r>
                <a:rPr lang="fr" sz="3600" b="1" kern="0" cap="all">
                  <a:solidFill>
                    <a:schemeClr val="accent3"/>
                  </a:solidFill>
                  <a:latin typeface="Calibri" charset="0"/>
                  <a:ea typeface="MS PGothic" charset="-128"/>
                </a:rPr>
                <a:t>Discrimination</a:t>
              </a:r>
            </a:p>
          </p:txBody>
        </p:sp>
        <p:sp>
          <p:nvSpPr>
            <p:cNvPr id="92" name="Inhaltsplatzhalter 4">
              <a:extLst>
                <a:ext uri="{FF2B5EF4-FFF2-40B4-BE49-F238E27FC236}">
                  <a16:creationId xmlns:a16="http://schemas.microsoft.com/office/drawing/2014/main" id="{F1CFDCD2-EF29-E748-9D95-85CD2FA7C03C}"/>
                </a:ext>
              </a:extLst>
            </p:cNvPr>
            <p:cNvSpPr txBox="1">
              <a:spLocks/>
            </p:cNvSpPr>
            <p:nvPr/>
          </p:nvSpPr>
          <p:spPr>
            <a:xfrm>
              <a:off x="9209232" y="5022577"/>
              <a:ext cx="3642454" cy="1523494"/>
            </a:xfrm>
            <a:prstGeom prst="rect">
              <a:avLst/>
            </a:prstGeom>
          </p:spPr>
          <p:txBody>
            <a:bodyPr wrap="square" lIns="0" tIns="0" rIns="0" bIns="0" rtlCol="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buClr>
                  <a:srgbClr val="AF1D38"/>
                </a:buClr>
                <a:buFont typeface="Arial"/>
                <a:buNone/>
                <a:defRPr/>
              </a:pPr>
              <a:r>
                <a:rPr lang="fr" sz="2200" b="1" dirty="0">
                  <a:solidFill>
                    <a:schemeClr val="tx1"/>
                  </a:solidFill>
                  <a:latin typeface="Calibri" charset="0"/>
                  <a:ea typeface="MS PGothic" charset="0"/>
                  <a:cs typeface="Lucida Grande" charset="0"/>
                </a:rPr>
                <a:t>Discrimination ou propos injurieux </a:t>
              </a:r>
              <a:r>
                <a:rPr lang="fr" sz="2200" dirty="0">
                  <a:solidFill>
                    <a:schemeClr val="tx1"/>
                  </a:solidFill>
                  <a:latin typeface="Calibri" charset="0"/>
                  <a:ea typeface="MS PGothic" charset="0"/>
                  <a:cs typeface="Lucida Grande" charset="0"/>
                </a:rPr>
                <a:t>de la part de l’interprète, en particulier lorsqu’il ou elle n’a reçu </a:t>
              </a:r>
              <a:br>
                <a:rPr lang="fr" sz="2200" dirty="0">
                  <a:solidFill>
                    <a:schemeClr val="tx1"/>
                  </a:solidFill>
                  <a:latin typeface="Calibri" charset="0"/>
                  <a:ea typeface="MS PGothic" charset="0"/>
                  <a:cs typeface="Lucida Grande" charset="0"/>
                </a:rPr>
              </a:br>
              <a:r>
                <a:rPr lang="fr" sz="2200" dirty="0">
                  <a:solidFill>
                    <a:schemeClr val="tx1"/>
                  </a:solidFill>
                  <a:latin typeface="Calibri" charset="0"/>
                  <a:ea typeface="MS PGothic" charset="0"/>
                  <a:cs typeface="Lucida Grande" charset="0"/>
                </a:rPr>
                <a:t>aucune formation.</a:t>
              </a:r>
            </a:p>
          </p:txBody>
        </p:sp>
        <p:cxnSp>
          <p:nvCxnSpPr>
            <p:cNvPr id="97" name="Straight Connector 96">
              <a:extLst>
                <a:ext uri="{FF2B5EF4-FFF2-40B4-BE49-F238E27FC236}">
                  <a16:creationId xmlns:a16="http://schemas.microsoft.com/office/drawing/2014/main" id="{C04AECD7-EEB8-B843-A38C-D608275E35EA}"/>
                </a:ext>
              </a:extLst>
            </p:cNvPr>
            <p:cNvCxnSpPr>
              <a:cxnSpLocks noChangeShapeType="1"/>
            </p:cNvCxnSpPr>
            <p:nvPr/>
          </p:nvCxnSpPr>
          <p:spPr bwMode="auto">
            <a:xfrm>
              <a:off x="9169788" y="4857388"/>
              <a:ext cx="3291840" cy="0"/>
            </a:xfrm>
            <a:prstGeom prst="line">
              <a:avLst/>
            </a:prstGeom>
            <a:noFill/>
            <a:ln w="34925">
              <a:solidFill>
                <a:schemeClr val="accent3"/>
              </a:solidFill>
              <a:prstDash val="solid"/>
              <a:miter lim="800000"/>
              <a:headEnd/>
              <a:tailEnd type="oval" w="lg" len="lg"/>
            </a:ln>
            <a:extLst>
              <a:ext uri="{909E8E84-426E-40DD-AFC4-6F175D3DCCD1}">
                <a14:hiddenFill xmlns:a14="http://schemas.microsoft.com/office/drawing/2010/main">
                  <a:noFill/>
                </a14:hiddenFill>
              </a:ext>
            </a:extLst>
          </p:spPr>
        </p:cxnSp>
      </p:grpSp>
      <p:grpSp>
        <p:nvGrpSpPr>
          <p:cNvPr id="70" name="Group 69">
            <a:extLst>
              <a:ext uri="{FF2B5EF4-FFF2-40B4-BE49-F238E27FC236}">
                <a16:creationId xmlns:a16="http://schemas.microsoft.com/office/drawing/2014/main" id="{42647C85-8770-C14F-BBDC-427E44A169BE}"/>
              </a:ext>
            </a:extLst>
          </p:cNvPr>
          <p:cNvGrpSpPr/>
          <p:nvPr>
            <p:custDataLst>
              <p:tags r:id="rId6"/>
            </p:custDataLst>
          </p:nvPr>
        </p:nvGrpSpPr>
        <p:grpSpPr>
          <a:xfrm>
            <a:off x="1435155" y="6774972"/>
            <a:ext cx="4891025" cy="1541551"/>
            <a:chOff x="774192" y="6927372"/>
            <a:chExt cx="4891025" cy="1541551"/>
          </a:xfrm>
        </p:grpSpPr>
        <p:cxnSp>
          <p:nvCxnSpPr>
            <p:cNvPr id="85" name="Straight Connector 84">
              <a:extLst>
                <a:ext uri="{FF2B5EF4-FFF2-40B4-BE49-F238E27FC236}">
                  <a16:creationId xmlns:a16="http://schemas.microsoft.com/office/drawing/2014/main" id="{079E1842-5893-4A4D-BF86-9170F6996B35}"/>
                </a:ext>
              </a:extLst>
            </p:cNvPr>
            <p:cNvCxnSpPr>
              <a:cxnSpLocks/>
            </p:cNvCxnSpPr>
            <p:nvPr/>
          </p:nvCxnSpPr>
          <p:spPr>
            <a:xfrm>
              <a:off x="5632535" y="6927372"/>
              <a:ext cx="0" cy="1334179"/>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3" name="Content Placeholder 2">
              <a:extLst>
                <a:ext uri="{FF2B5EF4-FFF2-40B4-BE49-F238E27FC236}">
                  <a16:creationId xmlns:a16="http://schemas.microsoft.com/office/drawing/2014/main" id="{744DE91F-5BAC-A54F-B873-5826C4397F6D}"/>
                </a:ext>
              </a:extLst>
            </p:cNvPr>
            <p:cNvSpPr txBox="1">
              <a:spLocks/>
            </p:cNvSpPr>
            <p:nvPr/>
          </p:nvSpPr>
          <p:spPr bwMode="auto">
            <a:xfrm>
              <a:off x="774192" y="7089863"/>
              <a:ext cx="4891025"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rtl="0">
                <a:buNone/>
                <a:defRPr/>
              </a:pPr>
              <a:r>
                <a:rPr lang="fr" sz="3600" b="1" kern="0" cap="all" dirty="0">
                  <a:solidFill>
                    <a:schemeClr val="accent4"/>
                  </a:solidFill>
                  <a:latin typeface="Calibri" charset="0"/>
                  <a:ea typeface="MS PGothic" charset="-128"/>
                </a:rPr>
                <a:t>Malentendus</a:t>
              </a:r>
            </a:p>
          </p:txBody>
        </p:sp>
        <p:sp>
          <p:nvSpPr>
            <p:cNvPr id="94" name="Inhaltsplatzhalter 4">
              <a:extLst>
                <a:ext uri="{FF2B5EF4-FFF2-40B4-BE49-F238E27FC236}">
                  <a16:creationId xmlns:a16="http://schemas.microsoft.com/office/drawing/2014/main" id="{38D90E8F-1A41-1F4E-8690-2DD36F9163FA}"/>
                </a:ext>
              </a:extLst>
            </p:cNvPr>
            <p:cNvSpPr txBox="1">
              <a:spLocks/>
            </p:cNvSpPr>
            <p:nvPr/>
          </p:nvSpPr>
          <p:spPr>
            <a:xfrm>
              <a:off x="877796" y="7791815"/>
              <a:ext cx="4608604" cy="677108"/>
            </a:xfrm>
            <a:prstGeom prst="rect">
              <a:avLst/>
            </a:prstGeom>
          </p:spPr>
          <p:txBody>
            <a:bodyPr wrap="square" lIns="0" tIns="0" rIns="0" bIns="0" rtlCol="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defTabSz="914400" rtl="0" eaLnBrk="0" fontAlgn="base" hangingPunct="0">
                <a:lnSpc>
                  <a:spcPct val="100000"/>
                </a:lnSpc>
                <a:spcBef>
                  <a:spcPct val="0"/>
                </a:spcBef>
                <a:spcAft>
                  <a:spcPct val="0"/>
                </a:spcAft>
                <a:buClr>
                  <a:srgbClr val="AF1D38"/>
                </a:buClr>
                <a:buNone/>
                <a:defRPr/>
              </a:pPr>
              <a:r>
                <a:rPr lang="fr" sz="2200" kern="0" dirty="0">
                  <a:solidFill>
                    <a:schemeClr val="tx1"/>
                  </a:solidFill>
                  <a:latin typeface="Calibri" charset="0"/>
                  <a:ea typeface="MS PGothic" charset="-128"/>
                  <a:cs typeface="Calibri" charset="0"/>
                  <a:sym typeface="Gill Sans" charset="0"/>
                </a:rPr>
                <a:t>Malentendus ou emploi d’un </a:t>
              </a:r>
              <a:r>
                <a:rPr lang="fr" sz="2200" b="1" kern="0" dirty="0">
                  <a:solidFill>
                    <a:schemeClr val="tx1"/>
                  </a:solidFill>
                  <a:latin typeface="Calibri" charset="0"/>
                  <a:ea typeface="MS PGothic" charset="-128"/>
                  <a:cs typeface="Calibri" charset="0"/>
                  <a:sym typeface="Gill Sans" charset="0"/>
                </a:rPr>
                <a:t>vocabulaire incorrect.</a:t>
              </a:r>
            </a:p>
          </p:txBody>
        </p:sp>
        <p:cxnSp>
          <p:nvCxnSpPr>
            <p:cNvPr id="98" name="Straight Connector 97">
              <a:extLst>
                <a:ext uri="{FF2B5EF4-FFF2-40B4-BE49-F238E27FC236}">
                  <a16:creationId xmlns:a16="http://schemas.microsoft.com/office/drawing/2014/main" id="{1E87DE74-F9CA-7145-8D98-D89A019DAF6A}"/>
                </a:ext>
              </a:extLst>
            </p:cNvPr>
            <p:cNvCxnSpPr>
              <a:cxnSpLocks noChangeShapeType="1"/>
            </p:cNvCxnSpPr>
            <p:nvPr/>
          </p:nvCxnSpPr>
          <p:spPr bwMode="auto">
            <a:xfrm>
              <a:off x="850392" y="7664815"/>
              <a:ext cx="3826190" cy="0"/>
            </a:xfrm>
            <a:prstGeom prst="line">
              <a:avLst/>
            </a:prstGeom>
            <a:noFill/>
            <a:ln w="34925">
              <a:solidFill>
                <a:schemeClr val="accent4"/>
              </a:solidFill>
              <a:prstDash val="solid"/>
              <a:miter lim="800000"/>
              <a:headEnd/>
              <a:tailEnd type="oval" w="lg" len="lg"/>
            </a:ln>
            <a:extLst>
              <a:ext uri="{909E8E84-426E-40DD-AFC4-6F175D3DCCD1}">
                <a14:hiddenFill xmlns:a14="http://schemas.microsoft.com/office/drawing/2010/main">
                  <a:noFill/>
                </a14:hiddenFill>
              </a:ext>
            </a:extLst>
          </p:spPr>
        </p:cxnSp>
      </p:grpSp>
      <p:grpSp>
        <p:nvGrpSpPr>
          <p:cNvPr id="103" name="Group 102">
            <a:extLst>
              <a:ext uri="{FF2B5EF4-FFF2-40B4-BE49-F238E27FC236}">
                <a16:creationId xmlns:a16="http://schemas.microsoft.com/office/drawing/2014/main" id="{E77DA20B-1F2D-6546-AECB-235B6D3DEC09}"/>
              </a:ext>
            </a:extLst>
          </p:cNvPr>
          <p:cNvGrpSpPr/>
          <p:nvPr>
            <p:custDataLst>
              <p:tags r:id="rId7"/>
            </p:custDataLst>
          </p:nvPr>
        </p:nvGrpSpPr>
        <p:grpSpPr>
          <a:xfrm>
            <a:off x="7102335" y="6977453"/>
            <a:ext cx="5125108" cy="1334797"/>
            <a:chOff x="7174048" y="7129853"/>
            <a:chExt cx="6202965" cy="1334797"/>
          </a:xfrm>
        </p:grpSpPr>
        <p:sp>
          <p:nvSpPr>
            <p:cNvPr id="95" name="Content Placeholder 2">
              <a:extLst>
                <a:ext uri="{FF2B5EF4-FFF2-40B4-BE49-F238E27FC236}">
                  <a16:creationId xmlns:a16="http://schemas.microsoft.com/office/drawing/2014/main" id="{BC2D111F-1BA5-F44C-B6AD-D44CA2B044CC}"/>
                </a:ext>
              </a:extLst>
            </p:cNvPr>
            <p:cNvSpPr txBox="1">
              <a:spLocks/>
            </p:cNvSpPr>
            <p:nvPr/>
          </p:nvSpPr>
          <p:spPr bwMode="auto">
            <a:xfrm>
              <a:off x="7174048" y="7129853"/>
              <a:ext cx="3200400"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algn="ctr" rtl="0">
                <a:buNone/>
                <a:defRPr/>
              </a:pPr>
              <a:r>
                <a:rPr lang="fr" sz="3600" b="1" kern="0" cap="all" dirty="0">
                  <a:solidFill>
                    <a:schemeClr val="accent5"/>
                  </a:solidFill>
                  <a:latin typeface="Calibri" charset="0"/>
                  <a:ea typeface="MS PGothic" charset="-128"/>
                </a:rPr>
                <a:t>Violations</a:t>
              </a:r>
            </a:p>
          </p:txBody>
        </p:sp>
        <p:sp>
          <p:nvSpPr>
            <p:cNvPr id="96" name="Inhaltsplatzhalter 4">
              <a:extLst>
                <a:ext uri="{FF2B5EF4-FFF2-40B4-BE49-F238E27FC236}">
                  <a16:creationId xmlns:a16="http://schemas.microsoft.com/office/drawing/2014/main" id="{42B0F134-BB33-CB4C-ACE1-7C65A4CE1EC7}"/>
                </a:ext>
              </a:extLst>
            </p:cNvPr>
            <p:cNvSpPr txBox="1">
              <a:spLocks/>
            </p:cNvSpPr>
            <p:nvPr/>
          </p:nvSpPr>
          <p:spPr>
            <a:xfrm>
              <a:off x="7383901" y="7855252"/>
              <a:ext cx="5993112" cy="609398"/>
            </a:xfrm>
            <a:prstGeom prst="rect">
              <a:avLst/>
            </a:prstGeom>
          </p:spPr>
          <p:txBody>
            <a:bodyPr wrap="square" lIns="0" tIns="0" rIns="0" bIns="0" rtlCol="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buClr>
                  <a:srgbClr val="AF1D38"/>
                </a:buClr>
                <a:buFont typeface="Arial"/>
                <a:buNone/>
                <a:defRPr/>
              </a:pPr>
              <a:r>
                <a:rPr lang="fr" sz="2200" b="1" dirty="0">
                  <a:solidFill>
                    <a:schemeClr val="tx1"/>
                  </a:solidFill>
                  <a:latin typeface="Calibri" charset="0"/>
                  <a:ea typeface="MS PGothic" charset="0"/>
                  <a:cs typeface="Lucida Grande" charset="0"/>
                </a:rPr>
                <a:t>Violations du principe de </a:t>
              </a:r>
              <a:br>
                <a:rPr lang="fr" sz="2200" b="1" dirty="0">
                  <a:solidFill>
                    <a:schemeClr val="tx1"/>
                  </a:solidFill>
                  <a:latin typeface="Calibri" charset="0"/>
                  <a:ea typeface="MS PGothic" charset="0"/>
                  <a:cs typeface="Lucida Grande" charset="0"/>
                </a:rPr>
              </a:br>
              <a:r>
                <a:rPr lang="fr" sz="2200" b="1" dirty="0">
                  <a:solidFill>
                    <a:schemeClr val="tx1"/>
                  </a:solidFill>
                  <a:latin typeface="Calibri" charset="0"/>
                  <a:ea typeface="MS PGothic" charset="0"/>
                  <a:cs typeface="Lucida Grande" charset="0"/>
                </a:rPr>
                <a:t>confidentialité</a:t>
              </a:r>
              <a:r>
                <a:rPr lang="fr" sz="2200" dirty="0">
                  <a:solidFill>
                    <a:schemeClr val="tx1"/>
                  </a:solidFill>
                  <a:latin typeface="Calibri" charset="0"/>
                  <a:ea typeface="MS PGothic" charset="0"/>
                  <a:cs typeface="Lucida Grande" charset="0"/>
                </a:rPr>
                <a:t> par l’interprète.</a:t>
              </a:r>
            </a:p>
          </p:txBody>
        </p:sp>
        <p:cxnSp>
          <p:nvCxnSpPr>
            <p:cNvPr id="100" name="Straight Connector 99">
              <a:extLst>
                <a:ext uri="{FF2B5EF4-FFF2-40B4-BE49-F238E27FC236}">
                  <a16:creationId xmlns:a16="http://schemas.microsoft.com/office/drawing/2014/main" id="{C8CAFF78-79E9-8C4B-A2F1-F0F6E1343747}"/>
                </a:ext>
              </a:extLst>
            </p:cNvPr>
            <p:cNvCxnSpPr>
              <a:cxnSpLocks noChangeShapeType="1"/>
            </p:cNvCxnSpPr>
            <p:nvPr/>
          </p:nvCxnSpPr>
          <p:spPr bwMode="auto">
            <a:xfrm>
              <a:off x="7358500" y="7664815"/>
              <a:ext cx="4743048" cy="0"/>
            </a:xfrm>
            <a:prstGeom prst="line">
              <a:avLst/>
            </a:prstGeom>
            <a:noFill/>
            <a:ln w="34925">
              <a:solidFill>
                <a:schemeClr val="accent5"/>
              </a:solidFill>
              <a:prstDash val="solid"/>
              <a:miter lim="800000"/>
              <a:headEnd/>
              <a:tailEnd type="oval" w="lg" len="lg"/>
            </a:ln>
            <a:extLst>
              <a:ext uri="{909E8E84-426E-40DD-AFC4-6F175D3DCCD1}">
                <a14:hiddenFill xmlns:a14="http://schemas.microsoft.com/office/drawing/2010/main">
                  <a:noFill/>
                </a14:hiddenFill>
              </a:ext>
            </a:extLst>
          </p:spPr>
        </p:cxnSp>
      </p:grpSp>
      <p:grpSp>
        <p:nvGrpSpPr>
          <p:cNvPr id="24" name="Group 23">
            <a:extLst>
              <a:ext uri="{FF2B5EF4-FFF2-40B4-BE49-F238E27FC236}">
                <a16:creationId xmlns:a16="http://schemas.microsoft.com/office/drawing/2014/main" id="{EF62715A-810B-E648-8D88-5E524F801D0F}"/>
              </a:ext>
            </a:extLst>
          </p:cNvPr>
          <p:cNvGrpSpPr/>
          <p:nvPr>
            <p:custDataLst>
              <p:tags r:id="rId8"/>
            </p:custDataLst>
          </p:nvPr>
        </p:nvGrpSpPr>
        <p:grpSpPr>
          <a:xfrm>
            <a:off x="3245564" y="3882019"/>
            <a:ext cx="5637843" cy="2362541"/>
            <a:chOff x="3755924" y="4034419"/>
            <a:chExt cx="5637843" cy="2362541"/>
          </a:xfrm>
        </p:grpSpPr>
        <p:sp>
          <p:nvSpPr>
            <p:cNvPr id="89" name="Content Placeholder 2">
              <a:extLst>
                <a:ext uri="{FF2B5EF4-FFF2-40B4-BE49-F238E27FC236}">
                  <a16:creationId xmlns:a16="http://schemas.microsoft.com/office/drawing/2014/main" id="{7B202993-CF91-CC46-870D-07B1714E3FBC}"/>
                </a:ext>
              </a:extLst>
            </p:cNvPr>
            <p:cNvSpPr txBox="1">
              <a:spLocks/>
            </p:cNvSpPr>
            <p:nvPr/>
          </p:nvSpPr>
          <p:spPr bwMode="auto">
            <a:xfrm>
              <a:off x="3755924" y="4231419"/>
              <a:ext cx="2835297"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algn="ctr" defTabSz="914309" rtl="0">
                <a:buNone/>
                <a:defRPr/>
              </a:pPr>
              <a:r>
                <a:rPr lang="fr" sz="3600" b="1" kern="0" cap="all" dirty="0">
                  <a:solidFill>
                    <a:schemeClr val="accent2"/>
                  </a:solidFill>
                  <a:latin typeface="Calibri" charset="0"/>
                  <a:ea typeface="MS PGothic" charset="-128"/>
                </a:rPr>
                <a:t>Réticence</a:t>
              </a:r>
              <a:endParaRPr lang="en-US" altLang="en-US" sz="3600" b="1" kern="0" dirty="0">
                <a:solidFill>
                  <a:schemeClr val="accent2"/>
                </a:solidFill>
                <a:latin typeface="+mn-lt"/>
                <a:ea typeface="MS PGothic" charset="-128"/>
              </a:endParaRPr>
            </a:p>
          </p:txBody>
        </p:sp>
        <p:sp>
          <p:nvSpPr>
            <p:cNvPr id="90" name="Inhaltsplatzhalter 4">
              <a:extLst>
                <a:ext uri="{FF2B5EF4-FFF2-40B4-BE49-F238E27FC236}">
                  <a16:creationId xmlns:a16="http://schemas.microsoft.com/office/drawing/2014/main" id="{DF9AB878-42C6-5F4D-9C8C-2A916E2B325F}"/>
                </a:ext>
              </a:extLst>
            </p:cNvPr>
            <p:cNvSpPr txBox="1">
              <a:spLocks/>
            </p:cNvSpPr>
            <p:nvPr/>
          </p:nvSpPr>
          <p:spPr>
            <a:xfrm>
              <a:off x="4083314" y="4989078"/>
              <a:ext cx="5171534" cy="1354217"/>
            </a:xfrm>
            <a:prstGeom prst="rect">
              <a:avLst/>
            </a:prstGeom>
          </p:spPr>
          <p:txBody>
            <a:bodyPr wrap="square" lIns="0" tIns="0" rIns="0" bIns="0" rtlCol="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defTabSz="914400" rtl="0" eaLnBrk="0" fontAlgn="base" hangingPunct="0">
                <a:lnSpc>
                  <a:spcPct val="100000"/>
                </a:lnSpc>
                <a:spcBef>
                  <a:spcPct val="0"/>
                </a:spcBef>
                <a:spcAft>
                  <a:spcPct val="0"/>
                </a:spcAft>
                <a:buClr>
                  <a:srgbClr val="AF1D38"/>
                </a:buClr>
                <a:buNone/>
                <a:defRPr/>
              </a:pPr>
              <a:r>
                <a:rPr lang="fr" sz="2200" b="1" kern="0" dirty="0">
                  <a:solidFill>
                    <a:schemeClr val="tx1"/>
                  </a:solidFill>
                  <a:latin typeface="Calibri" charset="0"/>
                  <a:ea typeface="MS PGothic" charset="-128"/>
                  <a:cs typeface="Calibri" charset="0"/>
                  <a:sym typeface="Gill Sans" charset="0"/>
                </a:rPr>
                <a:t>Réticence </a:t>
              </a:r>
              <a:r>
                <a:rPr lang="fr" sz="2200" kern="0" dirty="0">
                  <a:solidFill>
                    <a:schemeClr val="tx1"/>
                  </a:solidFill>
                  <a:latin typeface="Calibri" charset="0"/>
                  <a:ea typeface="MS PGothic" charset="-128"/>
                  <a:cs typeface="Calibri" charset="0"/>
                  <a:sym typeface="Gill Sans" charset="0"/>
                </a:rPr>
                <a:t>de la personne à </a:t>
              </a:r>
              <a:r>
                <a:rPr lang="fr" sz="2200" b="1" kern="0" dirty="0">
                  <a:solidFill>
                    <a:schemeClr val="tx1"/>
                  </a:solidFill>
                  <a:latin typeface="Calibri" charset="0"/>
                  <a:ea typeface="MS PGothic" charset="-128"/>
                  <a:cs typeface="Calibri" charset="0"/>
                  <a:sym typeface="Gill Sans" charset="0"/>
                </a:rPr>
                <a:t>partager des informations</a:t>
              </a:r>
              <a:r>
                <a:rPr lang="fr" sz="2200" kern="0" dirty="0">
                  <a:solidFill>
                    <a:schemeClr val="tx1"/>
                  </a:solidFill>
                  <a:latin typeface="Calibri" charset="0"/>
                  <a:ea typeface="MS PGothic" charset="-128"/>
                  <a:cs typeface="Calibri" charset="0"/>
                  <a:sym typeface="Gill Sans" charset="0"/>
                </a:rPr>
                <a:t> en raison du genre, de la nationalité, de l’attitude de l’interprète </a:t>
              </a:r>
              <a:br>
                <a:rPr lang="en-US" altLang="en-US" sz="2200" kern="0" dirty="0">
                  <a:solidFill>
                    <a:schemeClr val="tx1"/>
                  </a:solidFill>
                  <a:latin typeface="Calibri" charset="0"/>
                  <a:ea typeface="MS PGothic" charset="-128"/>
                  <a:cs typeface="Calibri" charset="0"/>
                  <a:sym typeface="Gill Sans" charset="0"/>
                </a:rPr>
              </a:br>
              <a:r>
                <a:rPr lang="fr" sz="2200" kern="0" dirty="0">
                  <a:solidFill>
                    <a:schemeClr val="tx1"/>
                  </a:solidFill>
                  <a:latin typeface="Calibri" charset="0"/>
                  <a:ea typeface="MS PGothic" charset="-128"/>
                  <a:cs typeface="Calibri" charset="0"/>
                  <a:sym typeface="Gill Sans" charset="0"/>
                </a:rPr>
                <a:t>ou des présupposés dont il ou elle fait l’objet.</a:t>
              </a:r>
            </a:p>
          </p:txBody>
        </p:sp>
        <p:cxnSp>
          <p:nvCxnSpPr>
            <p:cNvPr id="80" name="Straight Connector 79">
              <a:extLst>
                <a:ext uri="{FF2B5EF4-FFF2-40B4-BE49-F238E27FC236}">
                  <a16:creationId xmlns:a16="http://schemas.microsoft.com/office/drawing/2014/main" id="{65220366-99A0-9A48-9D19-E0F4B5D9EB1E}"/>
                </a:ext>
              </a:extLst>
            </p:cNvPr>
            <p:cNvCxnSpPr>
              <a:cxnSpLocks noChangeShapeType="1"/>
            </p:cNvCxnSpPr>
            <p:nvPr/>
          </p:nvCxnSpPr>
          <p:spPr bwMode="auto">
            <a:xfrm>
              <a:off x="4004728" y="4857388"/>
              <a:ext cx="5054209" cy="0"/>
            </a:xfrm>
            <a:prstGeom prst="line">
              <a:avLst/>
            </a:prstGeom>
            <a:noFill/>
            <a:ln w="34925">
              <a:solidFill>
                <a:schemeClr val="accent2"/>
              </a:solidFill>
              <a:prstDash val="solid"/>
              <a:miter lim="800000"/>
              <a:headEnd/>
              <a:tailEnd type="oval" w="lg" len="lg"/>
            </a:ln>
            <a:extLst>
              <a:ext uri="{909E8E84-426E-40DD-AFC4-6F175D3DCCD1}">
                <a14:hiddenFill xmlns:a14="http://schemas.microsoft.com/office/drawing/2010/main">
                  <a:noFill/>
                </a14:hiddenFill>
              </a:ext>
            </a:extLst>
          </p:spPr>
        </p:cxnSp>
        <p:cxnSp>
          <p:nvCxnSpPr>
            <p:cNvPr id="101" name="Straight Connector 100">
              <a:extLst>
                <a:ext uri="{FF2B5EF4-FFF2-40B4-BE49-F238E27FC236}">
                  <a16:creationId xmlns:a16="http://schemas.microsoft.com/office/drawing/2014/main" id="{2F4081DE-DCFA-0842-B095-F995AACB3DE8}"/>
                </a:ext>
              </a:extLst>
            </p:cNvPr>
            <p:cNvCxnSpPr>
              <a:cxnSpLocks/>
            </p:cNvCxnSpPr>
            <p:nvPr/>
          </p:nvCxnSpPr>
          <p:spPr>
            <a:xfrm>
              <a:off x="9393767" y="4034419"/>
              <a:ext cx="0" cy="2362541"/>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D6DF76AD-4EFB-D943-98F3-1AEFCDF5F7D6}"/>
              </a:ext>
            </a:extLst>
          </p:cNvPr>
          <p:cNvGrpSpPr/>
          <p:nvPr>
            <p:custDataLst>
              <p:tags r:id="rId9"/>
            </p:custDataLst>
          </p:nvPr>
        </p:nvGrpSpPr>
        <p:grpSpPr>
          <a:xfrm>
            <a:off x="418592" y="3882019"/>
            <a:ext cx="3111517" cy="2362541"/>
            <a:chOff x="418592" y="4034419"/>
            <a:chExt cx="3111517" cy="2362541"/>
          </a:xfrm>
        </p:grpSpPr>
        <p:sp>
          <p:nvSpPr>
            <p:cNvPr id="42" name="Content Placeholder 2">
              <a:extLst>
                <a:ext uri="{FF2B5EF4-FFF2-40B4-BE49-F238E27FC236}">
                  <a16:creationId xmlns:a16="http://schemas.microsoft.com/office/drawing/2014/main" id="{4290BD05-728C-7A47-9A0A-8723DC835F1B}"/>
                </a:ext>
              </a:extLst>
            </p:cNvPr>
            <p:cNvSpPr txBox="1">
              <a:spLocks/>
            </p:cNvSpPr>
            <p:nvPr/>
          </p:nvSpPr>
          <p:spPr bwMode="auto">
            <a:xfrm>
              <a:off x="447701" y="4228716"/>
              <a:ext cx="2835297"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rtl="0">
                <a:buNone/>
                <a:defRPr/>
              </a:pPr>
              <a:r>
                <a:rPr lang="fr" sz="3600" b="1" kern="0" cap="all" dirty="0">
                  <a:solidFill>
                    <a:schemeClr val="accent1"/>
                  </a:solidFill>
                  <a:latin typeface="Calibri" charset="0"/>
                  <a:ea typeface="MS PGothic" charset="-128"/>
                </a:rPr>
                <a:t>Gêne</a:t>
              </a:r>
              <a:endParaRPr lang="en-US" altLang="en-US" sz="3600" b="1" kern="0" dirty="0">
                <a:solidFill>
                  <a:schemeClr val="accent1"/>
                </a:solidFill>
                <a:latin typeface="+mn-lt"/>
                <a:ea typeface="MS PGothic" charset="-128"/>
              </a:endParaRPr>
            </a:p>
          </p:txBody>
        </p:sp>
        <p:sp>
          <p:nvSpPr>
            <p:cNvPr id="59" name="Inhaltsplatzhalter 4">
              <a:extLst>
                <a:ext uri="{FF2B5EF4-FFF2-40B4-BE49-F238E27FC236}">
                  <a16:creationId xmlns:a16="http://schemas.microsoft.com/office/drawing/2014/main" id="{59F17860-B2B1-9049-BA4E-40081DB9A8BA}"/>
                </a:ext>
              </a:extLst>
            </p:cNvPr>
            <p:cNvSpPr txBox="1">
              <a:spLocks/>
            </p:cNvSpPr>
            <p:nvPr/>
          </p:nvSpPr>
          <p:spPr>
            <a:xfrm>
              <a:off x="471396" y="5034393"/>
              <a:ext cx="3058713" cy="609398"/>
            </a:xfrm>
            <a:prstGeom prst="rect">
              <a:avLst/>
            </a:prstGeom>
          </p:spPr>
          <p:txBody>
            <a:bodyPr wrap="square" lIns="0" tIns="0" rIns="0" bIns="0" rtlCol="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buClr>
                  <a:srgbClr val="AF1D38"/>
                </a:buClr>
                <a:buFont typeface="Arial"/>
                <a:buNone/>
                <a:defRPr/>
              </a:pPr>
              <a:r>
                <a:rPr lang="fr" sz="2200" dirty="0">
                  <a:solidFill>
                    <a:schemeClr val="tx1"/>
                  </a:solidFill>
                  <a:latin typeface="Calibri" charset="0"/>
                  <a:ea typeface="MS PGothic" charset="0"/>
                  <a:cs typeface="Lucida Grande" charset="0"/>
                </a:rPr>
                <a:t>Gêne liée à l’</a:t>
              </a:r>
              <a:r>
                <a:rPr lang="fr" sz="2200" b="1" dirty="0">
                  <a:solidFill>
                    <a:schemeClr val="tx1"/>
                  </a:solidFill>
                  <a:latin typeface="Calibri" charset="0"/>
                  <a:ea typeface="MS PGothic" charset="0"/>
                  <a:cs typeface="Lucida Grande" charset="0"/>
                </a:rPr>
                <a:t>attitude </a:t>
              </a:r>
              <a:br>
                <a:rPr lang="fr" sz="2200" b="1" dirty="0">
                  <a:solidFill>
                    <a:schemeClr val="tx1"/>
                  </a:solidFill>
                  <a:latin typeface="Calibri" charset="0"/>
                  <a:ea typeface="MS PGothic" charset="0"/>
                  <a:cs typeface="Lucida Grande" charset="0"/>
                </a:rPr>
              </a:br>
              <a:r>
                <a:rPr lang="fr" sz="2200" dirty="0">
                  <a:solidFill>
                    <a:schemeClr val="tx1"/>
                  </a:solidFill>
                  <a:latin typeface="Calibri" charset="0"/>
                  <a:ea typeface="MS PGothic" charset="0"/>
                  <a:cs typeface="Lucida Grande" charset="0"/>
                </a:rPr>
                <a:t>de l’interprète. </a:t>
              </a:r>
              <a:endParaRPr lang="en-US" altLang="en-US" sz="2200" kern="0" dirty="0">
                <a:solidFill>
                  <a:schemeClr val="tx1"/>
                </a:solidFill>
                <a:latin typeface="Calibri" charset="0"/>
                <a:ea typeface="MS PGothic" charset="-128"/>
                <a:cs typeface="Calibri" charset="0"/>
              </a:endParaRPr>
            </a:p>
          </p:txBody>
        </p:sp>
        <p:cxnSp>
          <p:nvCxnSpPr>
            <p:cNvPr id="77" name="Straight Connector 76">
              <a:extLst>
                <a:ext uri="{FF2B5EF4-FFF2-40B4-BE49-F238E27FC236}">
                  <a16:creationId xmlns:a16="http://schemas.microsoft.com/office/drawing/2014/main" id="{628BFB07-F11C-5643-BEB7-E97BE459E563}"/>
                </a:ext>
              </a:extLst>
            </p:cNvPr>
            <p:cNvCxnSpPr>
              <a:cxnSpLocks noChangeShapeType="1"/>
            </p:cNvCxnSpPr>
            <p:nvPr/>
          </p:nvCxnSpPr>
          <p:spPr bwMode="auto">
            <a:xfrm>
              <a:off x="418592" y="4857388"/>
              <a:ext cx="2494729" cy="0"/>
            </a:xfrm>
            <a:prstGeom prst="line">
              <a:avLst/>
            </a:prstGeom>
            <a:noFill/>
            <a:ln w="34925">
              <a:solidFill>
                <a:schemeClr val="accent1"/>
              </a:solidFill>
              <a:prstDash val="solid"/>
              <a:miter lim="800000"/>
              <a:headEnd/>
              <a:tailEnd type="oval" w="lg" len="lg"/>
            </a:ln>
            <a:extLst>
              <a:ext uri="{909E8E84-426E-40DD-AFC4-6F175D3DCCD1}">
                <a14:hiddenFill xmlns:a14="http://schemas.microsoft.com/office/drawing/2010/main">
                  <a:noFill/>
                </a14:hiddenFill>
              </a:ext>
            </a:extLst>
          </p:spPr>
        </p:cxnSp>
        <p:cxnSp>
          <p:nvCxnSpPr>
            <p:cNvPr id="102" name="Straight Connector 101">
              <a:extLst>
                <a:ext uri="{FF2B5EF4-FFF2-40B4-BE49-F238E27FC236}">
                  <a16:creationId xmlns:a16="http://schemas.microsoft.com/office/drawing/2014/main" id="{3D1CD2A9-71E2-724E-98D7-76F02A1B582C}"/>
                </a:ext>
              </a:extLst>
            </p:cNvPr>
            <p:cNvCxnSpPr>
              <a:cxnSpLocks/>
            </p:cNvCxnSpPr>
            <p:nvPr/>
          </p:nvCxnSpPr>
          <p:spPr>
            <a:xfrm>
              <a:off x="3420637" y="4034419"/>
              <a:ext cx="0" cy="2362541"/>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07" name="Shape 636">
            <a:extLst>
              <a:ext uri="{FF2B5EF4-FFF2-40B4-BE49-F238E27FC236}">
                <a16:creationId xmlns:a16="http://schemas.microsoft.com/office/drawing/2014/main" id="{991D6A16-BD91-8244-8E3C-8ACAABFCCD65}"/>
              </a:ext>
            </a:extLst>
          </p:cNvPr>
          <p:cNvSpPr>
            <a:spLocks noGrp="1"/>
          </p:cNvSpPr>
          <p:nvPr>
            <p:ph type="title"/>
            <p:custDataLst>
              <p:tags r:id="rId10"/>
            </p:custDataLst>
          </p:nvPr>
        </p:nvSpPr>
        <p:spPr>
          <a:xfrm>
            <a:off x="596827" y="322247"/>
            <a:ext cx="12406386" cy="854455"/>
          </a:xfrm>
        </p:spPr>
        <p:txBody>
          <a:bodyPr rtlCol="0"/>
          <a:lstStyle/>
          <a:p>
            <a:pPr lvl="0" algn="l" rtl="0"/>
            <a:r>
              <a:rPr lang="fr"/>
              <a:t>Planifier et préparer</a:t>
            </a:r>
          </a:p>
        </p:txBody>
      </p:sp>
      <p:sp>
        <p:nvSpPr>
          <p:cNvPr id="108" name="Slide Number Placeholder 5">
            <a:extLst>
              <a:ext uri="{FF2B5EF4-FFF2-40B4-BE49-F238E27FC236}">
                <a16:creationId xmlns:a16="http://schemas.microsoft.com/office/drawing/2014/main" id="{4E33E4BA-3B98-4248-AC40-10FD7E19B6C9}"/>
              </a:ext>
            </a:extLst>
          </p:cNvPr>
          <p:cNvSpPr txBox="1">
            <a:spLocks/>
          </p:cNvSpPr>
          <p:nvPr>
            <p:custDataLst>
              <p:tags r:id="rId11"/>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13</a:t>
            </a:fld>
            <a:endParaRPr lang="en-US" altLang="en-US" sz="1200" dirty="0">
              <a:solidFill>
                <a:schemeClr val="bg1"/>
              </a:solidFill>
            </a:endParaRPr>
          </a:p>
        </p:txBody>
      </p:sp>
    </p:spTree>
    <p:extLst>
      <p:ext uri="{BB962C8B-B14F-4D97-AF65-F5344CB8AC3E}">
        <p14:creationId xmlns:p14="http://schemas.microsoft.com/office/powerpoint/2010/main" val="386268834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
                                        </p:tgtEl>
                                        <p:attrNameLst>
                                          <p:attrName>style.visibility</p:attrName>
                                        </p:attrNameLst>
                                      </p:cBhvr>
                                      <p:to>
                                        <p:strVal val="visible"/>
                                      </p:to>
                                    </p:set>
                                    <p:animEffect transition="in" filter="fade">
                                      <p:cBhvr>
                                        <p:cTn id="27"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807CE82-C7E3-0E43-A716-32364B6F0D65}"/>
              </a:ext>
            </a:extLst>
          </p:cNvPr>
          <p:cNvCxnSpPr>
            <a:cxnSpLocks/>
          </p:cNvCxnSpPr>
          <p:nvPr>
            <p:custDataLst>
              <p:tags r:id="rId1"/>
            </p:custDataLst>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3" name="Group 2">
            <a:extLst>
              <a:ext uri="{FF2B5EF4-FFF2-40B4-BE49-F238E27FC236}">
                <a16:creationId xmlns:a16="http://schemas.microsoft.com/office/drawing/2014/main" id="{781A299D-A571-3C4A-B2C2-7B12C96A05C8}"/>
              </a:ext>
            </a:extLst>
          </p:cNvPr>
          <p:cNvGrpSpPr/>
          <p:nvPr>
            <p:custDataLst>
              <p:tags r:id="rId2"/>
            </p:custDataLst>
          </p:nvPr>
        </p:nvGrpSpPr>
        <p:grpSpPr>
          <a:xfrm>
            <a:off x="663643" y="1176091"/>
            <a:ext cx="1557043" cy="988197"/>
            <a:chOff x="663643" y="1568537"/>
            <a:chExt cx="2877844" cy="1826460"/>
          </a:xfrm>
        </p:grpSpPr>
        <p:sp>
          <p:nvSpPr>
            <p:cNvPr id="26" name="Notched Right Arrow 25">
              <a:extLst>
                <a:ext uri="{FF2B5EF4-FFF2-40B4-BE49-F238E27FC236}">
                  <a16:creationId xmlns:a16="http://schemas.microsoft.com/office/drawing/2014/main" id="{8A1E533E-88BB-9B4C-BA4E-2225116C7B85}"/>
                </a:ext>
              </a:extLst>
            </p:cNvPr>
            <p:cNvSpPr/>
            <p:nvPr/>
          </p:nvSpPr>
          <p:spPr bwMode="auto">
            <a:xfrm>
              <a:off x="663643" y="1568537"/>
              <a:ext cx="2877844" cy="1500897"/>
            </a:xfrm>
            <a:prstGeom prst="notchedRightArrow">
              <a:avLst>
                <a:gd name="adj1" fmla="val 100000"/>
                <a:gd name="adj2" fmla="val 34681"/>
              </a:avLst>
            </a:prstGeom>
            <a:solidFill>
              <a:schemeClr val="accent1"/>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a:p>
          </p:txBody>
        </p:sp>
        <p:grpSp>
          <p:nvGrpSpPr>
            <p:cNvPr id="28" name="Group 552">
              <a:extLst>
                <a:ext uri="{FF2B5EF4-FFF2-40B4-BE49-F238E27FC236}">
                  <a16:creationId xmlns:a16="http://schemas.microsoft.com/office/drawing/2014/main" id="{594F60DC-D875-2843-B89F-14D7EF61E2CE}"/>
                </a:ext>
              </a:extLst>
            </p:cNvPr>
            <p:cNvGrpSpPr/>
            <p:nvPr/>
          </p:nvGrpSpPr>
          <p:grpSpPr>
            <a:xfrm>
              <a:off x="1549197" y="1702393"/>
              <a:ext cx="1003522" cy="729835"/>
              <a:chOff x="6238876" y="2390775"/>
              <a:chExt cx="576262" cy="419101"/>
            </a:xfrm>
            <a:solidFill>
              <a:schemeClr val="bg1"/>
            </a:solidFill>
          </p:grpSpPr>
          <p:sp>
            <p:nvSpPr>
              <p:cNvPr id="29" name="Rectangle 89">
                <a:extLst>
                  <a:ext uri="{FF2B5EF4-FFF2-40B4-BE49-F238E27FC236}">
                    <a16:creationId xmlns:a16="http://schemas.microsoft.com/office/drawing/2014/main" id="{743C5C4B-FF1D-A146-AF9B-BCC903ED37EC}"/>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30" name="Rectangle 90">
                <a:extLst>
                  <a:ext uri="{FF2B5EF4-FFF2-40B4-BE49-F238E27FC236}">
                    <a16:creationId xmlns:a16="http://schemas.microsoft.com/office/drawing/2014/main" id="{95F3EA32-0D1B-514B-B38F-489603F59130}"/>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31" name="Freeform 91">
                <a:extLst>
                  <a:ext uri="{FF2B5EF4-FFF2-40B4-BE49-F238E27FC236}">
                    <a16:creationId xmlns:a16="http://schemas.microsoft.com/office/drawing/2014/main" id="{173374FB-2EA0-3143-84ED-D09ED078A0BE}"/>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32" name="Freeform 92">
                <a:extLst>
                  <a:ext uri="{FF2B5EF4-FFF2-40B4-BE49-F238E27FC236}">
                    <a16:creationId xmlns:a16="http://schemas.microsoft.com/office/drawing/2014/main" id="{AC5C7697-AD30-964B-B667-5FBE841948E8}"/>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33" name="Freeform 93">
                <a:extLst>
                  <a:ext uri="{FF2B5EF4-FFF2-40B4-BE49-F238E27FC236}">
                    <a16:creationId xmlns:a16="http://schemas.microsoft.com/office/drawing/2014/main" id="{75D31A08-B5F8-0A48-9812-52A717913E7E}"/>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34" name="Rectangle 94">
                <a:extLst>
                  <a:ext uri="{FF2B5EF4-FFF2-40B4-BE49-F238E27FC236}">
                    <a16:creationId xmlns:a16="http://schemas.microsoft.com/office/drawing/2014/main" id="{DD85D03D-F050-CA4B-9F6A-9EFF74BA90B7}"/>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35" name="Freeform 95">
                <a:extLst>
                  <a:ext uri="{FF2B5EF4-FFF2-40B4-BE49-F238E27FC236}">
                    <a16:creationId xmlns:a16="http://schemas.microsoft.com/office/drawing/2014/main" id="{9D27FEE4-89D9-7C44-B816-4541EDBC1B22}"/>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36" name="Freeform 96">
                <a:extLst>
                  <a:ext uri="{FF2B5EF4-FFF2-40B4-BE49-F238E27FC236}">
                    <a16:creationId xmlns:a16="http://schemas.microsoft.com/office/drawing/2014/main" id="{BFFAE2AD-F7A0-524D-A1B5-DBEBC51D8D04}"/>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37" name="Rectangle 97">
                <a:extLst>
                  <a:ext uri="{FF2B5EF4-FFF2-40B4-BE49-F238E27FC236}">
                    <a16:creationId xmlns:a16="http://schemas.microsoft.com/office/drawing/2014/main" id="{DAD4A288-EB80-994E-82A0-7466F8EF22E0}"/>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38" name="Freeform 98">
                <a:extLst>
                  <a:ext uri="{FF2B5EF4-FFF2-40B4-BE49-F238E27FC236}">
                    <a16:creationId xmlns:a16="http://schemas.microsoft.com/office/drawing/2014/main" id="{668092FA-A9C3-6843-AB03-24966F6A9383}"/>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39" name="Freeform 99">
                <a:extLst>
                  <a:ext uri="{FF2B5EF4-FFF2-40B4-BE49-F238E27FC236}">
                    <a16:creationId xmlns:a16="http://schemas.microsoft.com/office/drawing/2014/main" id="{D3DEF7E2-2FF9-9E4A-A9B6-1E06CE0FCE43}"/>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40" name="Freeform 100">
                <a:extLst>
                  <a:ext uri="{FF2B5EF4-FFF2-40B4-BE49-F238E27FC236}">
                    <a16:creationId xmlns:a16="http://schemas.microsoft.com/office/drawing/2014/main" id="{5E4B0BFB-33A5-C743-97AA-FF54EFF60E06}"/>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53" name="Freeform 101">
                <a:extLst>
                  <a:ext uri="{FF2B5EF4-FFF2-40B4-BE49-F238E27FC236}">
                    <a16:creationId xmlns:a16="http://schemas.microsoft.com/office/drawing/2014/main" id="{18B52A67-ECC0-B44A-8447-AD8E6CBC2215}"/>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54" name="Freeform 102">
                <a:extLst>
                  <a:ext uri="{FF2B5EF4-FFF2-40B4-BE49-F238E27FC236}">
                    <a16:creationId xmlns:a16="http://schemas.microsoft.com/office/drawing/2014/main" id="{E8D07DDF-5F76-1141-ABFD-1492FF9A0A7C}"/>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55" name="Freeform 103">
                <a:extLst>
                  <a:ext uri="{FF2B5EF4-FFF2-40B4-BE49-F238E27FC236}">
                    <a16:creationId xmlns:a16="http://schemas.microsoft.com/office/drawing/2014/main" id="{51C9D954-EA72-DA40-9427-39A9B275E843}"/>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56" name="Freeform 104">
                <a:extLst>
                  <a:ext uri="{FF2B5EF4-FFF2-40B4-BE49-F238E27FC236}">
                    <a16:creationId xmlns:a16="http://schemas.microsoft.com/office/drawing/2014/main" id="{48D373BE-A3C5-CB4E-90B8-8A3240071333}"/>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57" name="Freeform 105">
                <a:extLst>
                  <a:ext uri="{FF2B5EF4-FFF2-40B4-BE49-F238E27FC236}">
                    <a16:creationId xmlns:a16="http://schemas.microsoft.com/office/drawing/2014/main" id="{AFD26F40-6D75-0343-B346-9ED087CAC057}"/>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grpSp>
        <p:sp>
          <p:nvSpPr>
            <p:cNvPr id="58" name="Oval 57">
              <a:extLst>
                <a:ext uri="{FF2B5EF4-FFF2-40B4-BE49-F238E27FC236}">
                  <a16:creationId xmlns:a16="http://schemas.microsoft.com/office/drawing/2014/main" id="{E0FDCEC4-3E0C-C84E-9A84-63AAA75F5A3E}"/>
                </a:ext>
              </a:extLst>
            </p:cNvPr>
            <p:cNvSpPr/>
            <p:nvPr/>
          </p:nvSpPr>
          <p:spPr>
            <a:xfrm>
              <a:off x="1606892" y="2571842"/>
              <a:ext cx="823155" cy="823155"/>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2000" b="1"/>
                <a:t>01</a:t>
              </a:r>
              <a:endParaRPr lang="en-US" sz="2400" b="1" dirty="0"/>
            </a:p>
          </p:txBody>
        </p:sp>
      </p:grpSp>
      <p:sp>
        <p:nvSpPr>
          <p:cNvPr id="47" name="Rectangle 46">
            <a:extLst>
              <a:ext uri="{FF2B5EF4-FFF2-40B4-BE49-F238E27FC236}">
                <a16:creationId xmlns:a16="http://schemas.microsoft.com/office/drawing/2014/main" id="{FECDC330-E85C-9949-B4AF-EADC292B08B5}"/>
              </a:ext>
            </a:extLst>
          </p:cNvPr>
          <p:cNvSpPr/>
          <p:nvPr>
            <p:custDataLst>
              <p:tags r:id="rId3"/>
            </p:custDataLst>
          </p:nvPr>
        </p:nvSpPr>
        <p:spPr>
          <a:xfrm>
            <a:off x="444499" y="2489116"/>
            <a:ext cx="10477585" cy="646331"/>
          </a:xfrm>
          <a:prstGeom prst="rect">
            <a:avLst/>
          </a:prstGeom>
          <a:solidFill>
            <a:schemeClr val="accent1"/>
          </a:solidFill>
        </p:spPr>
        <p:txBody>
          <a:bodyPr wrap="square" rtlCol="0">
            <a:spAutoFit/>
          </a:bodyPr>
          <a:lstStyle/>
          <a:p>
            <a:pPr algn="ctr" rtl="0"/>
            <a:r>
              <a:rPr lang="fr" sz="3600" b="1">
                <a:solidFill>
                  <a:schemeClr val="bg1"/>
                </a:solidFill>
              </a:rPr>
              <a:t>Difficultés opérationnelles relatives à l’interprétation</a:t>
            </a:r>
            <a:endParaRPr lang="en-US" sz="4400" b="1" dirty="0">
              <a:solidFill>
                <a:schemeClr val="bg1"/>
              </a:solidFill>
            </a:endParaRPr>
          </a:p>
        </p:txBody>
      </p:sp>
      <p:sp>
        <p:nvSpPr>
          <p:cNvPr id="42" name="Content Placeholder 2">
            <a:extLst>
              <a:ext uri="{FF2B5EF4-FFF2-40B4-BE49-F238E27FC236}">
                <a16:creationId xmlns:a16="http://schemas.microsoft.com/office/drawing/2014/main" id="{4290BD05-728C-7A47-9A0A-8723DC835F1B}"/>
              </a:ext>
            </a:extLst>
          </p:cNvPr>
          <p:cNvSpPr txBox="1">
            <a:spLocks/>
          </p:cNvSpPr>
          <p:nvPr>
            <p:custDataLst>
              <p:tags r:id="rId4"/>
            </p:custDataLst>
          </p:nvPr>
        </p:nvSpPr>
        <p:spPr bwMode="auto">
          <a:xfrm>
            <a:off x="819078" y="4000116"/>
            <a:ext cx="3358585"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algn="ctr" defTabSz="914309" rtl="0">
              <a:buNone/>
              <a:defRPr/>
            </a:pPr>
            <a:r>
              <a:rPr lang="fr" sz="3600" b="1" kern="0" cap="all" dirty="0">
                <a:solidFill>
                  <a:schemeClr val="accent1"/>
                </a:solidFill>
                <a:latin typeface="Calibri" charset="0"/>
                <a:ea typeface="MS PGothic" charset="-128"/>
              </a:rPr>
              <a:t>COMMUNAUTÉ</a:t>
            </a:r>
          </a:p>
        </p:txBody>
      </p:sp>
      <p:sp>
        <p:nvSpPr>
          <p:cNvPr id="59" name="Inhaltsplatzhalter 4">
            <a:extLst>
              <a:ext uri="{FF2B5EF4-FFF2-40B4-BE49-F238E27FC236}">
                <a16:creationId xmlns:a16="http://schemas.microsoft.com/office/drawing/2014/main" id="{59F17860-B2B1-9049-BA4E-40081DB9A8BA}"/>
              </a:ext>
            </a:extLst>
          </p:cNvPr>
          <p:cNvSpPr txBox="1">
            <a:spLocks/>
          </p:cNvSpPr>
          <p:nvPr>
            <p:custDataLst>
              <p:tags r:id="rId5"/>
            </p:custDataLst>
          </p:nvPr>
        </p:nvSpPr>
        <p:spPr>
          <a:xfrm>
            <a:off x="999898" y="4805792"/>
            <a:ext cx="4339439" cy="609398"/>
          </a:xfrm>
          <a:prstGeom prst="rect">
            <a:avLst/>
          </a:prstGeom>
        </p:spPr>
        <p:txBody>
          <a:bodyPr wrap="square" lIns="0" tIns="0" rIns="0" bIns="0" rtlCol="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buClr>
                <a:srgbClr val="AF1D38"/>
              </a:buClr>
              <a:buFont typeface="Arial"/>
              <a:buNone/>
              <a:defRPr/>
            </a:pPr>
            <a:r>
              <a:rPr lang="fr" sz="2200" b="1">
                <a:solidFill>
                  <a:schemeClr val="tx1"/>
                </a:solidFill>
                <a:latin typeface="Calibri" charset="0"/>
                <a:ea typeface="MS PGothic" charset="0"/>
                <a:cs typeface="Lucida Grande" charset="0"/>
              </a:rPr>
              <a:t>Il arrive que les seuls interprètes disponibles soient des </a:t>
            </a:r>
            <a:r>
              <a:rPr lang="fr" sz="2200">
                <a:solidFill>
                  <a:schemeClr val="tx1"/>
                </a:solidFill>
                <a:latin typeface="Calibri" charset="0"/>
                <a:ea typeface="MS PGothic" charset="0"/>
                <a:cs typeface="Lucida Grande" charset="0"/>
              </a:rPr>
              <a:t>membres de la communauté. </a:t>
            </a:r>
          </a:p>
        </p:txBody>
      </p:sp>
      <p:cxnSp>
        <p:nvCxnSpPr>
          <p:cNvPr id="88" name="Straight Connector 87">
            <a:extLst>
              <a:ext uri="{FF2B5EF4-FFF2-40B4-BE49-F238E27FC236}">
                <a16:creationId xmlns:a16="http://schemas.microsoft.com/office/drawing/2014/main" id="{4B05F10C-3853-5B4A-B56D-785DD0FEAA21}"/>
              </a:ext>
            </a:extLst>
          </p:cNvPr>
          <p:cNvCxnSpPr/>
          <p:nvPr>
            <p:custDataLst>
              <p:tags r:id="rId6"/>
            </p:custDataLst>
          </p:nvPr>
        </p:nvCxnSpPr>
        <p:spPr>
          <a:xfrm>
            <a:off x="17857898" y="3736618"/>
            <a:ext cx="0" cy="283464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9" name="Content Placeholder 2">
            <a:extLst>
              <a:ext uri="{FF2B5EF4-FFF2-40B4-BE49-F238E27FC236}">
                <a16:creationId xmlns:a16="http://schemas.microsoft.com/office/drawing/2014/main" id="{7B202993-CF91-CC46-870D-07B1714E3FBC}"/>
              </a:ext>
            </a:extLst>
          </p:cNvPr>
          <p:cNvSpPr txBox="1">
            <a:spLocks/>
          </p:cNvSpPr>
          <p:nvPr>
            <p:custDataLst>
              <p:tags r:id="rId7"/>
            </p:custDataLst>
          </p:nvPr>
        </p:nvSpPr>
        <p:spPr bwMode="auto">
          <a:xfrm>
            <a:off x="7216513" y="4002819"/>
            <a:ext cx="2835297"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rtl="0">
              <a:buNone/>
              <a:defRPr/>
            </a:pPr>
            <a:r>
              <a:rPr lang="fr" sz="3600" b="1" kern="0" cap="all">
                <a:solidFill>
                  <a:schemeClr val="accent2"/>
                </a:solidFill>
                <a:latin typeface="Calibri" charset="0"/>
                <a:ea typeface="MS PGothic" charset="-128"/>
              </a:rPr>
              <a:t>ROTATION</a:t>
            </a:r>
          </a:p>
        </p:txBody>
      </p:sp>
      <p:sp>
        <p:nvSpPr>
          <p:cNvPr id="90" name="Inhaltsplatzhalter 4">
            <a:extLst>
              <a:ext uri="{FF2B5EF4-FFF2-40B4-BE49-F238E27FC236}">
                <a16:creationId xmlns:a16="http://schemas.microsoft.com/office/drawing/2014/main" id="{DF9AB878-42C6-5F4D-9C8C-2A916E2B325F}"/>
              </a:ext>
            </a:extLst>
          </p:cNvPr>
          <p:cNvSpPr txBox="1">
            <a:spLocks/>
          </p:cNvSpPr>
          <p:nvPr>
            <p:custDataLst>
              <p:tags r:id="rId8"/>
            </p:custDataLst>
          </p:nvPr>
        </p:nvSpPr>
        <p:spPr>
          <a:xfrm>
            <a:off x="7335978" y="4760478"/>
            <a:ext cx="4007205" cy="1015663"/>
          </a:xfrm>
          <a:prstGeom prst="rect">
            <a:avLst/>
          </a:prstGeom>
        </p:spPr>
        <p:txBody>
          <a:bodyPr wrap="square" lIns="0" tIns="0" rIns="0" bIns="0" rtlCol="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defTabSz="914400" rtl="0" eaLnBrk="0" fontAlgn="base" hangingPunct="0">
              <a:lnSpc>
                <a:spcPct val="100000"/>
              </a:lnSpc>
              <a:spcBef>
                <a:spcPct val="0"/>
              </a:spcBef>
              <a:spcAft>
                <a:spcPct val="0"/>
              </a:spcAft>
              <a:buClr>
                <a:srgbClr val="AF1D38"/>
              </a:buClr>
              <a:buNone/>
              <a:defRPr/>
            </a:pPr>
            <a:r>
              <a:rPr lang="fr" sz="2200" kern="0" dirty="0">
                <a:solidFill>
                  <a:schemeClr val="tx1"/>
                </a:solidFill>
                <a:latin typeface="Calibri" charset="0"/>
                <a:ea typeface="MS PGothic" charset="-128"/>
                <a:cs typeface="Calibri" charset="0"/>
                <a:sym typeface="Gill Sans" charset="0"/>
              </a:rPr>
              <a:t>La </a:t>
            </a:r>
            <a:r>
              <a:rPr lang="fr" sz="2200" b="1" kern="0" dirty="0">
                <a:solidFill>
                  <a:schemeClr val="tx1"/>
                </a:solidFill>
                <a:latin typeface="Calibri" charset="0"/>
                <a:ea typeface="MS PGothic" charset="-128"/>
                <a:cs typeface="Calibri" charset="0"/>
                <a:sym typeface="Gill Sans" charset="0"/>
              </a:rPr>
              <a:t>forte rotation</a:t>
            </a:r>
            <a:r>
              <a:rPr lang="fr" sz="2200" kern="0" dirty="0">
                <a:solidFill>
                  <a:schemeClr val="tx1"/>
                </a:solidFill>
                <a:latin typeface="Calibri" charset="0"/>
                <a:ea typeface="MS PGothic" charset="-128"/>
                <a:cs typeface="Calibri" charset="0"/>
                <a:sym typeface="Gill Sans" charset="0"/>
              </a:rPr>
              <a:t> des interprètes peut poser des difficultés en matière de formation.</a:t>
            </a:r>
          </a:p>
        </p:txBody>
      </p:sp>
      <p:sp>
        <p:nvSpPr>
          <p:cNvPr id="91" name="Content Placeholder 2">
            <a:extLst>
              <a:ext uri="{FF2B5EF4-FFF2-40B4-BE49-F238E27FC236}">
                <a16:creationId xmlns:a16="http://schemas.microsoft.com/office/drawing/2014/main" id="{413FE9D2-9A78-F742-9ACB-DDE6DA06EB1B}"/>
              </a:ext>
            </a:extLst>
          </p:cNvPr>
          <p:cNvSpPr txBox="1">
            <a:spLocks/>
          </p:cNvSpPr>
          <p:nvPr>
            <p:custDataLst>
              <p:tags r:id="rId9"/>
            </p:custDataLst>
          </p:nvPr>
        </p:nvSpPr>
        <p:spPr bwMode="auto">
          <a:xfrm>
            <a:off x="965067" y="6098438"/>
            <a:ext cx="5133419"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rtl="0">
              <a:buNone/>
              <a:defRPr/>
            </a:pPr>
            <a:r>
              <a:rPr lang="fr" sz="3600" b="1" kern="0" cap="all" dirty="0">
                <a:solidFill>
                  <a:schemeClr val="accent3"/>
                </a:solidFill>
                <a:latin typeface="Calibri" charset="0"/>
                <a:ea typeface="MS PGothic" charset="-128"/>
              </a:rPr>
              <a:t>PRESTATAIRES EXTERNES</a:t>
            </a:r>
          </a:p>
        </p:txBody>
      </p:sp>
      <p:sp>
        <p:nvSpPr>
          <p:cNvPr id="92" name="Inhaltsplatzhalter 4">
            <a:extLst>
              <a:ext uri="{FF2B5EF4-FFF2-40B4-BE49-F238E27FC236}">
                <a16:creationId xmlns:a16="http://schemas.microsoft.com/office/drawing/2014/main" id="{F1CFDCD2-EF29-E748-9D95-85CD2FA7C03C}"/>
              </a:ext>
            </a:extLst>
          </p:cNvPr>
          <p:cNvSpPr txBox="1">
            <a:spLocks/>
          </p:cNvSpPr>
          <p:nvPr>
            <p:custDataLst>
              <p:tags r:id="rId10"/>
            </p:custDataLst>
          </p:nvPr>
        </p:nvSpPr>
        <p:spPr>
          <a:xfrm>
            <a:off x="1071191" y="6892299"/>
            <a:ext cx="4587693" cy="1354217"/>
          </a:xfrm>
          <a:prstGeom prst="rect">
            <a:avLst/>
          </a:prstGeom>
        </p:spPr>
        <p:txBody>
          <a:bodyPr wrap="square" lIns="0" tIns="0" rIns="0" bIns="0" rtlCol="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defTabSz="914400" rtl="0" eaLnBrk="0" fontAlgn="base" hangingPunct="0">
              <a:lnSpc>
                <a:spcPct val="100000"/>
              </a:lnSpc>
              <a:spcBef>
                <a:spcPct val="0"/>
              </a:spcBef>
              <a:spcAft>
                <a:spcPct val="0"/>
              </a:spcAft>
              <a:buClr>
                <a:srgbClr val="AF1D38"/>
              </a:buClr>
              <a:buNone/>
              <a:defRPr/>
            </a:pPr>
            <a:r>
              <a:rPr lang="fr" sz="2200" kern="0" dirty="0">
                <a:solidFill>
                  <a:schemeClr val="tx1"/>
                </a:solidFill>
                <a:latin typeface="Calibri" charset="0"/>
                <a:ea typeface="MS PGothic" charset="-128"/>
                <a:cs typeface="Calibri" charset="0"/>
                <a:sym typeface="Gill Sans" charset="0"/>
              </a:rPr>
              <a:t>Les interprètes ne font pas toujours partie du </a:t>
            </a:r>
            <a:r>
              <a:rPr lang="fr" sz="2200" b="1" kern="0" dirty="0">
                <a:solidFill>
                  <a:schemeClr val="tx1"/>
                </a:solidFill>
                <a:latin typeface="Calibri" charset="0"/>
                <a:ea typeface="MS PGothic" charset="-128"/>
                <a:cs typeface="Calibri" charset="0"/>
                <a:sym typeface="Gill Sans" charset="0"/>
              </a:rPr>
              <a:t>personnel</a:t>
            </a:r>
            <a:r>
              <a:rPr lang="fr" sz="2200" kern="0" dirty="0">
                <a:solidFill>
                  <a:schemeClr val="tx1"/>
                </a:solidFill>
                <a:latin typeface="Calibri" charset="0"/>
                <a:ea typeface="MS PGothic" charset="-128"/>
                <a:cs typeface="Calibri" charset="0"/>
                <a:sym typeface="Gill Sans" charset="0"/>
              </a:rPr>
              <a:t>, ce qui signifie qu’ils n’adhèrent pas nécessairement au Code de conduite de l’organisation.</a:t>
            </a:r>
          </a:p>
        </p:txBody>
      </p:sp>
      <p:sp>
        <p:nvSpPr>
          <p:cNvPr id="93" name="Content Placeholder 2">
            <a:extLst>
              <a:ext uri="{FF2B5EF4-FFF2-40B4-BE49-F238E27FC236}">
                <a16:creationId xmlns:a16="http://schemas.microsoft.com/office/drawing/2014/main" id="{744DE91F-5BAC-A54F-B873-5826C4397F6D}"/>
              </a:ext>
            </a:extLst>
          </p:cNvPr>
          <p:cNvSpPr txBox="1">
            <a:spLocks/>
          </p:cNvSpPr>
          <p:nvPr>
            <p:custDataLst>
              <p:tags r:id="rId11"/>
            </p:custDataLst>
          </p:nvPr>
        </p:nvSpPr>
        <p:spPr bwMode="auto">
          <a:xfrm>
            <a:off x="7196941" y="6134730"/>
            <a:ext cx="4891025"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rtl="0">
              <a:buNone/>
              <a:defRPr/>
            </a:pPr>
            <a:r>
              <a:rPr lang="fr" sz="3600" b="1" kern="0" cap="all">
                <a:solidFill>
                  <a:schemeClr val="accent5"/>
                </a:solidFill>
                <a:latin typeface="Calibri" charset="0"/>
                <a:ea typeface="MS PGothic" charset="-128"/>
              </a:rPr>
              <a:t>CIRCONSTANCES</a:t>
            </a:r>
          </a:p>
        </p:txBody>
      </p:sp>
      <p:sp>
        <p:nvSpPr>
          <p:cNvPr id="94" name="Inhaltsplatzhalter 4">
            <a:extLst>
              <a:ext uri="{FF2B5EF4-FFF2-40B4-BE49-F238E27FC236}">
                <a16:creationId xmlns:a16="http://schemas.microsoft.com/office/drawing/2014/main" id="{38D90E8F-1A41-1F4E-8690-2DD36F9163FA}"/>
              </a:ext>
            </a:extLst>
          </p:cNvPr>
          <p:cNvSpPr txBox="1">
            <a:spLocks/>
          </p:cNvSpPr>
          <p:nvPr>
            <p:custDataLst>
              <p:tags r:id="rId12"/>
            </p:custDataLst>
          </p:nvPr>
        </p:nvSpPr>
        <p:spPr>
          <a:xfrm>
            <a:off x="7300545" y="6836682"/>
            <a:ext cx="4967655" cy="677108"/>
          </a:xfrm>
          <a:prstGeom prst="rect">
            <a:avLst/>
          </a:prstGeom>
        </p:spPr>
        <p:txBody>
          <a:bodyPr wrap="square" lIns="0" tIns="0" rIns="0" bIns="0" rtlCol="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defTabSz="914400" rtl="0" eaLnBrk="0" fontAlgn="base" hangingPunct="0">
              <a:lnSpc>
                <a:spcPct val="100000"/>
              </a:lnSpc>
              <a:spcBef>
                <a:spcPct val="0"/>
              </a:spcBef>
              <a:spcAft>
                <a:spcPct val="0"/>
              </a:spcAft>
              <a:buClr>
                <a:srgbClr val="AF1D38"/>
              </a:buClr>
              <a:buNone/>
              <a:defRPr/>
            </a:pPr>
            <a:r>
              <a:rPr lang="fr" sz="2200" kern="0">
                <a:solidFill>
                  <a:schemeClr val="tx1"/>
                </a:solidFill>
                <a:latin typeface="Calibri" charset="0"/>
                <a:ea typeface="MS PGothic" charset="-128"/>
                <a:cs typeface="Calibri" charset="0"/>
                <a:sym typeface="Gill Sans" charset="0"/>
              </a:rPr>
              <a:t>Dans des circonstances exceptionnelles, il peut être nécessaire de faire appel à un </a:t>
            </a:r>
            <a:r>
              <a:rPr lang="fr" sz="2200" b="1" kern="0">
                <a:solidFill>
                  <a:schemeClr val="tx1"/>
                </a:solidFill>
                <a:latin typeface="Calibri" charset="0"/>
                <a:ea typeface="MS PGothic" charset="-128"/>
                <a:cs typeface="Calibri" charset="0"/>
                <a:sym typeface="Gill Sans" charset="0"/>
              </a:rPr>
              <a:t>membre de la famille</a:t>
            </a:r>
            <a:r>
              <a:rPr lang="fr" sz="2200" kern="0">
                <a:solidFill>
                  <a:schemeClr val="tx1"/>
                </a:solidFill>
                <a:latin typeface="Calibri" charset="0"/>
                <a:ea typeface="MS PGothic" charset="-128"/>
                <a:cs typeface="Calibri" charset="0"/>
                <a:sym typeface="Gill Sans" charset="0"/>
              </a:rPr>
              <a:t> pour faire office d’interprète.</a:t>
            </a:r>
          </a:p>
        </p:txBody>
      </p:sp>
      <p:cxnSp>
        <p:nvCxnSpPr>
          <p:cNvPr id="77" name="Straight Connector 76">
            <a:extLst>
              <a:ext uri="{FF2B5EF4-FFF2-40B4-BE49-F238E27FC236}">
                <a16:creationId xmlns:a16="http://schemas.microsoft.com/office/drawing/2014/main" id="{628BFB07-F11C-5643-BEB7-E97BE459E563}"/>
              </a:ext>
            </a:extLst>
          </p:cNvPr>
          <p:cNvCxnSpPr>
            <a:cxnSpLocks noChangeShapeType="1"/>
          </p:cNvCxnSpPr>
          <p:nvPr>
            <p:custDataLst>
              <p:tags r:id="rId13"/>
            </p:custDataLst>
          </p:nvPr>
        </p:nvCxnSpPr>
        <p:spPr bwMode="auto">
          <a:xfrm>
            <a:off x="947094" y="4628788"/>
            <a:ext cx="4985875" cy="0"/>
          </a:xfrm>
          <a:prstGeom prst="line">
            <a:avLst/>
          </a:prstGeom>
          <a:noFill/>
          <a:ln w="34925">
            <a:solidFill>
              <a:schemeClr val="accent1"/>
            </a:solidFill>
            <a:prstDash val="solid"/>
            <a:miter lim="800000"/>
            <a:headEnd/>
            <a:tailEnd type="oval" w="lg" len="lg"/>
          </a:ln>
          <a:extLst>
            <a:ext uri="{909E8E84-426E-40DD-AFC4-6F175D3DCCD1}">
              <a14:hiddenFill xmlns:a14="http://schemas.microsoft.com/office/drawing/2010/main">
                <a:noFill/>
              </a14:hiddenFill>
            </a:ext>
          </a:extLst>
        </p:spPr>
      </p:cxnSp>
      <p:cxnSp>
        <p:nvCxnSpPr>
          <p:cNvPr id="80" name="Straight Connector 79">
            <a:extLst>
              <a:ext uri="{FF2B5EF4-FFF2-40B4-BE49-F238E27FC236}">
                <a16:creationId xmlns:a16="http://schemas.microsoft.com/office/drawing/2014/main" id="{65220366-99A0-9A48-9D19-E0F4B5D9EB1E}"/>
              </a:ext>
            </a:extLst>
          </p:cNvPr>
          <p:cNvCxnSpPr>
            <a:cxnSpLocks noChangeShapeType="1"/>
          </p:cNvCxnSpPr>
          <p:nvPr>
            <p:custDataLst>
              <p:tags r:id="rId14"/>
            </p:custDataLst>
          </p:nvPr>
        </p:nvCxnSpPr>
        <p:spPr bwMode="auto">
          <a:xfrm>
            <a:off x="7282792" y="4628788"/>
            <a:ext cx="4264166" cy="0"/>
          </a:xfrm>
          <a:prstGeom prst="line">
            <a:avLst/>
          </a:prstGeom>
          <a:noFill/>
          <a:ln w="34925">
            <a:solidFill>
              <a:schemeClr val="accent2"/>
            </a:solidFill>
            <a:prstDash val="solid"/>
            <a:miter lim="800000"/>
            <a:headEnd/>
            <a:tailEnd type="oval" w="lg" len="lg"/>
          </a:ln>
          <a:extLst>
            <a:ext uri="{909E8E84-426E-40DD-AFC4-6F175D3DCCD1}">
              <a14:hiddenFill xmlns:a14="http://schemas.microsoft.com/office/drawing/2010/main">
                <a:noFill/>
              </a14:hiddenFill>
            </a:ext>
          </a:extLst>
        </p:spPr>
      </p:cxnSp>
      <p:cxnSp>
        <p:nvCxnSpPr>
          <p:cNvPr id="86" name="Straight Connector 85">
            <a:extLst>
              <a:ext uri="{FF2B5EF4-FFF2-40B4-BE49-F238E27FC236}">
                <a16:creationId xmlns:a16="http://schemas.microsoft.com/office/drawing/2014/main" id="{50D0CC3D-FA48-D74F-830A-3B8F4EE9381E}"/>
              </a:ext>
            </a:extLst>
          </p:cNvPr>
          <p:cNvCxnSpPr>
            <a:cxnSpLocks/>
          </p:cNvCxnSpPr>
          <p:nvPr>
            <p:custDataLst>
              <p:tags r:id="rId15"/>
            </p:custDataLst>
          </p:nvPr>
        </p:nvCxnSpPr>
        <p:spPr>
          <a:xfrm>
            <a:off x="6576430" y="3650021"/>
            <a:ext cx="0" cy="4782779"/>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C04AECD7-EEB8-B843-A38C-D608275E35EA}"/>
              </a:ext>
            </a:extLst>
          </p:cNvPr>
          <p:cNvCxnSpPr>
            <a:cxnSpLocks noChangeShapeType="1"/>
          </p:cNvCxnSpPr>
          <p:nvPr>
            <p:custDataLst>
              <p:tags r:id="rId16"/>
            </p:custDataLst>
          </p:nvPr>
        </p:nvCxnSpPr>
        <p:spPr bwMode="auto">
          <a:xfrm>
            <a:off x="1031748" y="6727110"/>
            <a:ext cx="4901221" cy="0"/>
          </a:xfrm>
          <a:prstGeom prst="line">
            <a:avLst/>
          </a:prstGeom>
          <a:noFill/>
          <a:ln w="34925">
            <a:solidFill>
              <a:schemeClr val="accent3"/>
            </a:solidFill>
            <a:prstDash val="solid"/>
            <a:miter lim="800000"/>
            <a:headEnd/>
            <a:tailEnd type="oval" w="lg" len="lg"/>
          </a:ln>
          <a:extLst>
            <a:ext uri="{909E8E84-426E-40DD-AFC4-6F175D3DCCD1}">
              <a14:hiddenFill xmlns:a14="http://schemas.microsoft.com/office/drawing/2010/main">
                <a:noFill/>
              </a14:hiddenFill>
            </a:ext>
          </a:extLst>
        </p:spPr>
      </p:cxnSp>
      <p:cxnSp>
        <p:nvCxnSpPr>
          <p:cNvPr id="98" name="Straight Connector 97">
            <a:extLst>
              <a:ext uri="{FF2B5EF4-FFF2-40B4-BE49-F238E27FC236}">
                <a16:creationId xmlns:a16="http://schemas.microsoft.com/office/drawing/2014/main" id="{1E87DE74-F9CA-7145-8D98-D89A019DAF6A}"/>
              </a:ext>
            </a:extLst>
          </p:cNvPr>
          <p:cNvCxnSpPr>
            <a:cxnSpLocks noChangeShapeType="1"/>
          </p:cNvCxnSpPr>
          <p:nvPr>
            <p:custDataLst>
              <p:tags r:id="rId17"/>
            </p:custDataLst>
          </p:nvPr>
        </p:nvCxnSpPr>
        <p:spPr bwMode="auto">
          <a:xfrm>
            <a:off x="7273141" y="6709682"/>
            <a:ext cx="4534408" cy="0"/>
          </a:xfrm>
          <a:prstGeom prst="line">
            <a:avLst/>
          </a:prstGeom>
          <a:noFill/>
          <a:ln w="34925">
            <a:solidFill>
              <a:schemeClr val="accent5"/>
            </a:solidFill>
            <a:prstDash val="solid"/>
            <a:miter lim="800000"/>
            <a:headEnd/>
            <a:tailEnd type="oval" w="lg" len="lg"/>
          </a:ln>
          <a:extLst>
            <a:ext uri="{909E8E84-426E-40DD-AFC4-6F175D3DCCD1}">
              <a14:hiddenFill xmlns:a14="http://schemas.microsoft.com/office/drawing/2010/main">
                <a:noFill/>
              </a14:hiddenFill>
            </a:ext>
          </a:extLst>
        </p:spPr>
      </p:cxnSp>
      <p:sp>
        <p:nvSpPr>
          <p:cNvPr id="99" name="Shape 636">
            <a:extLst>
              <a:ext uri="{FF2B5EF4-FFF2-40B4-BE49-F238E27FC236}">
                <a16:creationId xmlns:a16="http://schemas.microsoft.com/office/drawing/2014/main" id="{F71A3CA3-7BCD-4340-AE80-7B1F72950218}"/>
              </a:ext>
            </a:extLst>
          </p:cNvPr>
          <p:cNvSpPr>
            <a:spLocks noGrp="1"/>
          </p:cNvSpPr>
          <p:nvPr>
            <p:ph type="title"/>
            <p:custDataLst>
              <p:tags r:id="rId18"/>
            </p:custDataLst>
          </p:nvPr>
        </p:nvSpPr>
        <p:spPr>
          <a:xfrm>
            <a:off x="596827" y="322247"/>
            <a:ext cx="12406386" cy="854455"/>
          </a:xfrm>
        </p:spPr>
        <p:txBody>
          <a:bodyPr rtlCol="0"/>
          <a:lstStyle/>
          <a:p>
            <a:pPr lvl="0" algn="l" rtl="0"/>
            <a:r>
              <a:rPr lang="fr"/>
              <a:t>Planifier et préparer</a:t>
            </a:r>
          </a:p>
        </p:txBody>
      </p:sp>
      <p:sp>
        <p:nvSpPr>
          <p:cNvPr id="102" name="Slide Number Placeholder 5">
            <a:extLst>
              <a:ext uri="{FF2B5EF4-FFF2-40B4-BE49-F238E27FC236}">
                <a16:creationId xmlns:a16="http://schemas.microsoft.com/office/drawing/2014/main" id="{D2EDD499-4BE7-2B4E-B0B0-15E270AFC1CF}"/>
              </a:ext>
            </a:extLst>
          </p:cNvPr>
          <p:cNvSpPr txBox="1">
            <a:spLocks/>
          </p:cNvSpPr>
          <p:nvPr>
            <p:custDataLst>
              <p:tags r:id="rId19"/>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14</a:t>
            </a:fld>
            <a:endParaRPr lang="en-US" altLang="en-US" sz="1200" dirty="0">
              <a:solidFill>
                <a:schemeClr val="bg1"/>
              </a:solidFill>
            </a:endParaRPr>
          </a:p>
        </p:txBody>
      </p:sp>
    </p:spTree>
    <p:extLst>
      <p:ext uri="{BB962C8B-B14F-4D97-AF65-F5344CB8AC3E}">
        <p14:creationId xmlns:p14="http://schemas.microsoft.com/office/powerpoint/2010/main" val="750135668"/>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 Placeholder 3">
            <a:extLst>
              <a:ext uri="{FF2B5EF4-FFF2-40B4-BE49-F238E27FC236}">
                <a16:creationId xmlns:a16="http://schemas.microsoft.com/office/drawing/2014/main" id="{5F0AD40E-FCD4-1440-917A-68CCB90D0070}"/>
              </a:ext>
            </a:extLst>
          </p:cNvPr>
          <p:cNvSpPr txBox="1">
            <a:spLocks/>
          </p:cNvSpPr>
          <p:nvPr>
            <p:custDataLst>
              <p:tags r:id="rId1"/>
            </p:custDataLst>
          </p:nvPr>
        </p:nvSpPr>
        <p:spPr>
          <a:xfrm>
            <a:off x="771123" y="3382151"/>
            <a:ext cx="11390397" cy="1550512"/>
          </a:xfrm>
          <a:prstGeom prst="rect">
            <a:avLst/>
          </a:prstGeom>
        </p:spPr>
        <p:txBody>
          <a:bodyPr rtlCol="0"/>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marL="558800" indent="-558800" rtl="0">
              <a:spcBef>
                <a:spcPts val="1200"/>
              </a:spcBef>
              <a:buClr>
                <a:schemeClr val="accent1"/>
              </a:buClr>
            </a:pPr>
            <a:r>
              <a:rPr lang="fr" sz="2000" b="1" dirty="0">
                <a:solidFill>
                  <a:schemeClr val="accent1"/>
                </a:solidFill>
                <a:cs typeface="MS PGothic" charset="0"/>
              </a:rPr>
              <a:t>Q1</a:t>
            </a:r>
            <a:r>
              <a:rPr lang="fr" sz="2000" dirty="0">
                <a:solidFill>
                  <a:schemeClr val="tx1"/>
                </a:solidFill>
                <a:cs typeface="MS PGothic" charset="0"/>
              </a:rPr>
              <a:t> Quelle incidence le genre, la nationalité, l’origine ethnique ou le groupe linguistique de l’interprète peuvent-ils avoir sur un entretien ?</a:t>
            </a:r>
          </a:p>
          <a:p>
            <a:pPr marL="558800" indent="-558800" rtl="0">
              <a:spcBef>
                <a:spcPts val="1200"/>
              </a:spcBef>
              <a:buClr>
                <a:schemeClr val="accent1"/>
              </a:buClr>
            </a:pPr>
            <a:r>
              <a:rPr lang="fr" sz="2000" b="1" dirty="0">
                <a:solidFill>
                  <a:schemeClr val="accent1"/>
                </a:solidFill>
                <a:cs typeface="MS PGothic" charset="0"/>
              </a:rPr>
              <a:t>Q2</a:t>
            </a:r>
            <a:r>
              <a:rPr lang="fr" sz="2000" dirty="0">
                <a:solidFill>
                  <a:schemeClr val="tx1"/>
                </a:solidFill>
                <a:cs typeface="MS PGothic" charset="0"/>
              </a:rPr>
              <a:t> Comment s’assurer qu’un(e) interprète est suffisamment à l’aise pour assurer sa mission auprès de personnes LGBTI ? Quelles formations pouvons-nous proposer ?</a:t>
            </a:r>
          </a:p>
          <a:p>
            <a:pPr marL="546100" indent="-546100" rtl="0">
              <a:spcBef>
                <a:spcPts val="1200"/>
              </a:spcBef>
              <a:buClr>
                <a:schemeClr val="accent1"/>
              </a:buClr>
            </a:pPr>
            <a:r>
              <a:rPr lang="fr" sz="2000" b="1" dirty="0">
                <a:solidFill>
                  <a:schemeClr val="accent1"/>
                </a:solidFill>
                <a:cs typeface="MS PGothic" charset="0"/>
              </a:rPr>
              <a:t>Q3</a:t>
            </a:r>
            <a:r>
              <a:rPr lang="fr" sz="2000" dirty="0">
                <a:solidFill>
                  <a:schemeClr val="tx1"/>
                </a:solidFill>
                <a:cs typeface="MS PGothic" charset="0"/>
              </a:rPr>
              <a:t> Convient-il d’autoriser des interprètes à « s’abstenir » d’assurer leur mission en cas d’entretien avec une personne LGBTI ?</a:t>
            </a:r>
          </a:p>
          <a:p>
            <a:pPr marL="508000" indent="-508000" rtl="0">
              <a:spcBef>
                <a:spcPts val="1200"/>
              </a:spcBef>
              <a:buClr>
                <a:schemeClr val="accent1"/>
              </a:buClr>
            </a:pPr>
            <a:r>
              <a:rPr lang="fr" sz="2000" b="1" dirty="0">
                <a:solidFill>
                  <a:schemeClr val="accent1"/>
                </a:solidFill>
                <a:cs typeface="MS PGothic" charset="0"/>
              </a:rPr>
              <a:t>Q4 </a:t>
            </a:r>
            <a:r>
              <a:rPr lang="fr" sz="2000" dirty="0">
                <a:solidFill>
                  <a:schemeClr val="tx1"/>
                </a:solidFill>
                <a:cs typeface="MS PGothic" charset="0"/>
              </a:rPr>
              <a:t>Quelles alternatives pouvons-nous proposer lorsqu’une personne refuse l’intervention d’un(e) interprète issu(e) de sa communauté ?</a:t>
            </a:r>
          </a:p>
          <a:p>
            <a:pPr marL="508000" indent="-508000" rtl="0">
              <a:spcBef>
                <a:spcPts val="1200"/>
              </a:spcBef>
              <a:buClr>
                <a:schemeClr val="accent1"/>
              </a:buClr>
            </a:pPr>
            <a:r>
              <a:rPr lang="fr" sz="2000" b="1" dirty="0">
                <a:solidFill>
                  <a:schemeClr val="accent1"/>
                </a:solidFill>
                <a:cs typeface="MS PGothic" charset="0"/>
              </a:rPr>
              <a:t>Q5</a:t>
            </a:r>
            <a:r>
              <a:rPr lang="fr" sz="2000" dirty="0">
                <a:solidFill>
                  <a:schemeClr val="tx1"/>
                </a:solidFill>
                <a:cs typeface="MS PGothic" charset="0"/>
              </a:rPr>
              <a:t> Quelles difficultés avez-vous rencontrées en ayant recours à des interprètes et quelles sont les bonnes pratiques qui vous ont permis de les surmonter ?</a:t>
            </a:r>
          </a:p>
        </p:txBody>
      </p:sp>
      <p:sp>
        <p:nvSpPr>
          <p:cNvPr id="47" name="Rectangle 46">
            <a:extLst>
              <a:ext uri="{FF2B5EF4-FFF2-40B4-BE49-F238E27FC236}">
                <a16:creationId xmlns:a16="http://schemas.microsoft.com/office/drawing/2014/main" id="{FECDC330-E85C-9949-B4AF-EADC292B08B5}"/>
              </a:ext>
            </a:extLst>
          </p:cNvPr>
          <p:cNvSpPr/>
          <p:nvPr>
            <p:custDataLst>
              <p:tags r:id="rId2"/>
            </p:custDataLst>
          </p:nvPr>
        </p:nvSpPr>
        <p:spPr>
          <a:xfrm>
            <a:off x="1243930" y="2539916"/>
            <a:ext cx="10917590" cy="646331"/>
          </a:xfrm>
          <a:prstGeom prst="rect">
            <a:avLst/>
          </a:prstGeom>
          <a:solidFill>
            <a:schemeClr val="accent1"/>
          </a:solidFill>
        </p:spPr>
        <p:txBody>
          <a:bodyPr wrap="square" rtlCol="0">
            <a:spAutoFit/>
          </a:bodyPr>
          <a:lstStyle/>
          <a:p>
            <a:pPr algn="ctr" rtl="0"/>
            <a:r>
              <a:rPr lang="fr" sz="3600" b="1">
                <a:solidFill>
                  <a:schemeClr val="bg1"/>
                </a:solidFill>
              </a:rPr>
              <a:t>DISCUSSION DE GROUPE SUR L’INTERPRÉTATION</a:t>
            </a:r>
            <a:endParaRPr lang="en-US" sz="4400" b="1" dirty="0">
              <a:solidFill>
                <a:schemeClr val="bg1"/>
              </a:solidFill>
            </a:endParaRPr>
          </a:p>
        </p:txBody>
      </p:sp>
      <p:grpSp>
        <p:nvGrpSpPr>
          <p:cNvPr id="43" name="Group 42">
            <a:extLst>
              <a:ext uri="{FF2B5EF4-FFF2-40B4-BE49-F238E27FC236}">
                <a16:creationId xmlns:a16="http://schemas.microsoft.com/office/drawing/2014/main" id="{C32DB02C-5A74-E247-98BB-106A2084611A}"/>
              </a:ext>
            </a:extLst>
          </p:cNvPr>
          <p:cNvGrpSpPr/>
          <p:nvPr>
            <p:custDataLst>
              <p:tags r:id="rId3"/>
            </p:custDataLst>
          </p:nvPr>
        </p:nvGrpSpPr>
        <p:grpSpPr>
          <a:xfrm>
            <a:off x="666853" y="2477849"/>
            <a:ext cx="783868" cy="783867"/>
            <a:chOff x="6074504" y="5568057"/>
            <a:chExt cx="933399" cy="933398"/>
          </a:xfrm>
        </p:grpSpPr>
        <p:sp>
          <p:nvSpPr>
            <p:cNvPr id="44" name="Shape 7274">
              <a:extLst>
                <a:ext uri="{FF2B5EF4-FFF2-40B4-BE49-F238E27FC236}">
                  <a16:creationId xmlns:a16="http://schemas.microsoft.com/office/drawing/2014/main" id="{CF882CC0-615B-534A-8CEC-409CABE5500D}"/>
                </a:ext>
              </a:extLst>
            </p:cNvPr>
            <p:cNvSpPr/>
            <p:nvPr/>
          </p:nvSpPr>
          <p:spPr>
            <a:xfrm>
              <a:off x="6074504" y="5568057"/>
              <a:ext cx="933399" cy="933398"/>
            </a:xfrm>
            <a:prstGeom prst="ellipse">
              <a:avLst/>
            </a:prstGeom>
            <a:solidFill>
              <a:schemeClr val="accent1"/>
            </a:solidFill>
            <a:ln w="12700" cap="flat">
              <a:noFill/>
              <a:miter lim="400000"/>
            </a:ln>
            <a:effectLst>
              <a:outerShdw blurRad="63500" dist="38100" dir="16200000" rotWithShape="0">
                <a:prstClr val="black">
                  <a:alpha val="54000"/>
                </a:prstClr>
              </a:outerShdw>
            </a:effectLst>
          </p:spPr>
          <p:txBody>
            <a:bodyPr wrap="square" lIns="54167" tIns="54167" rIns="54167" bIns="54167" numCol="1" rtlCol="0" anchor="ctr">
              <a:noAutofit/>
            </a:bodyPr>
            <a:lstStyle/>
            <a:p>
              <a:pPr rtl="0">
                <a:defRPr sz="3200">
                  <a:solidFill>
                    <a:srgbClr val="FFFFFF"/>
                  </a:solidFill>
                </a:defRPr>
              </a:pPr>
              <a:endParaRPr sz="2400" dirty="0">
                <a:latin typeface="Calibri Regular"/>
              </a:endParaRPr>
            </a:p>
          </p:txBody>
        </p:sp>
        <p:pic>
          <p:nvPicPr>
            <p:cNvPr id="45" name="Picture 44">
              <a:extLst>
                <a:ext uri="{FF2B5EF4-FFF2-40B4-BE49-F238E27FC236}">
                  <a16:creationId xmlns:a16="http://schemas.microsoft.com/office/drawing/2014/main" id="{8F5BB061-52ED-6A4C-A06D-664EAA288E75}"/>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6198664" y="5659552"/>
              <a:ext cx="695336" cy="690473"/>
            </a:xfrm>
            <a:prstGeom prst="rect">
              <a:avLst/>
            </a:prstGeom>
          </p:spPr>
        </p:pic>
      </p:grpSp>
      <p:cxnSp>
        <p:nvCxnSpPr>
          <p:cNvPr id="60" name="Straight Connector 59">
            <a:extLst>
              <a:ext uri="{FF2B5EF4-FFF2-40B4-BE49-F238E27FC236}">
                <a16:creationId xmlns:a16="http://schemas.microsoft.com/office/drawing/2014/main" id="{91DB1723-8CDA-C442-862E-DB8A9E17E72B}"/>
              </a:ext>
            </a:extLst>
          </p:cNvPr>
          <p:cNvCxnSpPr>
            <a:cxnSpLocks/>
          </p:cNvCxnSpPr>
          <p:nvPr>
            <p:custDataLst>
              <p:tags r:id="rId4"/>
            </p:custDataLst>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61" name="Group 60">
            <a:extLst>
              <a:ext uri="{FF2B5EF4-FFF2-40B4-BE49-F238E27FC236}">
                <a16:creationId xmlns:a16="http://schemas.microsoft.com/office/drawing/2014/main" id="{32805D2A-CB6F-084D-BDF9-DEBCFBFF1851}"/>
              </a:ext>
            </a:extLst>
          </p:cNvPr>
          <p:cNvGrpSpPr/>
          <p:nvPr>
            <p:custDataLst>
              <p:tags r:id="rId5"/>
            </p:custDataLst>
          </p:nvPr>
        </p:nvGrpSpPr>
        <p:grpSpPr>
          <a:xfrm>
            <a:off x="663643" y="1176091"/>
            <a:ext cx="1557043" cy="988197"/>
            <a:chOff x="663643" y="1568537"/>
            <a:chExt cx="2877844" cy="1826460"/>
          </a:xfrm>
        </p:grpSpPr>
        <p:sp>
          <p:nvSpPr>
            <p:cNvPr id="64" name="Notched Right Arrow 63">
              <a:extLst>
                <a:ext uri="{FF2B5EF4-FFF2-40B4-BE49-F238E27FC236}">
                  <a16:creationId xmlns:a16="http://schemas.microsoft.com/office/drawing/2014/main" id="{9BB22E84-488C-6740-86BB-5D635AAE56C0}"/>
                </a:ext>
              </a:extLst>
            </p:cNvPr>
            <p:cNvSpPr/>
            <p:nvPr/>
          </p:nvSpPr>
          <p:spPr bwMode="auto">
            <a:xfrm>
              <a:off x="663643" y="1568537"/>
              <a:ext cx="2877844" cy="1500897"/>
            </a:xfrm>
            <a:prstGeom prst="notchedRightArrow">
              <a:avLst>
                <a:gd name="adj1" fmla="val 100000"/>
                <a:gd name="adj2" fmla="val 34681"/>
              </a:avLst>
            </a:prstGeom>
            <a:solidFill>
              <a:schemeClr val="accent1"/>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a:p>
          </p:txBody>
        </p:sp>
        <p:grpSp>
          <p:nvGrpSpPr>
            <p:cNvPr id="65" name="Group 552">
              <a:extLst>
                <a:ext uri="{FF2B5EF4-FFF2-40B4-BE49-F238E27FC236}">
                  <a16:creationId xmlns:a16="http://schemas.microsoft.com/office/drawing/2014/main" id="{87085792-31E7-8F41-9D69-5684B9352C5A}"/>
                </a:ext>
              </a:extLst>
            </p:cNvPr>
            <p:cNvGrpSpPr/>
            <p:nvPr/>
          </p:nvGrpSpPr>
          <p:grpSpPr>
            <a:xfrm>
              <a:off x="1549197" y="1702393"/>
              <a:ext cx="1003522" cy="729835"/>
              <a:chOff x="6238876" y="2390775"/>
              <a:chExt cx="576262" cy="419101"/>
            </a:xfrm>
            <a:solidFill>
              <a:schemeClr val="bg1"/>
            </a:solidFill>
          </p:grpSpPr>
          <p:sp>
            <p:nvSpPr>
              <p:cNvPr id="67" name="Rectangle 89">
                <a:extLst>
                  <a:ext uri="{FF2B5EF4-FFF2-40B4-BE49-F238E27FC236}">
                    <a16:creationId xmlns:a16="http://schemas.microsoft.com/office/drawing/2014/main" id="{43F9A730-ECCD-F344-A8EC-157D185BA127}"/>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68" name="Rectangle 90">
                <a:extLst>
                  <a:ext uri="{FF2B5EF4-FFF2-40B4-BE49-F238E27FC236}">
                    <a16:creationId xmlns:a16="http://schemas.microsoft.com/office/drawing/2014/main" id="{59854E0F-CF7A-E74C-AD56-36C4B4CF69B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69" name="Freeform 91">
                <a:extLst>
                  <a:ext uri="{FF2B5EF4-FFF2-40B4-BE49-F238E27FC236}">
                    <a16:creationId xmlns:a16="http://schemas.microsoft.com/office/drawing/2014/main" id="{361E085F-C7CA-8A4E-9288-4581DAC6416D}"/>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0" name="Freeform 92">
                <a:extLst>
                  <a:ext uri="{FF2B5EF4-FFF2-40B4-BE49-F238E27FC236}">
                    <a16:creationId xmlns:a16="http://schemas.microsoft.com/office/drawing/2014/main" id="{DE524B38-FAB5-EF49-B0A5-73E6968B9272}"/>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1" name="Freeform 93">
                <a:extLst>
                  <a:ext uri="{FF2B5EF4-FFF2-40B4-BE49-F238E27FC236}">
                    <a16:creationId xmlns:a16="http://schemas.microsoft.com/office/drawing/2014/main" id="{EDDEB49E-F1D7-AB43-B067-F42016BAF3E0}"/>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2" name="Rectangle 94">
                <a:extLst>
                  <a:ext uri="{FF2B5EF4-FFF2-40B4-BE49-F238E27FC236}">
                    <a16:creationId xmlns:a16="http://schemas.microsoft.com/office/drawing/2014/main" id="{2FF1983C-A8E5-CE47-9F59-01FFD984EDA7}"/>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3" name="Freeform 95">
                <a:extLst>
                  <a:ext uri="{FF2B5EF4-FFF2-40B4-BE49-F238E27FC236}">
                    <a16:creationId xmlns:a16="http://schemas.microsoft.com/office/drawing/2014/main" id="{D1611034-54FB-8B46-B824-7B91EC2AD300}"/>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4" name="Freeform 96">
                <a:extLst>
                  <a:ext uri="{FF2B5EF4-FFF2-40B4-BE49-F238E27FC236}">
                    <a16:creationId xmlns:a16="http://schemas.microsoft.com/office/drawing/2014/main" id="{55230B0D-E8E7-6640-A582-786BEED55AF3}"/>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5" name="Rectangle 97">
                <a:extLst>
                  <a:ext uri="{FF2B5EF4-FFF2-40B4-BE49-F238E27FC236}">
                    <a16:creationId xmlns:a16="http://schemas.microsoft.com/office/drawing/2014/main" id="{1180483F-C0D4-FF49-9E4B-910C4195BB97}"/>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6" name="Freeform 98">
                <a:extLst>
                  <a:ext uri="{FF2B5EF4-FFF2-40B4-BE49-F238E27FC236}">
                    <a16:creationId xmlns:a16="http://schemas.microsoft.com/office/drawing/2014/main" id="{D9A4A101-9062-A840-B028-707089A09721}"/>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7" name="Freeform 99">
                <a:extLst>
                  <a:ext uri="{FF2B5EF4-FFF2-40B4-BE49-F238E27FC236}">
                    <a16:creationId xmlns:a16="http://schemas.microsoft.com/office/drawing/2014/main" id="{F873AA24-2F9C-894F-B101-F45916A34874}"/>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8" name="Freeform 100">
                <a:extLst>
                  <a:ext uri="{FF2B5EF4-FFF2-40B4-BE49-F238E27FC236}">
                    <a16:creationId xmlns:a16="http://schemas.microsoft.com/office/drawing/2014/main" id="{8AE1360F-7B86-9F47-AADB-A1C9E5800C8A}"/>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9" name="Freeform 101">
                <a:extLst>
                  <a:ext uri="{FF2B5EF4-FFF2-40B4-BE49-F238E27FC236}">
                    <a16:creationId xmlns:a16="http://schemas.microsoft.com/office/drawing/2014/main" id="{03AED458-DE3A-6D4C-BFD8-DA1D33068038}"/>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80" name="Freeform 102">
                <a:extLst>
                  <a:ext uri="{FF2B5EF4-FFF2-40B4-BE49-F238E27FC236}">
                    <a16:creationId xmlns:a16="http://schemas.microsoft.com/office/drawing/2014/main" id="{A855D090-C928-814E-ACBA-543D2A2820E5}"/>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81" name="Freeform 103">
                <a:extLst>
                  <a:ext uri="{FF2B5EF4-FFF2-40B4-BE49-F238E27FC236}">
                    <a16:creationId xmlns:a16="http://schemas.microsoft.com/office/drawing/2014/main" id="{361CD67B-85DC-3E4B-B0F7-05BD6280EEB9}"/>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82" name="Freeform 104">
                <a:extLst>
                  <a:ext uri="{FF2B5EF4-FFF2-40B4-BE49-F238E27FC236}">
                    <a16:creationId xmlns:a16="http://schemas.microsoft.com/office/drawing/2014/main" id="{3FE6626B-E41A-A349-948D-1C8A42E0F62B}"/>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83" name="Freeform 105">
                <a:extLst>
                  <a:ext uri="{FF2B5EF4-FFF2-40B4-BE49-F238E27FC236}">
                    <a16:creationId xmlns:a16="http://schemas.microsoft.com/office/drawing/2014/main" id="{959D77F8-C61A-5D46-B818-E29E2777A08D}"/>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grpSp>
        <p:sp>
          <p:nvSpPr>
            <p:cNvPr id="66" name="Oval 65">
              <a:extLst>
                <a:ext uri="{FF2B5EF4-FFF2-40B4-BE49-F238E27FC236}">
                  <a16:creationId xmlns:a16="http://schemas.microsoft.com/office/drawing/2014/main" id="{AB08B7E0-5D47-0640-9FAB-3327FE0FDFB7}"/>
                </a:ext>
              </a:extLst>
            </p:cNvPr>
            <p:cNvSpPr/>
            <p:nvPr/>
          </p:nvSpPr>
          <p:spPr>
            <a:xfrm>
              <a:off x="1606892" y="2571842"/>
              <a:ext cx="823155" cy="823155"/>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2000" b="1"/>
                <a:t>01</a:t>
              </a:r>
              <a:endParaRPr lang="en-US" sz="2400" b="1" dirty="0"/>
            </a:p>
          </p:txBody>
        </p:sp>
      </p:grpSp>
      <p:sp>
        <p:nvSpPr>
          <p:cNvPr id="84" name="Shape 636">
            <a:extLst>
              <a:ext uri="{FF2B5EF4-FFF2-40B4-BE49-F238E27FC236}">
                <a16:creationId xmlns:a16="http://schemas.microsoft.com/office/drawing/2014/main" id="{F10BFEFD-2C1B-0545-B4C5-5525866FFF7B}"/>
              </a:ext>
            </a:extLst>
          </p:cNvPr>
          <p:cNvSpPr>
            <a:spLocks noGrp="1"/>
          </p:cNvSpPr>
          <p:nvPr>
            <p:ph type="title"/>
            <p:custDataLst>
              <p:tags r:id="rId6"/>
            </p:custDataLst>
          </p:nvPr>
        </p:nvSpPr>
        <p:spPr>
          <a:xfrm>
            <a:off x="596827" y="322247"/>
            <a:ext cx="12406386" cy="854455"/>
          </a:xfrm>
        </p:spPr>
        <p:txBody>
          <a:bodyPr rtlCol="0"/>
          <a:lstStyle/>
          <a:p>
            <a:pPr lvl="0" algn="l" rtl="0"/>
            <a:r>
              <a:rPr lang="fr"/>
              <a:t>Planifier et préparer</a:t>
            </a:r>
          </a:p>
        </p:txBody>
      </p:sp>
      <p:sp>
        <p:nvSpPr>
          <p:cNvPr id="85" name="Slide Number Placeholder 5">
            <a:extLst>
              <a:ext uri="{FF2B5EF4-FFF2-40B4-BE49-F238E27FC236}">
                <a16:creationId xmlns:a16="http://schemas.microsoft.com/office/drawing/2014/main" id="{CA493BA8-D1E6-7149-9299-1F21DE1B3DEE}"/>
              </a:ext>
            </a:extLst>
          </p:cNvPr>
          <p:cNvSpPr txBox="1">
            <a:spLocks/>
          </p:cNvSpPr>
          <p:nvPr>
            <p:custDataLst>
              <p:tags r:id="rId7"/>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15</a:t>
            </a:fld>
            <a:endParaRPr lang="en-US" altLang="en-US" sz="1200" dirty="0">
              <a:solidFill>
                <a:schemeClr val="bg1"/>
              </a:solidFill>
            </a:endParaRPr>
          </a:p>
        </p:txBody>
      </p:sp>
      <p:pic>
        <p:nvPicPr>
          <p:cNvPr id="35" name="Picture 8">
            <a:extLst>
              <a:ext uri="{FF2B5EF4-FFF2-40B4-BE49-F238E27FC236}">
                <a16:creationId xmlns:a16="http://schemas.microsoft.com/office/drawing/2014/main" id="{BEDE69C4-4AA6-6248-9B61-3143E4606303}"/>
              </a:ext>
            </a:extLst>
          </p:cNvPr>
          <p:cNvPicPr>
            <a:picLocks noChangeAspect="1"/>
          </p:cNvPicPr>
          <p:nvPr>
            <p:custDataLst>
              <p:tags r:id="rId8"/>
            </p:custDataLst>
          </p:nvPr>
        </p:nvPicPr>
        <p:blipFill rotWithShape="1">
          <a:blip r:embed="rId14"/>
          <a:srcRect l="20653" r="43197" b="39823"/>
          <a:stretch/>
        </p:blipFill>
        <p:spPr>
          <a:xfrm>
            <a:off x="9259278" y="6501455"/>
            <a:ext cx="1993264" cy="3318171"/>
          </a:xfrm>
          <a:prstGeom prst="rect">
            <a:avLst/>
          </a:prstGeom>
        </p:spPr>
      </p:pic>
      <p:pic>
        <p:nvPicPr>
          <p:cNvPr id="36" name="Picture 8">
            <a:extLst>
              <a:ext uri="{FF2B5EF4-FFF2-40B4-BE49-F238E27FC236}">
                <a16:creationId xmlns:a16="http://schemas.microsoft.com/office/drawing/2014/main" id="{4C3F1E18-EA4B-4047-9FDF-C157FF45244D}"/>
              </a:ext>
            </a:extLst>
          </p:cNvPr>
          <p:cNvPicPr>
            <a:picLocks noChangeAspect="1"/>
          </p:cNvPicPr>
          <p:nvPr>
            <p:custDataLst>
              <p:tags r:id="rId9"/>
            </p:custDataLst>
          </p:nvPr>
        </p:nvPicPr>
        <p:blipFill>
          <a:blip r:embed="rId15"/>
          <a:stretch>
            <a:fillRect/>
          </a:stretch>
        </p:blipFill>
        <p:spPr>
          <a:xfrm>
            <a:off x="2588067" y="6613127"/>
            <a:ext cx="7064017" cy="3532009"/>
          </a:xfrm>
          <a:prstGeom prst="rect">
            <a:avLst/>
          </a:prstGeom>
        </p:spPr>
      </p:pic>
      <p:pic>
        <p:nvPicPr>
          <p:cNvPr id="37" name="Picture 36">
            <a:extLst>
              <a:ext uri="{FF2B5EF4-FFF2-40B4-BE49-F238E27FC236}">
                <a16:creationId xmlns:a16="http://schemas.microsoft.com/office/drawing/2014/main" id="{A5CB7EF5-C100-8A4A-8B40-037148282E9D}"/>
              </a:ext>
            </a:extLst>
          </p:cNvPr>
          <p:cNvPicPr>
            <a:picLocks noChangeAspect="1"/>
          </p:cNvPicPr>
          <p:nvPr>
            <p:custDataLst>
              <p:tags r:id="rId10"/>
            </p:custDataLst>
          </p:nvPr>
        </p:nvPicPr>
        <p:blipFill rotWithShape="1">
          <a:blip r:embed="rId16"/>
          <a:srcRect l="11926" t="9816" r="56636" b="48055"/>
          <a:stretch/>
        </p:blipFill>
        <p:spPr>
          <a:xfrm>
            <a:off x="1312054" y="6781898"/>
            <a:ext cx="2219999" cy="2974878"/>
          </a:xfrm>
          <a:prstGeom prst="rect">
            <a:avLst/>
          </a:prstGeom>
        </p:spPr>
      </p:pic>
    </p:spTree>
    <p:extLst>
      <p:ext uri="{BB962C8B-B14F-4D97-AF65-F5344CB8AC3E}">
        <p14:creationId xmlns:p14="http://schemas.microsoft.com/office/powerpoint/2010/main" val="3131202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
                                            <p:txEl>
                                              <p:pRg st="0" end="0"/>
                                            </p:txEl>
                                          </p:spTgt>
                                        </p:tgtEl>
                                        <p:attrNameLst>
                                          <p:attrName>style.visibility</p:attrName>
                                        </p:attrNameLst>
                                      </p:cBhvr>
                                      <p:to>
                                        <p:strVal val="visible"/>
                                      </p:to>
                                    </p:set>
                                    <p:animEffect transition="in" filter="fade">
                                      <p:cBhvr>
                                        <p:cTn id="7" dur="500"/>
                                        <p:tgtEl>
                                          <p:spTgt spid="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
                                            <p:txEl>
                                              <p:pRg st="1" end="1"/>
                                            </p:txEl>
                                          </p:spTgt>
                                        </p:tgtEl>
                                        <p:attrNameLst>
                                          <p:attrName>style.visibility</p:attrName>
                                        </p:attrNameLst>
                                      </p:cBhvr>
                                      <p:to>
                                        <p:strVal val="visible"/>
                                      </p:to>
                                    </p:set>
                                    <p:animEffect transition="in" filter="fade">
                                      <p:cBhvr>
                                        <p:cTn id="12" dur="500"/>
                                        <p:tgtEl>
                                          <p:spTgt spid="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
                                            <p:txEl>
                                              <p:pRg st="2" end="2"/>
                                            </p:txEl>
                                          </p:spTgt>
                                        </p:tgtEl>
                                        <p:attrNameLst>
                                          <p:attrName>style.visibility</p:attrName>
                                        </p:attrNameLst>
                                      </p:cBhvr>
                                      <p:to>
                                        <p:strVal val="visible"/>
                                      </p:to>
                                    </p:set>
                                    <p:animEffect transition="in" filter="fade">
                                      <p:cBhvr>
                                        <p:cTn id="17" dur="500"/>
                                        <p:tgtEl>
                                          <p:spTgt spid="5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9">
                                            <p:txEl>
                                              <p:pRg st="3" end="3"/>
                                            </p:txEl>
                                          </p:spTgt>
                                        </p:tgtEl>
                                        <p:attrNameLst>
                                          <p:attrName>style.visibility</p:attrName>
                                        </p:attrNameLst>
                                      </p:cBhvr>
                                      <p:to>
                                        <p:strVal val="visible"/>
                                      </p:to>
                                    </p:set>
                                    <p:animEffect transition="in" filter="fade">
                                      <p:cBhvr>
                                        <p:cTn id="22" dur="500"/>
                                        <p:tgtEl>
                                          <p:spTgt spid="5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9">
                                            <p:txEl>
                                              <p:pRg st="4" end="4"/>
                                            </p:txEl>
                                          </p:spTgt>
                                        </p:tgtEl>
                                        <p:attrNameLst>
                                          <p:attrName>style.visibility</p:attrName>
                                        </p:attrNameLst>
                                      </p:cBhvr>
                                      <p:to>
                                        <p:strVal val="visible"/>
                                      </p:to>
                                    </p:set>
                                    <p:animEffect transition="in" filter="fade">
                                      <p:cBhvr>
                                        <p:cTn id="27" dur="500"/>
                                        <p:tgtEl>
                                          <p:spTgt spid="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custDataLst>
              <p:tags r:id="rId1"/>
            </p:custDataLst>
          </p:nvPr>
        </p:nvSpPr>
        <p:spPr>
          <a:xfrm>
            <a:off x="596900" y="322247"/>
            <a:ext cx="12558713" cy="854455"/>
          </a:xfrm>
        </p:spPr>
        <p:txBody>
          <a:bodyPr rtlCol="0">
            <a:normAutofit/>
          </a:bodyPr>
          <a:lstStyle/>
          <a:p>
            <a:pPr lvl="0" algn="l" rtl="0"/>
            <a:r>
              <a:rPr lang="fr"/>
              <a:t>Expliquer et impliquer</a:t>
            </a:r>
          </a:p>
        </p:txBody>
      </p:sp>
      <p:grpSp>
        <p:nvGrpSpPr>
          <p:cNvPr id="66" name="Group 65">
            <a:extLst>
              <a:ext uri="{FF2B5EF4-FFF2-40B4-BE49-F238E27FC236}">
                <a16:creationId xmlns:a16="http://schemas.microsoft.com/office/drawing/2014/main" id="{0F28F978-9E0A-2F4D-B0FC-FD60CF4FF0D2}"/>
              </a:ext>
            </a:extLst>
          </p:cNvPr>
          <p:cNvGrpSpPr/>
          <p:nvPr>
            <p:custDataLst>
              <p:tags r:id="rId2"/>
            </p:custDataLst>
          </p:nvPr>
        </p:nvGrpSpPr>
        <p:grpSpPr>
          <a:xfrm>
            <a:off x="663643" y="1176091"/>
            <a:ext cx="1557043" cy="988197"/>
            <a:chOff x="663643" y="1568537"/>
            <a:chExt cx="2877844" cy="1826460"/>
          </a:xfrm>
        </p:grpSpPr>
        <p:sp>
          <p:nvSpPr>
            <p:cNvPr id="67" name="Notched Right Arrow 66">
              <a:extLst>
                <a:ext uri="{FF2B5EF4-FFF2-40B4-BE49-F238E27FC236}">
                  <a16:creationId xmlns:a16="http://schemas.microsoft.com/office/drawing/2014/main" id="{072C5D99-C168-9043-8BA8-0DD93540EA11}"/>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a:p>
          </p:txBody>
        </p:sp>
        <p:grpSp>
          <p:nvGrpSpPr>
            <p:cNvPr id="68" name="Group 552">
              <a:extLst>
                <a:ext uri="{FF2B5EF4-FFF2-40B4-BE49-F238E27FC236}">
                  <a16:creationId xmlns:a16="http://schemas.microsoft.com/office/drawing/2014/main" id="{9C515374-4348-1A4A-9278-F66471D83DEC}"/>
                </a:ext>
              </a:extLst>
            </p:cNvPr>
            <p:cNvGrpSpPr/>
            <p:nvPr/>
          </p:nvGrpSpPr>
          <p:grpSpPr>
            <a:xfrm>
              <a:off x="1549197" y="1702393"/>
              <a:ext cx="1003522" cy="729835"/>
              <a:chOff x="6238876" y="2390775"/>
              <a:chExt cx="576262" cy="419101"/>
            </a:xfrm>
            <a:solidFill>
              <a:schemeClr val="bg1"/>
            </a:solidFill>
          </p:grpSpPr>
          <p:sp>
            <p:nvSpPr>
              <p:cNvPr id="70" name="Rectangle 89">
                <a:extLst>
                  <a:ext uri="{FF2B5EF4-FFF2-40B4-BE49-F238E27FC236}">
                    <a16:creationId xmlns:a16="http://schemas.microsoft.com/office/drawing/2014/main" id="{7350BE68-51C8-BE40-B130-1FF3C01B9765}"/>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1" name="Rectangle 90">
                <a:extLst>
                  <a:ext uri="{FF2B5EF4-FFF2-40B4-BE49-F238E27FC236}">
                    <a16:creationId xmlns:a16="http://schemas.microsoft.com/office/drawing/2014/main" id="{E05C5EBB-5A51-4246-9508-26B6726E266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2" name="Freeform 91">
                <a:extLst>
                  <a:ext uri="{FF2B5EF4-FFF2-40B4-BE49-F238E27FC236}">
                    <a16:creationId xmlns:a16="http://schemas.microsoft.com/office/drawing/2014/main" id="{D07892AE-CE43-AE40-BA71-874A2BDF2D8F}"/>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3" name="Freeform 92">
                <a:extLst>
                  <a:ext uri="{FF2B5EF4-FFF2-40B4-BE49-F238E27FC236}">
                    <a16:creationId xmlns:a16="http://schemas.microsoft.com/office/drawing/2014/main" id="{2A834C9A-29D4-CA48-98D8-26F04B91A6EA}"/>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4" name="Freeform 93">
                <a:extLst>
                  <a:ext uri="{FF2B5EF4-FFF2-40B4-BE49-F238E27FC236}">
                    <a16:creationId xmlns:a16="http://schemas.microsoft.com/office/drawing/2014/main" id="{7DDA4D5C-6927-F346-87F7-9133CE9DB135}"/>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5" name="Rectangle 94">
                <a:extLst>
                  <a:ext uri="{FF2B5EF4-FFF2-40B4-BE49-F238E27FC236}">
                    <a16:creationId xmlns:a16="http://schemas.microsoft.com/office/drawing/2014/main" id="{51B0D009-1BA9-C64E-A94F-A0194A5CAF40}"/>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6" name="Freeform 95">
                <a:extLst>
                  <a:ext uri="{FF2B5EF4-FFF2-40B4-BE49-F238E27FC236}">
                    <a16:creationId xmlns:a16="http://schemas.microsoft.com/office/drawing/2014/main" id="{F5E01493-3025-9646-A3B6-8749549F9C56}"/>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7" name="Freeform 96">
                <a:extLst>
                  <a:ext uri="{FF2B5EF4-FFF2-40B4-BE49-F238E27FC236}">
                    <a16:creationId xmlns:a16="http://schemas.microsoft.com/office/drawing/2014/main" id="{FEAAB6AC-45E9-D541-B959-943D4F5CD7DE}"/>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8" name="Rectangle 97">
                <a:extLst>
                  <a:ext uri="{FF2B5EF4-FFF2-40B4-BE49-F238E27FC236}">
                    <a16:creationId xmlns:a16="http://schemas.microsoft.com/office/drawing/2014/main" id="{5C44B5D5-6B8B-864E-8F15-28438618D47B}"/>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9" name="Freeform 98">
                <a:extLst>
                  <a:ext uri="{FF2B5EF4-FFF2-40B4-BE49-F238E27FC236}">
                    <a16:creationId xmlns:a16="http://schemas.microsoft.com/office/drawing/2014/main" id="{C8B532F3-CC17-2143-BA57-2E701F070949}"/>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80" name="Freeform 99">
                <a:extLst>
                  <a:ext uri="{FF2B5EF4-FFF2-40B4-BE49-F238E27FC236}">
                    <a16:creationId xmlns:a16="http://schemas.microsoft.com/office/drawing/2014/main" id="{67EABA33-31C3-0D4F-8EE5-1EDD341380E8}"/>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81" name="Freeform 100">
                <a:extLst>
                  <a:ext uri="{FF2B5EF4-FFF2-40B4-BE49-F238E27FC236}">
                    <a16:creationId xmlns:a16="http://schemas.microsoft.com/office/drawing/2014/main" id="{DE095970-0AD9-F445-A3F7-7CBCC33276D5}"/>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82" name="Freeform 101">
                <a:extLst>
                  <a:ext uri="{FF2B5EF4-FFF2-40B4-BE49-F238E27FC236}">
                    <a16:creationId xmlns:a16="http://schemas.microsoft.com/office/drawing/2014/main" id="{D0CE6DCC-E9DE-DC42-AA2C-2D999D590922}"/>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83" name="Freeform 102">
                <a:extLst>
                  <a:ext uri="{FF2B5EF4-FFF2-40B4-BE49-F238E27FC236}">
                    <a16:creationId xmlns:a16="http://schemas.microsoft.com/office/drawing/2014/main" id="{41D8AF75-ABD1-5340-A55B-FDE68029EB9B}"/>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84" name="Freeform 103">
                <a:extLst>
                  <a:ext uri="{FF2B5EF4-FFF2-40B4-BE49-F238E27FC236}">
                    <a16:creationId xmlns:a16="http://schemas.microsoft.com/office/drawing/2014/main" id="{4A12CC67-23BA-1044-86CD-21C09B81DB1D}"/>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85" name="Freeform 104">
                <a:extLst>
                  <a:ext uri="{FF2B5EF4-FFF2-40B4-BE49-F238E27FC236}">
                    <a16:creationId xmlns:a16="http://schemas.microsoft.com/office/drawing/2014/main" id="{05398F4D-F4DD-234F-9D5F-7AB915249139}"/>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86" name="Freeform 105">
                <a:extLst>
                  <a:ext uri="{FF2B5EF4-FFF2-40B4-BE49-F238E27FC236}">
                    <a16:creationId xmlns:a16="http://schemas.microsoft.com/office/drawing/2014/main" id="{986B4383-2D23-674F-B31A-3F307FA2FEA3}"/>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grpSp>
        <p:sp>
          <p:nvSpPr>
            <p:cNvPr id="69" name="Oval 68">
              <a:extLst>
                <a:ext uri="{FF2B5EF4-FFF2-40B4-BE49-F238E27FC236}">
                  <a16:creationId xmlns:a16="http://schemas.microsoft.com/office/drawing/2014/main" id="{873AD25D-62B6-7347-93FA-791A833F0053}"/>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2000" b="1"/>
                <a:t>01</a:t>
              </a:r>
              <a:endParaRPr lang="en-US" sz="2400" b="1" dirty="0"/>
            </a:p>
          </p:txBody>
        </p:sp>
      </p:grpSp>
      <p:grpSp>
        <p:nvGrpSpPr>
          <p:cNvPr id="44" name="Group 43">
            <a:extLst>
              <a:ext uri="{FF2B5EF4-FFF2-40B4-BE49-F238E27FC236}">
                <a16:creationId xmlns:a16="http://schemas.microsoft.com/office/drawing/2014/main" id="{61608655-670D-7A41-813C-2876969C9A29}"/>
              </a:ext>
            </a:extLst>
          </p:cNvPr>
          <p:cNvGrpSpPr/>
          <p:nvPr>
            <p:custDataLst>
              <p:tags r:id="rId3"/>
            </p:custDataLst>
          </p:nvPr>
        </p:nvGrpSpPr>
        <p:grpSpPr>
          <a:xfrm>
            <a:off x="3086760" y="1171630"/>
            <a:ext cx="1542891" cy="975150"/>
            <a:chOff x="2545374" y="3461879"/>
            <a:chExt cx="2877844" cy="1818879"/>
          </a:xfrm>
        </p:grpSpPr>
        <p:sp>
          <p:nvSpPr>
            <p:cNvPr id="46" name="Notched Right Arrow 45">
              <a:extLst>
                <a:ext uri="{FF2B5EF4-FFF2-40B4-BE49-F238E27FC236}">
                  <a16:creationId xmlns:a16="http://schemas.microsoft.com/office/drawing/2014/main" id="{78479614-5995-0F4A-9321-279C4D2F868F}"/>
                </a:ext>
              </a:extLst>
            </p:cNvPr>
            <p:cNvSpPr/>
            <p:nvPr/>
          </p:nvSpPr>
          <p:spPr bwMode="auto">
            <a:xfrm>
              <a:off x="2545374" y="3461879"/>
              <a:ext cx="2877844" cy="1500897"/>
            </a:xfrm>
            <a:prstGeom prst="notchedRightArrow">
              <a:avLst>
                <a:gd name="adj1" fmla="val 100000"/>
                <a:gd name="adj2" fmla="val 34681"/>
              </a:avLst>
            </a:prstGeom>
            <a:solidFill>
              <a:schemeClr val="accent2"/>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a:p>
          </p:txBody>
        </p:sp>
        <p:sp>
          <p:nvSpPr>
            <p:cNvPr id="52" name="Freeform 217">
              <a:extLst>
                <a:ext uri="{FF2B5EF4-FFF2-40B4-BE49-F238E27FC236}">
                  <a16:creationId xmlns:a16="http://schemas.microsoft.com/office/drawing/2014/main" id="{E467B13F-1038-5B49-9D6B-25C41BB3923A}"/>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solidFill>
                  <a:schemeClr val="tx1">
                    <a:lumMod val="90000"/>
                    <a:lumOff val="10000"/>
                  </a:schemeClr>
                </a:solidFill>
              </a:endParaRPr>
            </a:p>
          </p:txBody>
        </p:sp>
        <p:sp>
          <p:nvSpPr>
            <p:cNvPr id="53" name="Freeform 218">
              <a:extLst>
                <a:ext uri="{FF2B5EF4-FFF2-40B4-BE49-F238E27FC236}">
                  <a16:creationId xmlns:a16="http://schemas.microsoft.com/office/drawing/2014/main" id="{E2333BCF-6593-F14A-9DD5-88C0B345F595}"/>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solidFill>
                  <a:schemeClr val="tx1">
                    <a:lumMod val="90000"/>
                    <a:lumOff val="10000"/>
                  </a:schemeClr>
                </a:solidFill>
              </a:endParaRPr>
            </a:p>
          </p:txBody>
        </p:sp>
        <p:sp>
          <p:nvSpPr>
            <p:cNvPr id="56" name="Oval 55">
              <a:extLst>
                <a:ext uri="{FF2B5EF4-FFF2-40B4-BE49-F238E27FC236}">
                  <a16:creationId xmlns:a16="http://schemas.microsoft.com/office/drawing/2014/main" id="{141733B9-3499-EB40-870B-18EC11C982C3}"/>
                </a:ext>
              </a:extLst>
            </p:cNvPr>
            <p:cNvSpPr/>
            <p:nvPr/>
          </p:nvSpPr>
          <p:spPr>
            <a:xfrm>
              <a:off x="3565632" y="4468536"/>
              <a:ext cx="812221" cy="812222"/>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2000" b="1"/>
                <a:t>02</a:t>
              </a:r>
            </a:p>
          </p:txBody>
        </p:sp>
      </p:grpSp>
      <p:sp>
        <p:nvSpPr>
          <p:cNvPr id="98" name="Shape 605">
            <a:extLst>
              <a:ext uri="{FF2B5EF4-FFF2-40B4-BE49-F238E27FC236}">
                <a16:creationId xmlns:a16="http://schemas.microsoft.com/office/drawing/2014/main" id="{B4378178-8AA9-5443-90B1-168DBC2B51AD}"/>
              </a:ext>
            </a:extLst>
          </p:cNvPr>
          <p:cNvSpPr/>
          <p:nvPr>
            <p:custDataLst>
              <p:tags r:id="rId4"/>
            </p:custDataLst>
          </p:nvPr>
        </p:nvSpPr>
        <p:spPr>
          <a:xfrm>
            <a:off x="-111176" y="4651544"/>
            <a:ext cx="13003212" cy="0"/>
          </a:xfrm>
          <a:prstGeom prst="line">
            <a:avLst/>
          </a:prstGeom>
          <a:ln w="3175">
            <a:solidFill>
              <a:srgbClr val="BFBFBF"/>
            </a:solidFill>
            <a:prstDash val="sysDot"/>
          </a:ln>
        </p:spPr>
        <p:txBody>
          <a:bodyPr lIns="65015" tIns="65015" rIns="65015" bIns="65015" rtlCol="0"/>
          <a:lstStyle/>
          <a:p>
            <a:pPr rtl="0"/>
            <a:endParaRPr dirty="0">
              <a:latin typeface="Calibri Regular"/>
            </a:endParaRPr>
          </a:p>
        </p:txBody>
      </p:sp>
      <p:sp>
        <p:nvSpPr>
          <p:cNvPr id="99" name="Shape 617">
            <a:extLst>
              <a:ext uri="{FF2B5EF4-FFF2-40B4-BE49-F238E27FC236}">
                <a16:creationId xmlns:a16="http://schemas.microsoft.com/office/drawing/2014/main" id="{BEAE73E5-DBFB-0440-B305-7287A4688111}"/>
              </a:ext>
            </a:extLst>
          </p:cNvPr>
          <p:cNvSpPr/>
          <p:nvPr>
            <p:custDataLst>
              <p:tags r:id="rId5"/>
            </p:custDataLst>
          </p:nvPr>
        </p:nvSpPr>
        <p:spPr>
          <a:xfrm>
            <a:off x="3086759" y="3019928"/>
            <a:ext cx="9177197" cy="1608627"/>
          </a:xfrm>
          <a:prstGeom prst="rect">
            <a:avLst/>
          </a:prstGeom>
          <a:ln w="12700">
            <a:miter lim="400000"/>
          </a:ln>
          <a:extLst>
            <a:ext uri="{C572A759-6A51-4108-AA02-DFA0A04FC94B}">
              <ma14:wrappingTextBoxFlag xmlns="" xmlns:ma14="http://schemas.microsoft.com/office/mac/drawingml/2011/main" val="1"/>
            </a:ext>
          </a:extLst>
        </p:spPr>
        <p:txBody>
          <a:bodyPr wrap="square" lIns="65015" tIns="65015" rIns="65015" bIns="65015" rtlCol="0">
            <a:spAutoFit/>
          </a:bodyPr>
          <a:lstStyle/>
          <a:p>
            <a:pPr lvl="0" rtl="0"/>
            <a:r>
              <a:rPr lang="fr" sz="3600" b="1">
                <a:solidFill>
                  <a:schemeClr val="accent2"/>
                </a:solidFill>
              </a:rPr>
              <a:t>IMPLIQUER</a:t>
            </a:r>
            <a:r>
              <a:rPr lang="fr" sz="4000" b="1">
                <a:solidFill>
                  <a:schemeClr val="accent2"/>
                </a:solidFill>
              </a:rPr>
              <a:t> </a:t>
            </a:r>
            <a:br>
              <a:rPr lang="en-US" sz="2800" b="1" dirty="0"/>
            </a:br>
            <a:r>
              <a:rPr lang="fr" sz="2800"/>
              <a:t>Cette étape vise à établir un lien et à nourrir l’échange (elle concerne l’entretien dans son ensemble). </a:t>
            </a:r>
          </a:p>
        </p:txBody>
      </p:sp>
      <p:sp>
        <p:nvSpPr>
          <p:cNvPr id="100" name="Pentagon 99">
            <a:extLst>
              <a:ext uri="{FF2B5EF4-FFF2-40B4-BE49-F238E27FC236}">
                <a16:creationId xmlns:a16="http://schemas.microsoft.com/office/drawing/2014/main" id="{3C347B06-0FF9-2341-892A-670B82BAB78F}"/>
              </a:ext>
            </a:extLst>
          </p:cNvPr>
          <p:cNvSpPr/>
          <p:nvPr>
            <p:custDataLst>
              <p:tags r:id="rId6"/>
            </p:custDataLst>
          </p:nvPr>
        </p:nvSpPr>
        <p:spPr>
          <a:xfrm>
            <a:off x="715206" y="3231380"/>
            <a:ext cx="2049258" cy="664681"/>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28638" indent="-296863" algn="ctr" rtl="0"/>
            <a:r>
              <a:rPr lang="fr" sz="3200" b="1" dirty="0"/>
              <a:t>Étape 1</a:t>
            </a:r>
            <a:endParaRPr lang="en-US" sz="3200" dirty="0"/>
          </a:p>
        </p:txBody>
      </p:sp>
      <p:sp>
        <p:nvSpPr>
          <p:cNvPr id="101" name="Oval 16">
            <a:extLst>
              <a:ext uri="{FF2B5EF4-FFF2-40B4-BE49-F238E27FC236}">
                <a16:creationId xmlns:a16="http://schemas.microsoft.com/office/drawing/2014/main" id="{CBBC8899-7A07-A842-AB60-99F3106BBE3D}"/>
              </a:ext>
            </a:extLst>
          </p:cNvPr>
          <p:cNvSpPr>
            <a:spLocks noChangeArrowheads="1"/>
          </p:cNvSpPr>
          <p:nvPr>
            <p:custDataLst>
              <p:tags r:id="rId7"/>
            </p:custDataLst>
          </p:nvPr>
        </p:nvSpPr>
        <p:spPr bwMode="auto">
          <a:xfrm>
            <a:off x="228095" y="3185641"/>
            <a:ext cx="819640" cy="816537"/>
          </a:xfrm>
          <a:prstGeom prst="ellipse">
            <a:avLst/>
          </a:prstGeom>
          <a:solidFill>
            <a:schemeClr val="bg1"/>
          </a:solidFill>
          <a:ln w="38100">
            <a:solidFill>
              <a:schemeClr val="bg1">
                <a:lumMod val="95000"/>
              </a:schemeClr>
            </a:solidFill>
            <a:round/>
            <a:headEnd/>
            <a:tailEnd/>
          </a:ln>
          <a:effectLst>
            <a:outerShdw blurRad="50800" dist="38100" dir="16200000" rotWithShape="0">
              <a:prstClr val="black">
                <a:alpha val="40000"/>
              </a:prstClr>
            </a:outerShdw>
          </a:effectLst>
        </p:spPr>
        <p:txBody>
          <a:bodyPr vert="horz" wrap="square" lIns="0" tIns="0" rIns="0" bIns="0" numCol="1" rtlCol="0" anchor="ctr" anchorCtr="0" compatLnSpc="1">
            <a:prstTxWarp prst="textNoShape">
              <a:avLst/>
            </a:prstTxWarp>
          </a:bodyPr>
          <a:lstStyle/>
          <a:p>
            <a:pPr algn="ctr" rtl="0"/>
            <a:r>
              <a:rPr lang="fr" sz="3200" b="1">
                <a:solidFill>
                  <a:schemeClr val="accent2"/>
                </a:solidFill>
              </a:rPr>
              <a:t>01</a:t>
            </a:r>
          </a:p>
        </p:txBody>
      </p:sp>
      <p:sp>
        <p:nvSpPr>
          <p:cNvPr id="102" name="Shape 605">
            <a:extLst>
              <a:ext uri="{FF2B5EF4-FFF2-40B4-BE49-F238E27FC236}">
                <a16:creationId xmlns:a16="http://schemas.microsoft.com/office/drawing/2014/main" id="{27213A82-7121-D54D-B699-3146624D1509}"/>
              </a:ext>
            </a:extLst>
          </p:cNvPr>
          <p:cNvSpPr/>
          <p:nvPr>
            <p:custDataLst>
              <p:tags r:id="rId8"/>
            </p:custDataLst>
          </p:nvPr>
        </p:nvSpPr>
        <p:spPr>
          <a:xfrm>
            <a:off x="-46161" y="6399361"/>
            <a:ext cx="13003212" cy="0"/>
          </a:xfrm>
          <a:prstGeom prst="line">
            <a:avLst/>
          </a:prstGeom>
          <a:ln w="3175">
            <a:solidFill>
              <a:srgbClr val="BFBFBF"/>
            </a:solidFill>
            <a:prstDash val="sysDot"/>
          </a:ln>
        </p:spPr>
        <p:txBody>
          <a:bodyPr lIns="65015" tIns="65015" rIns="65015" bIns="65015" rtlCol="0"/>
          <a:lstStyle/>
          <a:p>
            <a:pPr rtl="0"/>
            <a:endParaRPr dirty="0">
              <a:latin typeface="Calibri Regular"/>
            </a:endParaRPr>
          </a:p>
        </p:txBody>
      </p:sp>
      <p:sp>
        <p:nvSpPr>
          <p:cNvPr id="103" name="Shape 617">
            <a:extLst>
              <a:ext uri="{FF2B5EF4-FFF2-40B4-BE49-F238E27FC236}">
                <a16:creationId xmlns:a16="http://schemas.microsoft.com/office/drawing/2014/main" id="{A6F24961-726A-E74A-A780-FAF612B67A41}"/>
              </a:ext>
            </a:extLst>
          </p:cNvPr>
          <p:cNvSpPr/>
          <p:nvPr>
            <p:custDataLst>
              <p:tags r:id="rId9"/>
            </p:custDataLst>
          </p:nvPr>
        </p:nvSpPr>
        <p:spPr>
          <a:xfrm>
            <a:off x="3030267" y="4745407"/>
            <a:ext cx="9233689" cy="1177740"/>
          </a:xfrm>
          <a:prstGeom prst="rect">
            <a:avLst/>
          </a:prstGeom>
          <a:ln w="12700">
            <a:miter lim="400000"/>
          </a:ln>
          <a:extLst>
            <a:ext uri="{C572A759-6A51-4108-AA02-DFA0A04FC94B}">
              <ma14:wrappingTextBoxFlag xmlns="" xmlns:ma14="http://schemas.microsoft.com/office/mac/drawingml/2011/main" val="1"/>
            </a:ext>
          </a:extLst>
        </p:spPr>
        <p:txBody>
          <a:bodyPr wrap="square" lIns="65015" tIns="65015" rIns="65015" bIns="65015" rtlCol="0">
            <a:spAutoFit/>
          </a:bodyPr>
          <a:lstStyle/>
          <a:p>
            <a:pPr lvl="0" rtl="0"/>
            <a:r>
              <a:rPr lang="fr" sz="3600" b="1" dirty="0">
                <a:solidFill>
                  <a:schemeClr val="accent1"/>
                </a:solidFill>
              </a:rPr>
              <a:t>EXPLIQUER</a:t>
            </a:r>
            <a:r>
              <a:rPr lang="fr" sz="4000" b="1" dirty="0"/>
              <a:t> </a:t>
            </a:r>
            <a:br>
              <a:rPr lang="en-US" sz="2800" b="1" dirty="0"/>
            </a:br>
            <a:r>
              <a:rPr lang="fr" sz="2800" dirty="0"/>
              <a:t>Cette étape vise à expliquer le but de l’entretien et la forme qu’il prendra.</a:t>
            </a:r>
          </a:p>
        </p:txBody>
      </p:sp>
      <p:sp>
        <p:nvSpPr>
          <p:cNvPr id="104" name="Pentagon 103">
            <a:extLst>
              <a:ext uri="{FF2B5EF4-FFF2-40B4-BE49-F238E27FC236}">
                <a16:creationId xmlns:a16="http://schemas.microsoft.com/office/drawing/2014/main" id="{132D9596-B45F-2F48-B6A7-1A2514ACAD2C}"/>
              </a:ext>
            </a:extLst>
          </p:cNvPr>
          <p:cNvSpPr/>
          <p:nvPr>
            <p:custDataLst>
              <p:tags r:id="rId10"/>
            </p:custDataLst>
          </p:nvPr>
        </p:nvSpPr>
        <p:spPr>
          <a:xfrm>
            <a:off x="545085" y="5111283"/>
            <a:ext cx="2219379" cy="664681"/>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28638" lvl="0" indent="-169863" algn="ctr" rtl="0"/>
            <a:r>
              <a:rPr lang="fr" sz="3200" b="1">
                <a:solidFill>
                  <a:srgbClr val="FFFFFF"/>
                </a:solidFill>
              </a:rPr>
              <a:t>Étape 2</a:t>
            </a:r>
            <a:endParaRPr lang="en-US" sz="3200" dirty="0">
              <a:solidFill>
                <a:srgbClr val="FFFFFF"/>
              </a:solidFill>
            </a:endParaRPr>
          </a:p>
        </p:txBody>
      </p:sp>
      <p:sp>
        <p:nvSpPr>
          <p:cNvPr id="105" name="Oval 16">
            <a:extLst>
              <a:ext uri="{FF2B5EF4-FFF2-40B4-BE49-F238E27FC236}">
                <a16:creationId xmlns:a16="http://schemas.microsoft.com/office/drawing/2014/main" id="{7690BF7C-1031-FC47-98F8-6DD396A4751A}"/>
              </a:ext>
            </a:extLst>
          </p:cNvPr>
          <p:cNvSpPr>
            <a:spLocks noChangeArrowheads="1"/>
          </p:cNvSpPr>
          <p:nvPr>
            <p:custDataLst>
              <p:tags r:id="rId11"/>
            </p:custDataLst>
          </p:nvPr>
        </p:nvSpPr>
        <p:spPr bwMode="auto">
          <a:xfrm>
            <a:off x="228095" y="5065544"/>
            <a:ext cx="819640" cy="816537"/>
          </a:xfrm>
          <a:prstGeom prst="ellipse">
            <a:avLst/>
          </a:prstGeom>
          <a:solidFill>
            <a:schemeClr val="bg1"/>
          </a:solidFill>
          <a:ln w="38100">
            <a:solidFill>
              <a:schemeClr val="bg1">
                <a:lumMod val="95000"/>
              </a:schemeClr>
            </a:solidFill>
            <a:round/>
            <a:headEnd/>
            <a:tailEnd/>
          </a:ln>
          <a:effectLst>
            <a:outerShdw blurRad="50800" dist="38100" dir="16200000" rotWithShape="0">
              <a:prstClr val="black">
                <a:alpha val="40000"/>
              </a:prstClr>
            </a:outerShdw>
          </a:effectLst>
        </p:spPr>
        <p:txBody>
          <a:bodyPr vert="horz" wrap="square" lIns="0" tIns="0" rIns="0" bIns="0" numCol="1" rtlCol="0" anchor="ctr" anchorCtr="0" compatLnSpc="1">
            <a:prstTxWarp prst="textNoShape">
              <a:avLst/>
            </a:prstTxWarp>
          </a:bodyPr>
          <a:lstStyle/>
          <a:p>
            <a:pPr algn="ctr" rtl="0"/>
            <a:r>
              <a:rPr lang="fr" sz="3200" b="1">
                <a:solidFill>
                  <a:schemeClr val="accent1"/>
                </a:solidFill>
              </a:rPr>
              <a:t>02</a:t>
            </a:r>
          </a:p>
        </p:txBody>
      </p:sp>
      <p:cxnSp>
        <p:nvCxnSpPr>
          <p:cNvPr id="106" name="Straight Connector 105">
            <a:extLst>
              <a:ext uri="{FF2B5EF4-FFF2-40B4-BE49-F238E27FC236}">
                <a16:creationId xmlns:a16="http://schemas.microsoft.com/office/drawing/2014/main" id="{F5444E17-1598-3547-BAE5-2997CEAF93EA}"/>
              </a:ext>
            </a:extLst>
          </p:cNvPr>
          <p:cNvCxnSpPr>
            <a:cxnSpLocks/>
          </p:cNvCxnSpPr>
          <p:nvPr>
            <p:custDataLst>
              <p:tags r:id="rId12"/>
            </p:custDataLst>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2" name="Group 1">
            <a:extLst>
              <a:ext uri="{FF2B5EF4-FFF2-40B4-BE49-F238E27FC236}">
                <a16:creationId xmlns:a16="http://schemas.microsoft.com/office/drawing/2014/main" id="{8152EE98-2401-2648-BEA4-3BBB51D85022}"/>
              </a:ext>
            </a:extLst>
          </p:cNvPr>
          <p:cNvGrpSpPr/>
          <p:nvPr>
            <p:custDataLst>
              <p:tags r:id="rId13"/>
            </p:custDataLst>
          </p:nvPr>
        </p:nvGrpSpPr>
        <p:grpSpPr>
          <a:xfrm>
            <a:off x="1010857" y="6946031"/>
            <a:ext cx="11253099" cy="1703265"/>
            <a:chOff x="1010857" y="6946031"/>
            <a:chExt cx="11253099" cy="1703265"/>
          </a:xfrm>
        </p:grpSpPr>
        <p:sp>
          <p:nvSpPr>
            <p:cNvPr id="59" name="Text Placeholder 3">
              <a:extLst>
                <a:ext uri="{FF2B5EF4-FFF2-40B4-BE49-F238E27FC236}">
                  <a16:creationId xmlns:a16="http://schemas.microsoft.com/office/drawing/2014/main" id="{5F0AD40E-FCD4-1440-917A-68CCB90D0070}"/>
                </a:ext>
              </a:extLst>
            </p:cNvPr>
            <p:cNvSpPr txBox="1">
              <a:spLocks/>
            </p:cNvSpPr>
            <p:nvPr/>
          </p:nvSpPr>
          <p:spPr>
            <a:xfrm>
              <a:off x="2764464" y="7083147"/>
              <a:ext cx="9499492" cy="1550512"/>
            </a:xfrm>
            <a:prstGeom prst="rect">
              <a:avLst/>
            </a:prstGeom>
          </p:spPr>
          <p:txBody>
            <a:bodyPr rtlCol="0"/>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algn="just" rtl="0"/>
              <a:r>
                <a:rPr lang="fr" sz="2000" i="1" dirty="0">
                  <a:solidFill>
                    <a:schemeClr val="bg1"/>
                  </a:solidFill>
                  <a:ea typeface="MS PGothic" charset="-128"/>
                </a:rPr>
                <a:t> </a:t>
              </a:r>
              <a:r>
                <a:rPr lang="fr" sz="2400" i="1" dirty="0">
                  <a:solidFill>
                    <a:schemeClr val="tx1"/>
                  </a:solidFill>
                  <a:ea typeface="MS PGothic" charset="-128"/>
                </a:rPr>
                <a:t>Les personnes de diverses OSIEGCS ont parfois besoin d’un </a:t>
              </a:r>
              <a:r>
                <a:rPr lang="fr" sz="2400" b="1" i="1" dirty="0">
                  <a:solidFill>
                    <a:schemeClr val="tx1"/>
                  </a:solidFill>
                  <a:ea typeface="MS PGothic" charset="-128"/>
                </a:rPr>
                <a:t>environnement plus accueillant et protecteur</a:t>
              </a:r>
              <a:r>
                <a:rPr lang="fr" sz="2400" i="1" dirty="0">
                  <a:solidFill>
                    <a:schemeClr val="tx1"/>
                  </a:solidFill>
                  <a:ea typeface="MS PGothic" charset="-128"/>
                </a:rPr>
                <a:t> et peuvent rencontrer plus de difficultés à formuler les informations qu’elles souhaitent partager. Il est donc essentiel de gagner leur </a:t>
              </a:r>
              <a:r>
                <a:rPr lang="fr" sz="2400" b="1" i="1" dirty="0">
                  <a:solidFill>
                    <a:schemeClr val="tx1"/>
                  </a:solidFill>
                  <a:ea typeface="MS PGothic" charset="-128"/>
                </a:rPr>
                <a:t>confiance </a:t>
              </a:r>
              <a:r>
                <a:rPr lang="fr" sz="2400" i="1" dirty="0">
                  <a:solidFill>
                    <a:schemeClr val="tx1"/>
                  </a:solidFill>
                  <a:ea typeface="MS PGothic" charset="-128"/>
                </a:rPr>
                <a:t>et de garantir la </a:t>
              </a:r>
              <a:r>
                <a:rPr lang="fr" sz="2400" b="1" i="1" dirty="0">
                  <a:solidFill>
                    <a:schemeClr val="tx1"/>
                  </a:solidFill>
                  <a:ea typeface="MS PGothic" charset="-128"/>
                </a:rPr>
                <a:t>confidentialité </a:t>
              </a:r>
              <a:r>
                <a:rPr lang="fr" sz="2400" i="1" dirty="0">
                  <a:solidFill>
                    <a:schemeClr val="tx1"/>
                  </a:solidFill>
                  <a:ea typeface="MS PGothic" charset="-128"/>
                </a:rPr>
                <a:t>des échanges. </a:t>
              </a:r>
              <a:endParaRPr lang="en-US" sz="2400" dirty="0">
                <a:solidFill>
                  <a:schemeClr val="tx1"/>
                </a:solidFill>
                <a:latin typeface="Calibri" charset="0"/>
                <a:ea typeface="Calibri" charset="0"/>
                <a:cs typeface="Calibri" charset="0"/>
              </a:endParaRPr>
            </a:p>
          </p:txBody>
        </p:sp>
        <p:cxnSp>
          <p:nvCxnSpPr>
            <p:cNvPr id="7" name="Straight Connector 6">
              <a:extLst>
                <a:ext uri="{FF2B5EF4-FFF2-40B4-BE49-F238E27FC236}">
                  <a16:creationId xmlns:a16="http://schemas.microsoft.com/office/drawing/2014/main" id="{3DF5B41B-2F45-0F45-89B8-4E63B568F519}"/>
                </a:ext>
              </a:extLst>
            </p:cNvPr>
            <p:cNvCxnSpPr>
              <a:cxnSpLocks/>
            </p:cNvCxnSpPr>
            <p:nvPr/>
          </p:nvCxnSpPr>
          <p:spPr bwMode="auto">
            <a:xfrm>
              <a:off x="2554111" y="6946031"/>
              <a:ext cx="0" cy="1703265"/>
            </a:xfrm>
            <a:prstGeom prst="line">
              <a:avLst/>
            </a:prstGeom>
            <a:blipFill dpi="0" rotWithShape="0">
              <a:blip r:embed="rId18"/>
              <a:srcRect/>
              <a:tile tx="0" ty="0" sx="100000" sy="100000" flip="none" algn="tl"/>
            </a:blipFill>
            <a:ln w="57150"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107" name="Group 106">
              <a:extLst>
                <a:ext uri="{FF2B5EF4-FFF2-40B4-BE49-F238E27FC236}">
                  <a16:creationId xmlns:a16="http://schemas.microsoft.com/office/drawing/2014/main" id="{F0813CE1-DDB0-B64E-9C5E-A5BB97874AC6}"/>
                </a:ext>
              </a:extLst>
            </p:cNvPr>
            <p:cNvGrpSpPr/>
            <p:nvPr/>
          </p:nvGrpSpPr>
          <p:grpSpPr>
            <a:xfrm>
              <a:off x="1010857" y="7084656"/>
              <a:ext cx="1253997" cy="1356406"/>
              <a:chOff x="9340719" y="1867525"/>
              <a:chExt cx="4857753" cy="5254467"/>
            </a:xfrm>
            <a:solidFill>
              <a:schemeClr val="accent2"/>
            </a:solidFill>
          </p:grpSpPr>
          <p:sp>
            <p:nvSpPr>
              <p:cNvPr id="108" name="Shape">
                <a:extLst>
                  <a:ext uri="{FF2B5EF4-FFF2-40B4-BE49-F238E27FC236}">
                    <a16:creationId xmlns:a16="http://schemas.microsoft.com/office/drawing/2014/main" id="{83648D17-9B9D-154E-8DED-9BB282AA897F}"/>
                  </a:ext>
                </a:extLst>
              </p:cNvPr>
              <p:cNvSpPr/>
              <p:nvPr/>
            </p:nvSpPr>
            <p:spPr>
              <a:xfrm>
                <a:off x="10120788" y="2649008"/>
                <a:ext cx="3300148" cy="4472984"/>
              </a:xfrm>
              <a:custGeom>
                <a:avLst/>
                <a:gdLst/>
                <a:ahLst/>
                <a:cxnLst>
                  <a:cxn ang="0">
                    <a:pos x="wd2" y="hd2"/>
                  </a:cxn>
                  <a:cxn ang="5400000">
                    <a:pos x="wd2" y="hd2"/>
                  </a:cxn>
                  <a:cxn ang="10800000">
                    <a:pos x="wd2" y="hd2"/>
                  </a:cxn>
                  <a:cxn ang="16200000">
                    <a:pos x="wd2" y="hd2"/>
                  </a:cxn>
                </a:cxnLst>
                <a:rect l="0" t="0" r="r" b="b"/>
                <a:pathLst>
                  <a:path w="21600" h="21600" extrusionOk="0">
                    <a:moveTo>
                      <a:pt x="13778" y="14670"/>
                    </a:moveTo>
                    <a:cubicBezTo>
                      <a:pt x="13517" y="14734"/>
                      <a:pt x="13341" y="14914"/>
                      <a:pt x="13341" y="15116"/>
                    </a:cubicBezTo>
                    <a:lnTo>
                      <a:pt x="13341" y="15965"/>
                    </a:lnTo>
                    <a:lnTo>
                      <a:pt x="8259" y="15965"/>
                    </a:lnTo>
                    <a:lnTo>
                      <a:pt x="8259" y="15116"/>
                    </a:lnTo>
                    <a:cubicBezTo>
                      <a:pt x="8259" y="14913"/>
                      <a:pt x="8083" y="14734"/>
                      <a:pt x="7822" y="14670"/>
                    </a:cubicBezTo>
                    <a:cubicBezTo>
                      <a:pt x="3904" y="13718"/>
                      <a:pt x="1271" y="11030"/>
                      <a:pt x="1271" y="7983"/>
                    </a:cubicBezTo>
                    <a:cubicBezTo>
                      <a:pt x="1271" y="4099"/>
                      <a:pt x="5546" y="939"/>
                      <a:pt x="10800" y="939"/>
                    </a:cubicBezTo>
                    <a:cubicBezTo>
                      <a:pt x="16054" y="939"/>
                      <a:pt x="20329" y="4099"/>
                      <a:pt x="20329" y="7983"/>
                    </a:cubicBezTo>
                    <a:cubicBezTo>
                      <a:pt x="20329" y="11030"/>
                      <a:pt x="17696" y="13718"/>
                      <a:pt x="13778" y="14670"/>
                    </a:cubicBezTo>
                    <a:close/>
                    <a:moveTo>
                      <a:pt x="12706" y="19252"/>
                    </a:moveTo>
                    <a:cubicBezTo>
                      <a:pt x="12355" y="19252"/>
                      <a:pt x="12071" y="19462"/>
                      <a:pt x="12071" y="19722"/>
                    </a:cubicBezTo>
                    <a:lnTo>
                      <a:pt x="12071" y="20661"/>
                    </a:lnTo>
                    <a:lnTo>
                      <a:pt x="9529" y="20661"/>
                    </a:lnTo>
                    <a:lnTo>
                      <a:pt x="9529" y="19722"/>
                    </a:lnTo>
                    <a:cubicBezTo>
                      <a:pt x="9529" y="19462"/>
                      <a:pt x="9245" y="19252"/>
                      <a:pt x="8894" y="19252"/>
                    </a:cubicBezTo>
                    <a:lnTo>
                      <a:pt x="8259" y="19252"/>
                    </a:lnTo>
                    <a:lnTo>
                      <a:pt x="8259" y="16904"/>
                    </a:lnTo>
                    <a:lnTo>
                      <a:pt x="13341" y="16904"/>
                    </a:lnTo>
                    <a:lnTo>
                      <a:pt x="13341" y="19252"/>
                    </a:lnTo>
                    <a:cubicBezTo>
                      <a:pt x="13341" y="19252"/>
                      <a:pt x="12706" y="19252"/>
                      <a:pt x="12706" y="19252"/>
                    </a:cubicBezTo>
                    <a:close/>
                    <a:moveTo>
                      <a:pt x="10800" y="0"/>
                    </a:moveTo>
                    <a:cubicBezTo>
                      <a:pt x="4845" y="0"/>
                      <a:pt x="0" y="3581"/>
                      <a:pt x="0" y="7983"/>
                    </a:cubicBezTo>
                    <a:cubicBezTo>
                      <a:pt x="0" y="11322"/>
                      <a:pt x="2790" y="14280"/>
                      <a:pt x="6988" y="15449"/>
                    </a:cubicBezTo>
                    <a:lnTo>
                      <a:pt x="6988" y="19722"/>
                    </a:lnTo>
                    <a:cubicBezTo>
                      <a:pt x="6988" y="19981"/>
                      <a:pt x="7272" y="20191"/>
                      <a:pt x="7624" y="20191"/>
                    </a:cubicBezTo>
                    <a:lnTo>
                      <a:pt x="8259" y="20191"/>
                    </a:lnTo>
                    <a:lnTo>
                      <a:pt x="8259" y="21130"/>
                    </a:lnTo>
                    <a:cubicBezTo>
                      <a:pt x="8259" y="21390"/>
                      <a:pt x="8543" y="21600"/>
                      <a:pt x="8894" y="21600"/>
                    </a:cubicBezTo>
                    <a:lnTo>
                      <a:pt x="12706" y="21600"/>
                    </a:lnTo>
                    <a:cubicBezTo>
                      <a:pt x="13057" y="21600"/>
                      <a:pt x="13341" y="21390"/>
                      <a:pt x="13341" y="21130"/>
                    </a:cubicBezTo>
                    <a:lnTo>
                      <a:pt x="13341" y="20191"/>
                    </a:lnTo>
                    <a:lnTo>
                      <a:pt x="13976" y="20191"/>
                    </a:lnTo>
                    <a:cubicBezTo>
                      <a:pt x="14328" y="20191"/>
                      <a:pt x="14612" y="19981"/>
                      <a:pt x="14612" y="19722"/>
                    </a:cubicBezTo>
                    <a:lnTo>
                      <a:pt x="14612" y="15449"/>
                    </a:lnTo>
                    <a:cubicBezTo>
                      <a:pt x="18810" y="14280"/>
                      <a:pt x="21600" y="11322"/>
                      <a:pt x="21600" y="7983"/>
                    </a:cubicBezTo>
                    <a:cubicBezTo>
                      <a:pt x="21600" y="3581"/>
                      <a:pt x="16755" y="0"/>
                      <a:pt x="10800" y="0"/>
                    </a:cubicBezTo>
                    <a:close/>
                  </a:path>
                </a:pathLst>
              </a:custGeom>
              <a:grp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09" name="Shape">
                <a:extLst>
                  <a:ext uri="{FF2B5EF4-FFF2-40B4-BE49-F238E27FC236}">
                    <a16:creationId xmlns:a16="http://schemas.microsoft.com/office/drawing/2014/main" id="{93CAB452-E17E-144F-B0E3-73DF93B6228F}"/>
                  </a:ext>
                </a:extLst>
              </p:cNvPr>
              <p:cNvSpPr/>
              <p:nvPr/>
            </p:nvSpPr>
            <p:spPr>
              <a:xfrm>
                <a:off x="11680927" y="1867525"/>
                <a:ext cx="194132" cy="58343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72" y="21600"/>
                      <a:pt x="21600" y="19991"/>
                      <a:pt x="21600" y="18000"/>
                    </a:cubicBezTo>
                    <a:lnTo>
                      <a:pt x="21600" y="3600"/>
                    </a:lnTo>
                    <a:cubicBezTo>
                      <a:pt x="21600" y="1609"/>
                      <a:pt x="16772" y="0"/>
                      <a:pt x="10800" y="0"/>
                    </a:cubicBezTo>
                    <a:cubicBezTo>
                      <a:pt x="4827" y="0"/>
                      <a:pt x="0" y="1609"/>
                      <a:pt x="0" y="3600"/>
                    </a:cubicBezTo>
                    <a:lnTo>
                      <a:pt x="0" y="18000"/>
                    </a:lnTo>
                    <a:cubicBezTo>
                      <a:pt x="0" y="19991"/>
                      <a:pt x="4827" y="21600"/>
                      <a:pt x="10800" y="21600"/>
                    </a:cubicBezTo>
                    <a:close/>
                  </a:path>
                </a:pathLst>
              </a:custGeom>
              <a:grp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10" name="Shape">
                <a:extLst>
                  <a:ext uri="{FF2B5EF4-FFF2-40B4-BE49-F238E27FC236}">
                    <a16:creationId xmlns:a16="http://schemas.microsoft.com/office/drawing/2014/main" id="{342E9006-C2E2-634F-ABBE-9B870A1FC868}"/>
                  </a:ext>
                </a:extLst>
              </p:cNvPr>
              <p:cNvSpPr/>
              <p:nvPr/>
            </p:nvSpPr>
            <p:spPr>
              <a:xfrm>
                <a:off x="13616100" y="4211975"/>
                <a:ext cx="582372" cy="194483"/>
              </a:xfrm>
              <a:custGeom>
                <a:avLst/>
                <a:gdLst/>
                <a:ahLst/>
                <a:cxnLst>
                  <a:cxn ang="0">
                    <a:pos x="wd2" y="hd2"/>
                  </a:cxn>
                  <a:cxn ang="5400000">
                    <a:pos x="wd2" y="hd2"/>
                  </a:cxn>
                  <a:cxn ang="10800000">
                    <a:pos x="wd2" y="hd2"/>
                  </a:cxn>
                  <a:cxn ang="16200000">
                    <a:pos x="wd2" y="hd2"/>
                  </a:cxn>
                </a:cxnLst>
                <a:rect l="0" t="0" r="r" b="b"/>
                <a:pathLst>
                  <a:path w="21600" h="21600" extrusionOk="0">
                    <a:moveTo>
                      <a:pt x="18000" y="0"/>
                    </a:moveTo>
                    <a:lnTo>
                      <a:pt x="3600" y="0"/>
                    </a:lnTo>
                    <a:cubicBezTo>
                      <a:pt x="1609" y="0"/>
                      <a:pt x="0" y="4828"/>
                      <a:pt x="0" y="10800"/>
                    </a:cubicBezTo>
                    <a:cubicBezTo>
                      <a:pt x="0" y="16772"/>
                      <a:pt x="1609" y="21600"/>
                      <a:pt x="3600" y="21600"/>
                    </a:cubicBezTo>
                    <a:lnTo>
                      <a:pt x="18000" y="21600"/>
                    </a:lnTo>
                    <a:cubicBezTo>
                      <a:pt x="19991" y="21600"/>
                      <a:pt x="21600" y="16772"/>
                      <a:pt x="21600" y="10800"/>
                    </a:cubicBezTo>
                    <a:cubicBezTo>
                      <a:pt x="21600" y="4828"/>
                      <a:pt x="19991" y="0"/>
                      <a:pt x="18000" y="0"/>
                    </a:cubicBezTo>
                    <a:close/>
                  </a:path>
                </a:pathLst>
              </a:custGeom>
              <a:grp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11" name="Shape">
                <a:extLst>
                  <a:ext uri="{FF2B5EF4-FFF2-40B4-BE49-F238E27FC236}">
                    <a16:creationId xmlns:a16="http://schemas.microsoft.com/office/drawing/2014/main" id="{166C9350-AA61-B141-9A0B-641F6878567C}"/>
                  </a:ext>
                </a:extLst>
              </p:cNvPr>
              <p:cNvSpPr/>
              <p:nvPr/>
            </p:nvSpPr>
            <p:spPr>
              <a:xfrm>
                <a:off x="9340719" y="4211975"/>
                <a:ext cx="582379" cy="194483"/>
              </a:xfrm>
              <a:custGeom>
                <a:avLst/>
                <a:gdLst/>
                <a:ahLst/>
                <a:cxnLst>
                  <a:cxn ang="0">
                    <a:pos x="wd2" y="hd2"/>
                  </a:cxn>
                  <a:cxn ang="5400000">
                    <a:pos x="wd2" y="hd2"/>
                  </a:cxn>
                  <a:cxn ang="10800000">
                    <a:pos x="wd2" y="hd2"/>
                  </a:cxn>
                  <a:cxn ang="16200000">
                    <a:pos x="wd2" y="hd2"/>
                  </a:cxn>
                </a:cxnLst>
                <a:rect l="0" t="0" r="r" b="b"/>
                <a:pathLst>
                  <a:path w="21600" h="21600" extrusionOk="0">
                    <a:moveTo>
                      <a:pt x="18000" y="0"/>
                    </a:moveTo>
                    <a:lnTo>
                      <a:pt x="3600" y="0"/>
                    </a:lnTo>
                    <a:cubicBezTo>
                      <a:pt x="1609" y="0"/>
                      <a:pt x="0" y="4828"/>
                      <a:pt x="0" y="10800"/>
                    </a:cubicBezTo>
                    <a:cubicBezTo>
                      <a:pt x="0" y="16772"/>
                      <a:pt x="1609" y="21600"/>
                      <a:pt x="3600" y="21600"/>
                    </a:cubicBezTo>
                    <a:lnTo>
                      <a:pt x="18000" y="21600"/>
                    </a:lnTo>
                    <a:cubicBezTo>
                      <a:pt x="19991" y="21600"/>
                      <a:pt x="21600" y="16772"/>
                      <a:pt x="21600" y="10800"/>
                    </a:cubicBezTo>
                    <a:cubicBezTo>
                      <a:pt x="21600" y="4828"/>
                      <a:pt x="19991" y="0"/>
                      <a:pt x="18000" y="0"/>
                    </a:cubicBezTo>
                    <a:close/>
                  </a:path>
                </a:pathLst>
              </a:custGeom>
              <a:grp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12" name="Shape">
                <a:extLst>
                  <a:ext uri="{FF2B5EF4-FFF2-40B4-BE49-F238E27FC236}">
                    <a16:creationId xmlns:a16="http://schemas.microsoft.com/office/drawing/2014/main" id="{D1D4744B-D859-034A-B4DE-7F808D0C33F5}"/>
                  </a:ext>
                </a:extLst>
              </p:cNvPr>
              <p:cNvSpPr/>
              <p:nvPr/>
            </p:nvSpPr>
            <p:spPr>
              <a:xfrm>
                <a:off x="13046048" y="2558837"/>
                <a:ext cx="468672" cy="469458"/>
              </a:xfrm>
              <a:custGeom>
                <a:avLst/>
                <a:gdLst/>
                <a:ahLst/>
                <a:cxnLst>
                  <a:cxn ang="0">
                    <a:pos x="wd2" y="hd2"/>
                  </a:cxn>
                  <a:cxn ang="5400000">
                    <a:pos x="wd2" y="hd2"/>
                  </a:cxn>
                  <a:cxn ang="10800000">
                    <a:pos x="wd2" y="hd2"/>
                  </a:cxn>
                  <a:cxn ang="16200000">
                    <a:pos x="wd2" y="hd2"/>
                  </a:cxn>
                </a:cxnLst>
                <a:rect l="0" t="0" r="r" b="b"/>
                <a:pathLst>
                  <a:path w="20760" h="21170" extrusionOk="0">
                    <a:moveTo>
                      <a:pt x="13419" y="1284"/>
                    </a:moveTo>
                    <a:lnTo>
                      <a:pt x="1261" y="13685"/>
                    </a:lnTo>
                    <a:cubicBezTo>
                      <a:pt x="-420" y="15399"/>
                      <a:pt x="-420" y="18171"/>
                      <a:pt x="1261" y="19885"/>
                    </a:cubicBezTo>
                    <a:cubicBezTo>
                      <a:pt x="2099" y="20740"/>
                      <a:pt x="3200" y="21170"/>
                      <a:pt x="4301" y="21170"/>
                    </a:cubicBezTo>
                    <a:cubicBezTo>
                      <a:pt x="5401" y="21170"/>
                      <a:pt x="6502" y="20740"/>
                      <a:pt x="7340" y="19885"/>
                    </a:cubicBezTo>
                    <a:lnTo>
                      <a:pt x="19499" y="7485"/>
                    </a:lnTo>
                    <a:cubicBezTo>
                      <a:pt x="21180" y="5770"/>
                      <a:pt x="21180" y="2999"/>
                      <a:pt x="19499" y="1284"/>
                    </a:cubicBezTo>
                    <a:cubicBezTo>
                      <a:pt x="17817" y="-430"/>
                      <a:pt x="15096" y="-426"/>
                      <a:pt x="13419" y="1284"/>
                    </a:cubicBezTo>
                    <a:close/>
                  </a:path>
                </a:pathLst>
              </a:custGeom>
              <a:grp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13" name="Shape">
                <a:extLst>
                  <a:ext uri="{FF2B5EF4-FFF2-40B4-BE49-F238E27FC236}">
                    <a16:creationId xmlns:a16="http://schemas.microsoft.com/office/drawing/2014/main" id="{312460EE-1487-F248-BF48-5785B65CD316}"/>
                  </a:ext>
                </a:extLst>
              </p:cNvPr>
              <p:cNvSpPr/>
              <p:nvPr/>
            </p:nvSpPr>
            <p:spPr>
              <a:xfrm>
                <a:off x="10030781" y="5579572"/>
                <a:ext cx="468666" cy="469489"/>
              </a:xfrm>
              <a:custGeom>
                <a:avLst/>
                <a:gdLst/>
                <a:ahLst/>
                <a:cxnLst>
                  <a:cxn ang="0">
                    <a:pos x="wd2" y="hd2"/>
                  </a:cxn>
                  <a:cxn ang="5400000">
                    <a:pos x="wd2" y="hd2"/>
                  </a:cxn>
                  <a:cxn ang="10800000">
                    <a:pos x="wd2" y="hd2"/>
                  </a:cxn>
                  <a:cxn ang="16200000">
                    <a:pos x="wd2" y="hd2"/>
                  </a:cxn>
                </a:cxnLst>
                <a:rect l="0" t="0" r="r" b="b"/>
                <a:pathLst>
                  <a:path w="20760" h="21171" extrusionOk="0">
                    <a:moveTo>
                      <a:pt x="13420" y="1285"/>
                    </a:moveTo>
                    <a:lnTo>
                      <a:pt x="1261" y="13686"/>
                    </a:lnTo>
                    <a:cubicBezTo>
                      <a:pt x="-420" y="15401"/>
                      <a:pt x="-420" y="18172"/>
                      <a:pt x="1261" y="19886"/>
                    </a:cubicBezTo>
                    <a:cubicBezTo>
                      <a:pt x="2099" y="20741"/>
                      <a:pt x="3200" y="21171"/>
                      <a:pt x="4301" y="21171"/>
                    </a:cubicBezTo>
                    <a:cubicBezTo>
                      <a:pt x="5401" y="21171"/>
                      <a:pt x="6502" y="20741"/>
                      <a:pt x="7340" y="19886"/>
                    </a:cubicBezTo>
                    <a:lnTo>
                      <a:pt x="19499" y="7486"/>
                    </a:lnTo>
                    <a:cubicBezTo>
                      <a:pt x="21180" y="5771"/>
                      <a:pt x="21180" y="3000"/>
                      <a:pt x="19499" y="1285"/>
                    </a:cubicBezTo>
                    <a:cubicBezTo>
                      <a:pt x="17818" y="-429"/>
                      <a:pt x="15101" y="-429"/>
                      <a:pt x="13420" y="1285"/>
                    </a:cubicBezTo>
                    <a:close/>
                  </a:path>
                </a:pathLst>
              </a:custGeom>
              <a:grp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14" name="Shape">
                <a:extLst>
                  <a:ext uri="{FF2B5EF4-FFF2-40B4-BE49-F238E27FC236}">
                    <a16:creationId xmlns:a16="http://schemas.microsoft.com/office/drawing/2014/main" id="{903421B0-3FD9-304F-9843-4B9C2F486650}"/>
                  </a:ext>
                </a:extLst>
              </p:cNvPr>
              <p:cNvSpPr/>
              <p:nvPr/>
            </p:nvSpPr>
            <p:spPr>
              <a:xfrm>
                <a:off x="13046048" y="5579572"/>
                <a:ext cx="468672" cy="469489"/>
              </a:xfrm>
              <a:custGeom>
                <a:avLst/>
                <a:gdLst/>
                <a:ahLst/>
                <a:cxnLst>
                  <a:cxn ang="0">
                    <a:pos x="wd2" y="hd2"/>
                  </a:cxn>
                  <a:cxn ang="5400000">
                    <a:pos x="wd2" y="hd2"/>
                  </a:cxn>
                  <a:cxn ang="10800000">
                    <a:pos x="wd2" y="hd2"/>
                  </a:cxn>
                  <a:cxn ang="16200000">
                    <a:pos x="wd2" y="hd2"/>
                  </a:cxn>
                </a:cxnLst>
                <a:rect l="0" t="0" r="r" b="b"/>
                <a:pathLst>
                  <a:path w="20760" h="21171" extrusionOk="0">
                    <a:moveTo>
                      <a:pt x="7340" y="1285"/>
                    </a:moveTo>
                    <a:cubicBezTo>
                      <a:pt x="5659" y="-429"/>
                      <a:pt x="2942" y="-429"/>
                      <a:pt x="1261" y="1285"/>
                    </a:cubicBezTo>
                    <a:cubicBezTo>
                      <a:pt x="-420" y="3000"/>
                      <a:pt x="-420" y="5771"/>
                      <a:pt x="1261" y="7486"/>
                    </a:cubicBezTo>
                    <a:lnTo>
                      <a:pt x="13419" y="19886"/>
                    </a:lnTo>
                    <a:cubicBezTo>
                      <a:pt x="14258" y="20741"/>
                      <a:pt x="15358" y="21171"/>
                      <a:pt x="16459" y="21171"/>
                    </a:cubicBezTo>
                    <a:cubicBezTo>
                      <a:pt x="17560" y="21171"/>
                      <a:pt x="18660" y="20741"/>
                      <a:pt x="19499" y="19886"/>
                    </a:cubicBezTo>
                    <a:cubicBezTo>
                      <a:pt x="21180" y="18172"/>
                      <a:pt x="21180" y="15401"/>
                      <a:pt x="19499" y="13686"/>
                    </a:cubicBezTo>
                    <a:cubicBezTo>
                      <a:pt x="19499" y="13686"/>
                      <a:pt x="7340" y="1285"/>
                      <a:pt x="7340" y="1285"/>
                    </a:cubicBezTo>
                    <a:close/>
                  </a:path>
                </a:pathLst>
              </a:custGeom>
              <a:grp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15" name="Shape">
                <a:extLst>
                  <a:ext uri="{FF2B5EF4-FFF2-40B4-BE49-F238E27FC236}">
                    <a16:creationId xmlns:a16="http://schemas.microsoft.com/office/drawing/2014/main" id="{58DD993D-AB2B-B54E-AD41-3F17D40DA085}"/>
                  </a:ext>
                </a:extLst>
              </p:cNvPr>
              <p:cNvSpPr/>
              <p:nvPr/>
            </p:nvSpPr>
            <p:spPr>
              <a:xfrm>
                <a:off x="10030781" y="2558837"/>
                <a:ext cx="468666" cy="469494"/>
              </a:xfrm>
              <a:custGeom>
                <a:avLst/>
                <a:gdLst/>
                <a:ahLst/>
                <a:cxnLst>
                  <a:cxn ang="0">
                    <a:pos x="wd2" y="hd2"/>
                  </a:cxn>
                  <a:cxn ang="5400000">
                    <a:pos x="wd2" y="hd2"/>
                  </a:cxn>
                  <a:cxn ang="10800000">
                    <a:pos x="wd2" y="hd2"/>
                  </a:cxn>
                  <a:cxn ang="16200000">
                    <a:pos x="wd2" y="hd2"/>
                  </a:cxn>
                </a:cxnLst>
                <a:rect l="0" t="0" r="r" b="b"/>
                <a:pathLst>
                  <a:path w="20760" h="21171" extrusionOk="0">
                    <a:moveTo>
                      <a:pt x="13420" y="19886"/>
                    </a:moveTo>
                    <a:cubicBezTo>
                      <a:pt x="14258" y="20741"/>
                      <a:pt x="15359" y="21171"/>
                      <a:pt x="16459" y="21171"/>
                    </a:cubicBezTo>
                    <a:cubicBezTo>
                      <a:pt x="17560" y="21171"/>
                      <a:pt x="18661" y="20741"/>
                      <a:pt x="19499" y="19886"/>
                    </a:cubicBezTo>
                    <a:cubicBezTo>
                      <a:pt x="21180" y="18172"/>
                      <a:pt x="21180" y="15400"/>
                      <a:pt x="19499" y="13686"/>
                    </a:cubicBezTo>
                    <a:lnTo>
                      <a:pt x="7340" y="1285"/>
                    </a:lnTo>
                    <a:cubicBezTo>
                      <a:pt x="5659" y="-429"/>
                      <a:pt x="2942" y="-429"/>
                      <a:pt x="1261" y="1285"/>
                    </a:cubicBezTo>
                    <a:cubicBezTo>
                      <a:pt x="-420" y="3000"/>
                      <a:pt x="-420" y="5771"/>
                      <a:pt x="1261" y="7486"/>
                    </a:cubicBezTo>
                    <a:cubicBezTo>
                      <a:pt x="1261" y="7486"/>
                      <a:pt x="13420" y="19886"/>
                      <a:pt x="13420" y="19886"/>
                    </a:cubicBezTo>
                    <a:close/>
                  </a:path>
                </a:pathLst>
              </a:custGeom>
              <a:grp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16" name="Shape">
                <a:extLst>
                  <a:ext uri="{FF2B5EF4-FFF2-40B4-BE49-F238E27FC236}">
                    <a16:creationId xmlns:a16="http://schemas.microsoft.com/office/drawing/2014/main" id="{0A4EB1C0-28CE-7E44-84CC-5A9FD0E42F63}"/>
                  </a:ext>
                </a:extLst>
              </p:cNvPr>
              <p:cNvSpPr/>
              <p:nvPr/>
            </p:nvSpPr>
            <p:spPr>
              <a:xfrm>
                <a:off x="10600832" y="3129921"/>
                <a:ext cx="1261828" cy="1264107"/>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cubicBezTo>
                      <a:pt x="8944" y="0"/>
                      <a:pt x="0" y="8944"/>
                      <a:pt x="0" y="19938"/>
                    </a:cubicBezTo>
                    <a:cubicBezTo>
                      <a:pt x="0" y="20857"/>
                      <a:pt x="743" y="21600"/>
                      <a:pt x="1662" y="21600"/>
                    </a:cubicBezTo>
                    <a:cubicBezTo>
                      <a:pt x="2580" y="21600"/>
                      <a:pt x="3323" y="20857"/>
                      <a:pt x="3323" y="19938"/>
                    </a:cubicBezTo>
                    <a:cubicBezTo>
                      <a:pt x="3323" y="10777"/>
                      <a:pt x="10777" y="3323"/>
                      <a:pt x="19938" y="3323"/>
                    </a:cubicBezTo>
                    <a:cubicBezTo>
                      <a:pt x="20857" y="3323"/>
                      <a:pt x="21600" y="2580"/>
                      <a:pt x="21600" y="1662"/>
                    </a:cubicBezTo>
                    <a:cubicBezTo>
                      <a:pt x="21600" y="743"/>
                      <a:pt x="20857" y="0"/>
                      <a:pt x="19938" y="0"/>
                    </a:cubicBezTo>
                    <a:close/>
                  </a:path>
                </a:pathLst>
              </a:custGeom>
              <a:grp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grpSp>
            <p:nvGrpSpPr>
              <p:cNvPr id="117" name="Group">
                <a:extLst>
                  <a:ext uri="{FF2B5EF4-FFF2-40B4-BE49-F238E27FC236}">
                    <a16:creationId xmlns:a16="http://schemas.microsoft.com/office/drawing/2014/main" id="{2C62BF36-FB92-BD46-9304-2702088DF133}"/>
                  </a:ext>
                </a:extLst>
              </p:cNvPr>
              <p:cNvGrpSpPr/>
              <p:nvPr/>
            </p:nvGrpSpPr>
            <p:grpSpPr>
              <a:xfrm>
                <a:off x="11225507" y="4083799"/>
                <a:ext cx="1076802" cy="1619251"/>
                <a:chOff x="0" y="0"/>
                <a:chExt cx="1689099" cy="2540000"/>
              </a:xfrm>
              <a:grpFill/>
            </p:grpSpPr>
            <p:sp>
              <p:nvSpPr>
                <p:cNvPr id="118" name="Shape">
                  <a:extLst>
                    <a:ext uri="{FF2B5EF4-FFF2-40B4-BE49-F238E27FC236}">
                      <a16:creationId xmlns:a16="http://schemas.microsoft.com/office/drawing/2014/main" id="{A0B54AE4-C09F-9847-88D3-769AD0A8ACB3}"/>
                    </a:ext>
                  </a:extLst>
                </p:cNvPr>
                <p:cNvSpPr/>
                <p:nvPr/>
              </p:nvSpPr>
              <p:spPr>
                <a:xfrm>
                  <a:off x="-1" y="9473"/>
                  <a:ext cx="732741" cy="2530375"/>
                </a:xfrm>
                <a:custGeom>
                  <a:avLst/>
                  <a:gdLst/>
                  <a:ahLst/>
                  <a:cxnLst>
                    <a:cxn ang="0">
                      <a:pos x="wd2" y="hd2"/>
                    </a:cxn>
                    <a:cxn ang="5400000">
                      <a:pos x="wd2" y="hd2"/>
                    </a:cxn>
                    <a:cxn ang="10800000">
                      <a:pos x="wd2" y="hd2"/>
                    </a:cxn>
                    <a:cxn ang="16200000">
                      <a:pos x="wd2" y="hd2"/>
                    </a:cxn>
                  </a:cxnLst>
                  <a:rect l="0" t="0" r="r" b="b"/>
                  <a:pathLst>
                    <a:path w="21123" h="21459" extrusionOk="0">
                      <a:moveTo>
                        <a:pt x="21123" y="20469"/>
                      </a:moveTo>
                      <a:cubicBezTo>
                        <a:pt x="21123" y="21016"/>
                        <a:pt x="19617" y="21459"/>
                        <a:pt x="17760" y="21459"/>
                      </a:cubicBezTo>
                      <a:cubicBezTo>
                        <a:pt x="15903" y="21459"/>
                        <a:pt x="14397" y="21016"/>
                        <a:pt x="14397" y="20469"/>
                      </a:cubicBezTo>
                      <a:cubicBezTo>
                        <a:pt x="14383" y="16283"/>
                        <a:pt x="13975" y="13155"/>
                        <a:pt x="12012" y="10259"/>
                      </a:cubicBezTo>
                      <a:cubicBezTo>
                        <a:pt x="10070" y="7397"/>
                        <a:pt x="6594" y="4743"/>
                        <a:pt x="424" y="1471"/>
                      </a:cubicBezTo>
                      <a:cubicBezTo>
                        <a:pt x="-477" y="992"/>
                        <a:pt x="107" y="389"/>
                        <a:pt x="1725" y="124"/>
                      </a:cubicBezTo>
                      <a:cubicBezTo>
                        <a:pt x="3351" y="-141"/>
                        <a:pt x="5398" y="31"/>
                        <a:pt x="6306" y="507"/>
                      </a:cubicBezTo>
                      <a:cubicBezTo>
                        <a:pt x="12856" y="3983"/>
                        <a:pt x="16564" y="6813"/>
                        <a:pt x="18633" y="9872"/>
                      </a:cubicBezTo>
                      <a:cubicBezTo>
                        <a:pt x="20680" y="12892"/>
                        <a:pt x="21109" y="16136"/>
                        <a:pt x="21123" y="20469"/>
                      </a:cubicBezTo>
                      <a:close/>
                    </a:path>
                  </a:pathLst>
                </a:custGeom>
                <a:grp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19" name="Shape">
                  <a:extLst>
                    <a:ext uri="{FF2B5EF4-FFF2-40B4-BE49-F238E27FC236}">
                      <a16:creationId xmlns:a16="http://schemas.microsoft.com/office/drawing/2014/main" id="{2B2B76DF-9907-6743-B2B7-F4FB5AACC9C2}"/>
                    </a:ext>
                  </a:extLst>
                </p:cNvPr>
                <p:cNvSpPr/>
                <p:nvPr/>
              </p:nvSpPr>
              <p:spPr>
                <a:xfrm>
                  <a:off x="956184" y="9473"/>
                  <a:ext cx="732566" cy="2530528"/>
                </a:xfrm>
                <a:custGeom>
                  <a:avLst/>
                  <a:gdLst/>
                  <a:ahLst/>
                  <a:cxnLst>
                    <a:cxn ang="0">
                      <a:pos x="wd2" y="hd2"/>
                    </a:cxn>
                    <a:cxn ang="5400000">
                      <a:pos x="wd2" y="hd2"/>
                    </a:cxn>
                    <a:cxn ang="10800000">
                      <a:pos x="wd2" y="hd2"/>
                    </a:cxn>
                    <a:cxn ang="16200000">
                      <a:pos x="wd2" y="hd2"/>
                    </a:cxn>
                  </a:cxnLst>
                  <a:rect l="0" t="0" r="r" b="b"/>
                  <a:pathLst>
                    <a:path w="21124" h="21459" extrusionOk="0">
                      <a:moveTo>
                        <a:pt x="6728" y="20469"/>
                      </a:moveTo>
                      <a:cubicBezTo>
                        <a:pt x="6728" y="21016"/>
                        <a:pt x="5222" y="21459"/>
                        <a:pt x="3364" y="21459"/>
                      </a:cubicBezTo>
                      <a:cubicBezTo>
                        <a:pt x="1506" y="21459"/>
                        <a:pt x="0" y="21016"/>
                        <a:pt x="0" y="20469"/>
                      </a:cubicBezTo>
                      <a:cubicBezTo>
                        <a:pt x="14" y="16136"/>
                        <a:pt x="443" y="12895"/>
                        <a:pt x="2491" y="9873"/>
                      </a:cubicBezTo>
                      <a:cubicBezTo>
                        <a:pt x="4561" y="6814"/>
                        <a:pt x="8270" y="3985"/>
                        <a:pt x="14822" y="509"/>
                      </a:cubicBezTo>
                      <a:cubicBezTo>
                        <a:pt x="15723" y="31"/>
                        <a:pt x="17778" y="-141"/>
                        <a:pt x="19397" y="126"/>
                      </a:cubicBezTo>
                      <a:cubicBezTo>
                        <a:pt x="21023" y="391"/>
                        <a:pt x="21600" y="996"/>
                        <a:pt x="20700" y="1472"/>
                      </a:cubicBezTo>
                      <a:cubicBezTo>
                        <a:pt x="14527" y="4745"/>
                        <a:pt x="11050" y="7400"/>
                        <a:pt x="9108" y="10260"/>
                      </a:cubicBezTo>
                      <a:cubicBezTo>
                        <a:pt x="7151" y="13156"/>
                        <a:pt x="6736" y="16283"/>
                        <a:pt x="6728" y="20469"/>
                      </a:cubicBezTo>
                      <a:close/>
                    </a:path>
                  </a:pathLst>
                </a:custGeom>
                <a:grp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20" name="Shape">
                  <a:extLst>
                    <a:ext uri="{FF2B5EF4-FFF2-40B4-BE49-F238E27FC236}">
                      <a16:creationId xmlns:a16="http://schemas.microsoft.com/office/drawing/2014/main" id="{B1BF03DB-4CE1-2142-88B7-228BBB4014BF}"/>
                    </a:ext>
                  </a:extLst>
                </p:cNvPr>
                <p:cNvSpPr/>
                <p:nvPr/>
              </p:nvSpPr>
              <p:spPr>
                <a:xfrm>
                  <a:off x="-1" y="9473"/>
                  <a:ext cx="959806" cy="408945"/>
                </a:xfrm>
                <a:custGeom>
                  <a:avLst/>
                  <a:gdLst/>
                  <a:ahLst/>
                  <a:cxnLst>
                    <a:cxn ang="0">
                      <a:pos x="wd2" y="hd2"/>
                    </a:cxn>
                    <a:cxn ang="5400000">
                      <a:pos x="wd2" y="hd2"/>
                    </a:cxn>
                    <a:cxn ang="10800000">
                      <a:pos x="wd2" y="hd2"/>
                    </a:cxn>
                    <a:cxn ang="16200000">
                      <a:pos x="wd2" y="hd2"/>
                    </a:cxn>
                  </a:cxnLst>
                  <a:rect l="0" t="0" r="r" b="b"/>
                  <a:pathLst>
                    <a:path w="20978" h="18192" extrusionOk="0">
                      <a:moveTo>
                        <a:pt x="1775" y="10157"/>
                      </a:moveTo>
                      <a:cubicBezTo>
                        <a:pt x="430" y="9287"/>
                        <a:pt x="-306" y="6354"/>
                        <a:pt x="121" y="3615"/>
                      </a:cubicBezTo>
                      <a:cubicBezTo>
                        <a:pt x="553" y="877"/>
                        <a:pt x="1988" y="-622"/>
                        <a:pt x="3332" y="247"/>
                      </a:cubicBezTo>
                      <a:cubicBezTo>
                        <a:pt x="5114" y="1421"/>
                        <a:pt x="6656" y="2996"/>
                        <a:pt x="8080" y="4453"/>
                      </a:cubicBezTo>
                      <a:lnTo>
                        <a:pt x="8219" y="4604"/>
                      </a:lnTo>
                      <a:cubicBezTo>
                        <a:pt x="10443" y="6886"/>
                        <a:pt x="12295" y="8668"/>
                        <a:pt x="13671" y="6386"/>
                      </a:cubicBezTo>
                      <a:lnTo>
                        <a:pt x="16818" y="1160"/>
                      </a:lnTo>
                      <a:cubicBezTo>
                        <a:pt x="17912" y="-643"/>
                        <a:pt x="19523" y="-306"/>
                        <a:pt x="20408" y="1921"/>
                      </a:cubicBezTo>
                      <a:cubicBezTo>
                        <a:pt x="21294" y="4148"/>
                        <a:pt x="21128" y="7429"/>
                        <a:pt x="20035" y="9233"/>
                      </a:cubicBezTo>
                      <a:lnTo>
                        <a:pt x="16887" y="14460"/>
                      </a:lnTo>
                      <a:cubicBezTo>
                        <a:pt x="12967" y="20957"/>
                        <a:pt x="9760" y="17795"/>
                        <a:pt x="5898" y="13851"/>
                      </a:cubicBezTo>
                      <a:lnTo>
                        <a:pt x="5781" y="13742"/>
                      </a:lnTo>
                      <a:cubicBezTo>
                        <a:pt x="4533" y="12460"/>
                        <a:pt x="3177" y="11080"/>
                        <a:pt x="1775" y="10157"/>
                      </a:cubicBezTo>
                      <a:close/>
                    </a:path>
                  </a:pathLst>
                </a:custGeom>
                <a:grp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21" name="Shape">
                  <a:extLst>
                    <a:ext uri="{FF2B5EF4-FFF2-40B4-BE49-F238E27FC236}">
                      <a16:creationId xmlns:a16="http://schemas.microsoft.com/office/drawing/2014/main" id="{C93FF21C-1EAE-9142-B41E-7D24D1D8B90B}"/>
                    </a:ext>
                  </a:extLst>
                </p:cNvPr>
                <p:cNvSpPr/>
                <p:nvPr/>
              </p:nvSpPr>
              <p:spPr>
                <a:xfrm>
                  <a:off x="728972" y="0"/>
                  <a:ext cx="960128" cy="409378"/>
                </a:xfrm>
                <a:custGeom>
                  <a:avLst/>
                  <a:gdLst/>
                  <a:ahLst/>
                  <a:cxnLst>
                    <a:cxn ang="0">
                      <a:pos x="wd2" y="hd2"/>
                    </a:cxn>
                    <a:cxn ang="5400000">
                      <a:pos x="wd2" y="hd2"/>
                    </a:cxn>
                    <a:cxn ang="10800000">
                      <a:pos x="wd2" y="hd2"/>
                    </a:cxn>
                    <a:cxn ang="16200000">
                      <a:pos x="wd2" y="hd2"/>
                    </a:cxn>
                  </a:cxnLst>
                  <a:rect l="0" t="0" r="r" b="b"/>
                  <a:pathLst>
                    <a:path w="20975" h="18202" extrusionOk="0">
                      <a:moveTo>
                        <a:pt x="17642" y="250"/>
                      </a:moveTo>
                      <a:cubicBezTo>
                        <a:pt x="18986" y="-629"/>
                        <a:pt x="20425" y="881"/>
                        <a:pt x="20852" y="3617"/>
                      </a:cubicBezTo>
                      <a:cubicBezTo>
                        <a:pt x="21284" y="6354"/>
                        <a:pt x="20543" y="9286"/>
                        <a:pt x="19199" y="10155"/>
                      </a:cubicBezTo>
                      <a:cubicBezTo>
                        <a:pt x="17797" y="11077"/>
                        <a:pt x="16443" y="12467"/>
                        <a:pt x="15189" y="13749"/>
                      </a:cubicBezTo>
                      <a:lnTo>
                        <a:pt x="15072" y="13858"/>
                      </a:lnTo>
                      <a:cubicBezTo>
                        <a:pt x="11217" y="17800"/>
                        <a:pt x="8007" y="20971"/>
                        <a:pt x="4088" y="14466"/>
                      </a:cubicBezTo>
                      <a:lnTo>
                        <a:pt x="942" y="9243"/>
                      </a:lnTo>
                      <a:cubicBezTo>
                        <a:pt x="-151" y="7440"/>
                        <a:pt x="-316" y="4160"/>
                        <a:pt x="569" y="1934"/>
                      </a:cubicBezTo>
                      <a:cubicBezTo>
                        <a:pt x="1454" y="-292"/>
                        <a:pt x="3065" y="-629"/>
                        <a:pt x="4158" y="1174"/>
                      </a:cubicBezTo>
                      <a:lnTo>
                        <a:pt x="7304" y="6398"/>
                      </a:lnTo>
                      <a:cubicBezTo>
                        <a:pt x="8679" y="8678"/>
                        <a:pt x="10524" y="6886"/>
                        <a:pt x="12753" y="4616"/>
                      </a:cubicBezTo>
                      <a:lnTo>
                        <a:pt x="12892" y="4465"/>
                      </a:lnTo>
                      <a:cubicBezTo>
                        <a:pt x="14320" y="2998"/>
                        <a:pt x="15861" y="1424"/>
                        <a:pt x="17642" y="250"/>
                      </a:cubicBezTo>
                      <a:close/>
                    </a:path>
                  </a:pathLst>
                </a:custGeom>
                <a:grp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913"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grpSp>
        </p:grpSp>
      </p:grpSp>
      <p:sp>
        <p:nvSpPr>
          <p:cNvPr id="3" name="TextBox 2">
            <a:extLst>
              <a:ext uri="{FF2B5EF4-FFF2-40B4-BE49-F238E27FC236}">
                <a16:creationId xmlns:a16="http://schemas.microsoft.com/office/drawing/2014/main" id="{C08B6B4C-9EE8-424C-A23A-4342958027F8}"/>
              </a:ext>
            </a:extLst>
          </p:cNvPr>
          <p:cNvSpPr txBox="1"/>
          <p:nvPr>
            <p:custDataLst>
              <p:tags r:id="rId14"/>
            </p:custDataLst>
          </p:nvPr>
        </p:nvSpPr>
        <p:spPr>
          <a:xfrm>
            <a:off x="-2286000" y="4572000"/>
            <a:ext cx="0" cy="0"/>
          </a:xfrm>
          <a:prstGeom prst="rect">
            <a:avLst/>
          </a:prstGeom>
        </p:spPr>
        <p:txBody>
          <a:bodyPr wrap="none" rtlCol="0">
            <a:noAutofit/>
          </a:bodyPr>
          <a:lstStyle/>
          <a:p>
            <a:pPr marL="0" indent="0" algn="l" rtl="0"/>
            <a:endParaRPr lang="en-US" sz="2000" b="0" kern="0" dirty="0">
              <a:solidFill>
                <a:schemeClr val="tx2">
                  <a:lumMod val="85000"/>
                  <a:lumOff val="15000"/>
                </a:schemeClr>
              </a:solidFill>
              <a:latin typeface="+mn-lt"/>
            </a:endParaRPr>
          </a:p>
        </p:txBody>
      </p:sp>
      <p:sp>
        <p:nvSpPr>
          <p:cNvPr id="122" name="Slide Number Placeholder 5">
            <a:extLst>
              <a:ext uri="{FF2B5EF4-FFF2-40B4-BE49-F238E27FC236}">
                <a16:creationId xmlns:a16="http://schemas.microsoft.com/office/drawing/2014/main" id="{6BF920E7-0173-1E46-8DEF-E05A279C8401}"/>
              </a:ext>
            </a:extLst>
          </p:cNvPr>
          <p:cNvSpPr txBox="1">
            <a:spLocks/>
          </p:cNvSpPr>
          <p:nvPr>
            <p:custDataLst>
              <p:tags r:id="rId15"/>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16</a:t>
            </a:fld>
            <a:endParaRPr lang="en-US" altLang="en-US" sz="1200" dirty="0">
              <a:solidFill>
                <a:schemeClr val="bg1"/>
              </a:solidFill>
            </a:endParaRPr>
          </a:p>
        </p:txBody>
      </p:sp>
    </p:spTree>
    <p:extLst>
      <p:ext uri="{BB962C8B-B14F-4D97-AF65-F5344CB8AC3E}">
        <p14:creationId xmlns:p14="http://schemas.microsoft.com/office/powerpoint/2010/main" val="3250581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accel="20000" decel="80000" fill="hold" grpId="0" nodeType="afterEffect">
                                  <p:stCondLst>
                                    <p:cond delay="0"/>
                                  </p:stCondLst>
                                  <p:childTnLst>
                                    <p:set>
                                      <p:cBhvr>
                                        <p:cTn id="11" dur="1" fill="hold">
                                          <p:stCondLst>
                                            <p:cond delay="0"/>
                                          </p:stCondLst>
                                        </p:cTn>
                                        <p:tgtEl>
                                          <p:spTgt spid="100"/>
                                        </p:tgtEl>
                                        <p:attrNameLst>
                                          <p:attrName>style.visibility</p:attrName>
                                        </p:attrNameLst>
                                      </p:cBhvr>
                                      <p:to>
                                        <p:strVal val="visible"/>
                                      </p:to>
                                    </p:set>
                                    <p:anim calcmode="lin" valueType="num">
                                      <p:cBhvr additive="base">
                                        <p:cTn id="12" dur="500" fill="hold"/>
                                        <p:tgtEl>
                                          <p:spTgt spid="100"/>
                                        </p:tgtEl>
                                        <p:attrNameLst>
                                          <p:attrName>ppt_x</p:attrName>
                                        </p:attrNameLst>
                                      </p:cBhvr>
                                      <p:tavLst>
                                        <p:tav tm="0">
                                          <p:val>
                                            <p:strVal val="0-#ppt_w/2"/>
                                          </p:val>
                                        </p:tav>
                                        <p:tav tm="100000">
                                          <p:val>
                                            <p:strVal val="#ppt_x"/>
                                          </p:val>
                                        </p:tav>
                                      </p:tavLst>
                                    </p:anim>
                                    <p:anim calcmode="lin" valueType="num">
                                      <p:cBhvr additive="base">
                                        <p:cTn id="13" dur="500" fill="hold"/>
                                        <p:tgtEl>
                                          <p:spTgt spid="100"/>
                                        </p:tgtEl>
                                        <p:attrNameLst>
                                          <p:attrName>ppt_y</p:attrName>
                                        </p:attrNameLst>
                                      </p:cBhvr>
                                      <p:tavLst>
                                        <p:tav tm="0">
                                          <p:val>
                                            <p:strVal val="#ppt_y"/>
                                          </p:val>
                                        </p:tav>
                                        <p:tav tm="100000">
                                          <p:val>
                                            <p:strVal val="#ppt_y"/>
                                          </p:val>
                                        </p:tav>
                                      </p:tavLst>
                                    </p:anim>
                                  </p:childTnLst>
                                </p:cTn>
                              </p:par>
                              <p:par>
                                <p:cTn id="14" presetID="53" presetClass="entr" presetSubtype="528" fill="hold" grpId="0" nodeType="withEffect">
                                  <p:stCondLst>
                                    <p:cond delay="0"/>
                                  </p:stCondLst>
                                  <p:childTnLst>
                                    <p:set>
                                      <p:cBhvr>
                                        <p:cTn id="15" dur="1" fill="hold">
                                          <p:stCondLst>
                                            <p:cond delay="0"/>
                                          </p:stCondLst>
                                        </p:cTn>
                                        <p:tgtEl>
                                          <p:spTgt spid="101"/>
                                        </p:tgtEl>
                                        <p:attrNameLst>
                                          <p:attrName>style.visibility</p:attrName>
                                        </p:attrNameLst>
                                      </p:cBhvr>
                                      <p:to>
                                        <p:strVal val="visible"/>
                                      </p:to>
                                    </p:set>
                                    <p:anim calcmode="lin" valueType="num">
                                      <p:cBhvr>
                                        <p:cTn id="16" dur="500" fill="hold"/>
                                        <p:tgtEl>
                                          <p:spTgt spid="101"/>
                                        </p:tgtEl>
                                        <p:attrNameLst>
                                          <p:attrName>ppt_w</p:attrName>
                                        </p:attrNameLst>
                                      </p:cBhvr>
                                      <p:tavLst>
                                        <p:tav tm="0">
                                          <p:val>
                                            <p:fltVal val="0"/>
                                          </p:val>
                                        </p:tav>
                                        <p:tav tm="100000">
                                          <p:val>
                                            <p:strVal val="#ppt_w"/>
                                          </p:val>
                                        </p:tav>
                                      </p:tavLst>
                                    </p:anim>
                                    <p:anim calcmode="lin" valueType="num">
                                      <p:cBhvr>
                                        <p:cTn id="17" dur="500" fill="hold"/>
                                        <p:tgtEl>
                                          <p:spTgt spid="101"/>
                                        </p:tgtEl>
                                        <p:attrNameLst>
                                          <p:attrName>ppt_h</p:attrName>
                                        </p:attrNameLst>
                                      </p:cBhvr>
                                      <p:tavLst>
                                        <p:tav tm="0">
                                          <p:val>
                                            <p:fltVal val="0"/>
                                          </p:val>
                                        </p:tav>
                                        <p:tav tm="100000">
                                          <p:val>
                                            <p:strVal val="#ppt_h"/>
                                          </p:val>
                                        </p:tav>
                                      </p:tavLst>
                                    </p:anim>
                                    <p:animEffect transition="in" filter="fade">
                                      <p:cBhvr>
                                        <p:cTn id="18" dur="500"/>
                                        <p:tgtEl>
                                          <p:spTgt spid="101"/>
                                        </p:tgtEl>
                                      </p:cBhvr>
                                    </p:animEffect>
                                    <p:anim calcmode="lin" valueType="num">
                                      <p:cBhvr>
                                        <p:cTn id="19" dur="500" fill="hold"/>
                                        <p:tgtEl>
                                          <p:spTgt spid="101"/>
                                        </p:tgtEl>
                                        <p:attrNameLst>
                                          <p:attrName>ppt_x</p:attrName>
                                        </p:attrNameLst>
                                      </p:cBhvr>
                                      <p:tavLst>
                                        <p:tav tm="0">
                                          <p:val>
                                            <p:fltVal val="0.5"/>
                                          </p:val>
                                        </p:tav>
                                        <p:tav tm="100000">
                                          <p:val>
                                            <p:strVal val="#ppt_x"/>
                                          </p:val>
                                        </p:tav>
                                      </p:tavLst>
                                    </p:anim>
                                    <p:anim calcmode="lin" valueType="num">
                                      <p:cBhvr>
                                        <p:cTn id="20" dur="500" fill="hold"/>
                                        <p:tgtEl>
                                          <p:spTgt spid="101"/>
                                        </p:tgtEl>
                                        <p:attrNameLst>
                                          <p:attrName>ppt_y</p:attrName>
                                        </p:attrNameLst>
                                      </p:cBhvr>
                                      <p:tavLst>
                                        <p:tav tm="0">
                                          <p:val>
                                            <p:fltVal val="0.5"/>
                                          </p:val>
                                        </p:tav>
                                        <p:tav tm="100000">
                                          <p:val>
                                            <p:strVal val="#ppt_y"/>
                                          </p:val>
                                        </p:tav>
                                      </p:tavLst>
                                    </p:anim>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99"/>
                                        </p:tgtEl>
                                        <p:attrNameLst>
                                          <p:attrName>style.visibility</p:attrName>
                                        </p:attrNameLst>
                                      </p:cBhvr>
                                      <p:to>
                                        <p:strVal val="visible"/>
                                      </p:to>
                                    </p:set>
                                    <p:animEffect transition="in" filter="fade">
                                      <p:cBhvr>
                                        <p:cTn id="24" dur="500"/>
                                        <p:tgtEl>
                                          <p:spTgt spid="9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iterate>
                                    <p:tmAbs val="0"/>
                                  </p:iterate>
                                  <p:childTnLst>
                                    <p:set>
                                      <p:cBhvr>
                                        <p:cTn id="28" fill="hold"/>
                                        <p:tgtEl>
                                          <p:spTgt spid="98"/>
                                        </p:tgtEl>
                                        <p:attrNameLst>
                                          <p:attrName>style.visibility</p:attrName>
                                        </p:attrNameLst>
                                      </p:cBhvr>
                                      <p:to>
                                        <p:strVal val="visible"/>
                                      </p:to>
                                    </p:set>
                                    <p:animEffect transition="in" filter="wipe(down)">
                                      <p:cBhvr>
                                        <p:cTn id="29" dur="500"/>
                                        <p:tgtEl>
                                          <p:spTgt spid="98"/>
                                        </p:tgtEl>
                                      </p:cBhvr>
                                    </p:animEffect>
                                  </p:childTnLst>
                                </p:cTn>
                              </p:par>
                            </p:childTnLst>
                          </p:cTn>
                        </p:par>
                        <p:par>
                          <p:cTn id="30" fill="hold">
                            <p:stCondLst>
                              <p:cond delay="500"/>
                            </p:stCondLst>
                            <p:childTnLst>
                              <p:par>
                                <p:cTn id="31" presetID="2" presetClass="entr" presetSubtype="8" accel="20000" decel="80000" fill="hold" grpId="0" nodeType="afterEffect">
                                  <p:stCondLst>
                                    <p:cond delay="0"/>
                                  </p:stCondLst>
                                  <p:childTnLst>
                                    <p:set>
                                      <p:cBhvr>
                                        <p:cTn id="32" dur="1" fill="hold">
                                          <p:stCondLst>
                                            <p:cond delay="0"/>
                                          </p:stCondLst>
                                        </p:cTn>
                                        <p:tgtEl>
                                          <p:spTgt spid="104"/>
                                        </p:tgtEl>
                                        <p:attrNameLst>
                                          <p:attrName>style.visibility</p:attrName>
                                        </p:attrNameLst>
                                      </p:cBhvr>
                                      <p:to>
                                        <p:strVal val="visible"/>
                                      </p:to>
                                    </p:set>
                                    <p:anim calcmode="lin" valueType="num">
                                      <p:cBhvr additive="base">
                                        <p:cTn id="33" dur="500" fill="hold"/>
                                        <p:tgtEl>
                                          <p:spTgt spid="104"/>
                                        </p:tgtEl>
                                        <p:attrNameLst>
                                          <p:attrName>ppt_x</p:attrName>
                                        </p:attrNameLst>
                                      </p:cBhvr>
                                      <p:tavLst>
                                        <p:tav tm="0">
                                          <p:val>
                                            <p:strVal val="0-#ppt_w/2"/>
                                          </p:val>
                                        </p:tav>
                                        <p:tav tm="100000">
                                          <p:val>
                                            <p:strVal val="#ppt_x"/>
                                          </p:val>
                                        </p:tav>
                                      </p:tavLst>
                                    </p:anim>
                                    <p:anim calcmode="lin" valueType="num">
                                      <p:cBhvr additive="base">
                                        <p:cTn id="34" dur="500" fill="hold"/>
                                        <p:tgtEl>
                                          <p:spTgt spid="104"/>
                                        </p:tgtEl>
                                        <p:attrNameLst>
                                          <p:attrName>ppt_y</p:attrName>
                                        </p:attrNameLst>
                                      </p:cBhvr>
                                      <p:tavLst>
                                        <p:tav tm="0">
                                          <p:val>
                                            <p:strVal val="#ppt_y"/>
                                          </p:val>
                                        </p:tav>
                                        <p:tav tm="100000">
                                          <p:val>
                                            <p:strVal val="#ppt_y"/>
                                          </p:val>
                                        </p:tav>
                                      </p:tavLst>
                                    </p:anim>
                                  </p:childTnLst>
                                </p:cTn>
                              </p:par>
                              <p:par>
                                <p:cTn id="35" presetID="53" presetClass="entr" presetSubtype="528" fill="hold" grpId="0" nodeType="withEffect">
                                  <p:stCondLst>
                                    <p:cond delay="0"/>
                                  </p:stCondLst>
                                  <p:childTnLst>
                                    <p:set>
                                      <p:cBhvr>
                                        <p:cTn id="36" dur="1" fill="hold">
                                          <p:stCondLst>
                                            <p:cond delay="0"/>
                                          </p:stCondLst>
                                        </p:cTn>
                                        <p:tgtEl>
                                          <p:spTgt spid="105"/>
                                        </p:tgtEl>
                                        <p:attrNameLst>
                                          <p:attrName>style.visibility</p:attrName>
                                        </p:attrNameLst>
                                      </p:cBhvr>
                                      <p:to>
                                        <p:strVal val="visible"/>
                                      </p:to>
                                    </p:set>
                                    <p:anim calcmode="lin" valueType="num">
                                      <p:cBhvr>
                                        <p:cTn id="37" dur="500" fill="hold"/>
                                        <p:tgtEl>
                                          <p:spTgt spid="105"/>
                                        </p:tgtEl>
                                        <p:attrNameLst>
                                          <p:attrName>ppt_w</p:attrName>
                                        </p:attrNameLst>
                                      </p:cBhvr>
                                      <p:tavLst>
                                        <p:tav tm="0">
                                          <p:val>
                                            <p:fltVal val="0"/>
                                          </p:val>
                                        </p:tav>
                                        <p:tav tm="100000">
                                          <p:val>
                                            <p:strVal val="#ppt_w"/>
                                          </p:val>
                                        </p:tav>
                                      </p:tavLst>
                                    </p:anim>
                                    <p:anim calcmode="lin" valueType="num">
                                      <p:cBhvr>
                                        <p:cTn id="38" dur="500" fill="hold"/>
                                        <p:tgtEl>
                                          <p:spTgt spid="105"/>
                                        </p:tgtEl>
                                        <p:attrNameLst>
                                          <p:attrName>ppt_h</p:attrName>
                                        </p:attrNameLst>
                                      </p:cBhvr>
                                      <p:tavLst>
                                        <p:tav tm="0">
                                          <p:val>
                                            <p:fltVal val="0"/>
                                          </p:val>
                                        </p:tav>
                                        <p:tav tm="100000">
                                          <p:val>
                                            <p:strVal val="#ppt_h"/>
                                          </p:val>
                                        </p:tav>
                                      </p:tavLst>
                                    </p:anim>
                                    <p:animEffect transition="in" filter="fade">
                                      <p:cBhvr>
                                        <p:cTn id="39" dur="500"/>
                                        <p:tgtEl>
                                          <p:spTgt spid="105"/>
                                        </p:tgtEl>
                                      </p:cBhvr>
                                    </p:animEffect>
                                    <p:anim calcmode="lin" valueType="num">
                                      <p:cBhvr>
                                        <p:cTn id="40" dur="500" fill="hold"/>
                                        <p:tgtEl>
                                          <p:spTgt spid="105"/>
                                        </p:tgtEl>
                                        <p:attrNameLst>
                                          <p:attrName>ppt_x</p:attrName>
                                        </p:attrNameLst>
                                      </p:cBhvr>
                                      <p:tavLst>
                                        <p:tav tm="0">
                                          <p:val>
                                            <p:fltVal val="0.5"/>
                                          </p:val>
                                        </p:tav>
                                        <p:tav tm="100000">
                                          <p:val>
                                            <p:strVal val="#ppt_x"/>
                                          </p:val>
                                        </p:tav>
                                      </p:tavLst>
                                    </p:anim>
                                    <p:anim calcmode="lin" valueType="num">
                                      <p:cBhvr>
                                        <p:cTn id="41" dur="500" fill="hold"/>
                                        <p:tgtEl>
                                          <p:spTgt spid="105"/>
                                        </p:tgtEl>
                                        <p:attrNameLst>
                                          <p:attrName>ppt_y</p:attrName>
                                        </p:attrNameLst>
                                      </p:cBhvr>
                                      <p:tavLst>
                                        <p:tav tm="0">
                                          <p:val>
                                            <p:fltVal val="0.5"/>
                                          </p:val>
                                        </p:tav>
                                        <p:tav tm="100000">
                                          <p:val>
                                            <p:strVal val="#ppt_y"/>
                                          </p:val>
                                        </p:tav>
                                      </p:tavLst>
                                    </p:anim>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103"/>
                                        </p:tgtEl>
                                        <p:attrNameLst>
                                          <p:attrName>style.visibility</p:attrName>
                                        </p:attrNameLst>
                                      </p:cBhvr>
                                      <p:to>
                                        <p:strVal val="visible"/>
                                      </p:to>
                                    </p:set>
                                    <p:animEffect transition="in" filter="fade">
                                      <p:cBhvr>
                                        <p:cTn id="45" dur="500"/>
                                        <p:tgtEl>
                                          <p:spTgt spid="10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iterate>
                                    <p:tmAbs val="0"/>
                                  </p:iterate>
                                  <p:childTnLst>
                                    <p:set>
                                      <p:cBhvr>
                                        <p:cTn id="49" fill="hold"/>
                                        <p:tgtEl>
                                          <p:spTgt spid="102"/>
                                        </p:tgtEl>
                                        <p:attrNameLst>
                                          <p:attrName>style.visibility</p:attrName>
                                        </p:attrNameLst>
                                      </p:cBhvr>
                                      <p:to>
                                        <p:strVal val="visible"/>
                                      </p:to>
                                    </p:set>
                                    <p:animEffect transition="in" filter="wipe(down)">
                                      <p:cBhvr>
                                        <p:cTn id="50" dur="500"/>
                                        <p:tgtEl>
                                          <p:spTgt spid="102"/>
                                        </p:tgtEl>
                                      </p:cBhvr>
                                    </p:animEffec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advAuto="0"/>
      <p:bldP spid="99" grpId="0" animBg="1" advAuto="0"/>
      <p:bldP spid="100" grpId="0" animBg="1"/>
      <p:bldP spid="101" grpId="0" animBg="1"/>
      <p:bldP spid="102" grpId="0" animBg="1" advAuto="0"/>
      <p:bldP spid="103" grpId="0" animBg="1" advAuto="0"/>
      <p:bldP spid="104" grpId="0" animBg="1"/>
      <p:bldP spid="10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custDataLst>
              <p:tags r:id="rId1"/>
            </p:custDataLst>
          </p:nvPr>
        </p:nvSpPr>
        <p:spPr>
          <a:xfrm>
            <a:off x="596900" y="322247"/>
            <a:ext cx="12558713" cy="854455"/>
          </a:xfrm>
        </p:spPr>
        <p:txBody>
          <a:bodyPr rtlCol="0">
            <a:normAutofit/>
          </a:bodyPr>
          <a:lstStyle/>
          <a:p>
            <a:pPr lvl="0" algn="l" rtl="0"/>
            <a:r>
              <a:rPr lang="fr" sz="4000"/>
              <a:t>Expliquer et impliquer</a:t>
            </a:r>
          </a:p>
        </p:txBody>
      </p:sp>
      <p:grpSp>
        <p:nvGrpSpPr>
          <p:cNvPr id="66" name="Group 65">
            <a:extLst>
              <a:ext uri="{FF2B5EF4-FFF2-40B4-BE49-F238E27FC236}">
                <a16:creationId xmlns:a16="http://schemas.microsoft.com/office/drawing/2014/main" id="{0F28F978-9E0A-2F4D-B0FC-FD60CF4FF0D2}"/>
              </a:ext>
            </a:extLst>
          </p:cNvPr>
          <p:cNvGrpSpPr/>
          <p:nvPr>
            <p:custDataLst>
              <p:tags r:id="rId2"/>
            </p:custDataLst>
          </p:nvPr>
        </p:nvGrpSpPr>
        <p:grpSpPr>
          <a:xfrm>
            <a:off x="663643" y="1176091"/>
            <a:ext cx="1557043" cy="988197"/>
            <a:chOff x="663643" y="1568537"/>
            <a:chExt cx="2877844" cy="1826460"/>
          </a:xfrm>
        </p:grpSpPr>
        <p:sp>
          <p:nvSpPr>
            <p:cNvPr id="67" name="Notched Right Arrow 66">
              <a:extLst>
                <a:ext uri="{FF2B5EF4-FFF2-40B4-BE49-F238E27FC236}">
                  <a16:creationId xmlns:a16="http://schemas.microsoft.com/office/drawing/2014/main" id="{072C5D99-C168-9043-8BA8-0DD93540EA11}"/>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00"/>
            </a:p>
          </p:txBody>
        </p:sp>
        <p:grpSp>
          <p:nvGrpSpPr>
            <p:cNvPr id="68" name="Group 552">
              <a:extLst>
                <a:ext uri="{FF2B5EF4-FFF2-40B4-BE49-F238E27FC236}">
                  <a16:creationId xmlns:a16="http://schemas.microsoft.com/office/drawing/2014/main" id="{9C515374-4348-1A4A-9278-F66471D83DEC}"/>
                </a:ext>
              </a:extLst>
            </p:cNvPr>
            <p:cNvGrpSpPr/>
            <p:nvPr/>
          </p:nvGrpSpPr>
          <p:grpSpPr>
            <a:xfrm>
              <a:off x="1549197" y="1702393"/>
              <a:ext cx="1003522" cy="729835"/>
              <a:chOff x="6238876" y="2390775"/>
              <a:chExt cx="576262" cy="419101"/>
            </a:xfrm>
            <a:solidFill>
              <a:schemeClr val="bg1"/>
            </a:solidFill>
          </p:grpSpPr>
          <p:sp>
            <p:nvSpPr>
              <p:cNvPr id="70" name="Rectangle 89">
                <a:extLst>
                  <a:ext uri="{FF2B5EF4-FFF2-40B4-BE49-F238E27FC236}">
                    <a16:creationId xmlns:a16="http://schemas.microsoft.com/office/drawing/2014/main" id="{7350BE68-51C8-BE40-B130-1FF3C01B9765}"/>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71" name="Rectangle 90">
                <a:extLst>
                  <a:ext uri="{FF2B5EF4-FFF2-40B4-BE49-F238E27FC236}">
                    <a16:creationId xmlns:a16="http://schemas.microsoft.com/office/drawing/2014/main" id="{E05C5EBB-5A51-4246-9508-26B6726E266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72" name="Freeform 91">
                <a:extLst>
                  <a:ext uri="{FF2B5EF4-FFF2-40B4-BE49-F238E27FC236}">
                    <a16:creationId xmlns:a16="http://schemas.microsoft.com/office/drawing/2014/main" id="{D07892AE-CE43-AE40-BA71-874A2BDF2D8F}"/>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73" name="Freeform 92">
                <a:extLst>
                  <a:ext uri="{FF2B5EF4-FFF2-40B4-BE49-F238E27FC236}">
                    <a16:creationId xmlns:a16="http://schemas.microsoft.com/office/drawing/2014/main" id="{2A834C9A-29D4-CA48-98D8-26F04B91A6EA}"/>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74" name="Freeform 93">
                <a:extLst>
                  <a:ext uri="{FF2B5EF4-FFF2-40B4-BE49-F238E27FC236}">
                    <a16:creationId xmlns:a16="http://schemas.microsoft.com/office/drawing/2014/main" id="{7DDA4D5C-6927-F346-87F7-9133CE9DB135}"/>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75" name="Rectangle 94">
                <a:extLst>
                  <a:ext uri="{FF2B5EF4-FFF2-40B4-BE49-F238E27FC236}">
                    <a16:creationId xmlns:a16="http://schemas.microsoft.com/office/drawing/2014/main" id="{51B0D009-1BA9-C64E-A94F-A0194A5CAF40}"/>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76" name="Freeform 95">
                <a:extLst>
                  <a:ext uri="{FF2B5EF4-FFF2-40B4-BE49-F238E27FC236}">
                    <a16:creationId xmlns:a16="http://schemas.microsoft.com/office/drawing/2014/main" id="{F5E01493-3025-9646-A3B6-8749549F9C56}"/>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77" name="Freeform 96">
                <a:extLst>
                  <a:ext uri="{FF2B5EF4-FFF2-40B4-BE49-F238E27FC236}">
                    <a16:creationId xmlns:a16="http://schemas.microsoft.com/office/drawing/2014/main" id="{FEAAB6AC-45E9-D541-B959-943D4F5CD7DE}"/>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78" name="Rectangle 97">
                <a:extLst>
                  <a:ext uri="{FF2B5EF4-FFF2-40B4-BE49-F238E27FC236}">
                    <a16:creationId xmlns:a16="http://schemas.microsoft.com/office/drawing/2014/main" id="{5C44B5D5-6B8B-864E-8F15-28438618D47B}"/>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79" name="Freeform 98">
                <a:extLst>
                  <a:ext uri="{FF2B5EF4-FFF2-40B4-BE49-F238E27FC236}">
                    <a16:creationId xmlns:a16="http://schemas.microsoft.com/office/drawing/2014/main" id="{C8B532F3-CC17-2143-BA57-2E701F070949}"/>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80" name="Freeform 99">
                <a:extLst>
                  <a:ext uri="{FF2B5EF4-FFF2-40B4-BE49-F238E27FC236}">
                    <a16:creationId xmlns:a16="http://schemas.microsoft.com/office/drawing/2014/main" id="{67EABA33-31C3-0D4F-8EE5-1EDD341380E8}"/>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81" name="Freeform 100">
                <a:extLst>
                  <a:ext uri="{FF2B5EF4-FFF2-40B4-BE49-F238E27FC236}">
                    <a16:creationId xmlns:a16="http://schemas.microsoft.com/office/drawing/2014/main" id="{DE095970-0AD9-F445-A3F7-7CBCC33276D5}"/>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82" name="Freeform 101">
                <a:extLst>
                  <a:ext uri="{FF2B5EF4-FFF2-40B4-BE49-F238E27FC236}">
                    <a16:creationId xmlns:a16="http://schemas.microsoft.com/office/drawing/2014/main" id="{D0CE6DCC-E9DE-DC42-AA2C-2D999D590922}"/>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83" name="Freeform 102">
                <a:extLst>
                  <a:ext uri="{FF2B5EF4-FFF2-40B4-BE49-F238E27FC236}">
                    <a16:creationId xmlns:a16="http://schemas.microsoft.com/office/drawing/2014/main" id="{41D8AF75-ABD1-5340-A55B-FDE68029EB9B}"/>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84" name="Freeform 103">
                <a:extLst>
                  <a:ext uri="{FF2B5EF4-FFF2-40B4-BE49-F238E27FC236}">
                    <a16:creationId xmlns:a16="http://schemas.microsoft.com/office/drawing/2014/main" id="{4A12CC67-23BA-1044-86CD-21C09B81DB1D}"/>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85" name="Freeform 104">
                <a:extLst>
                  <a:ext uri="{FF2B5EF4-FFF2-40B4-BE49-F238E27FC236}">
                    <a16:creationId xmlns:a16="http://schemas.microsoft.com/office/drawing/2014/main" id="{05398F4D-F4DD-234F-9D5F-7AB915249139}"/>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86" name="Freeform 105">
                <a:extLst>
                  <a:ext uri="{FF2B5EF4-FFF2-40B4-BE49-F238E27FC236}">
                    <a16:creationId xmlns:a16="http://schemas.microsoft.com/office/drawing/2014/main" id="{986B4383-2D23-674F-B31A-3F307FA2FEA3}"/>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2000"/>
              </a:p>
            </p:txBody>
          </p:sp>
        </p:grpSp>
        <p:sp>
          <p:nvSpPr>
            <p:cNvPr id="69" name="Oval 68">
              <a:extLst>
                <a:ext uri="{FF2B5EF4-FFF2-40B4-BE49-F238E27FC236}">
                  <a16:creationId xmlns:a16="http://schemas.microsoft.com/office/drawing/2014/main" id="{873AD25D-62B6-7347-93FA-791A833F0053}"/>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800" b="1"/>
                <a:t>01</a:t>
              </a:r>
              <a:endParaRPr lang="en-US" sz="2000" b="1" dirty="0"/>
            </a:p>
          </p:txBody>
        </p:sp>
      </p:grpSp>
      <p:grpSp>
        <p:nvGrpSpPr>
          <p:cNvPr id="44" name="Group 43">
            <a:extLst>
              <a:ext uri="{FF2B5EF4-FFF2-40B4-BE49-F238E27FC236}">
                <a16:creationId xmlns:a16="http://schemas.microsoft.com/office/drawing/2014/main" id="{61608655-670D-7A41-813C-2876969C9A29}"/>
              </a:ext>
            </a:extLst>
          </p:cNvPr>
          <p:cNvGrpSpPr/>
          <p:nvPr>
            <p:custDataLst>
              <p:tags r:id="rId3"/>
            </p:custDataLst>
          </p:nvPr>
        </p:nvGrpSpPr>
        <p:grpSpPr>
          <a:xfrm>
            <a:off x="3086760" y="1171630"/>
            <a:ext cx="1542891" cy="975150"/>
            <a:chOff x="2545374" y="3461879"/>
            <a:chExt cx="2877844" cy="1818879"/>
          </a:xfrm>
        </p:grpSpPr>
        <p:sp>
          <p:nvSpPr>
            <p:cNvPr id="46" name="Notched Right Arrow 45">
              <a:extLst>
                <a:ext uri="{FF2B5EF4-FFF2-40B4-BE49-F238E27FC236}">
                  <a16:creationId xmlns:a16="http://schemas.microsoft.com/office/drawing/2014/main" id="{78479614-5995-0F4A-9321-279C4D2F868F}"/>
                </a:ext>
              </a:extLst>
            </p:cNvPr>
            <p:cNvSpPr/>
            <p:nvPr/>
          </p:nvSpPr>
          <p:spPr bwMode="auto">
            <a:xfrm>
              <a:off x="2545374" y="3461879"/>
              <a:ext cx="2877844" cy="1500897"/>
            </a:xfrm>
            <a:prstGeom prst="notchedRightArrow">
              <a:avLst>
                <a:gd name="adj1" fmla="val 100000"/>
                <a:gd name="adj2" fmla="val 34681"/>
              </a:avLst>
            </a:prstGeom>
            <a:solidFill>
              <a:schemeClr val="accent2"/>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00"/>
            </a:p>
          </p:txBody>
        </p:sp>
        <p:sp>
          <p:nvSpPr>
            <p:cNvPr id="52" name="Freeform 217">
              <a:extLst>
                <a:ext uri="{FF2B5EF4-FFF2-40B4-BE49-F238E27FC236}">
                  <a16:creationId xmlns:a16="http://schemas.microsoft.com/office/drawing/2014/main" id="{E467B13F-1038-5B49-9D6B-25C41BB3923A}"/>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2000">
                <a:solidFill>
                  <a:schemeClr val="tx1">
                    <a:lumMod val="90000"/>
                    <a:lumOff val="10000"/>
                  </a:schemeClr>
                </a:solidFill>
              </a:endParaRPr>
            </a:p>
          </p:txBody>
        </p:sp>
        <p:sp>
          <p:nvSpPr>
            <p:cNvPr id="53" name="Freeform 218">
              <a:extLst>
                <a:ext uri="{FF2B5EF4-FFF2-40B4-BE49-F238E27FC236}">
                  <a16:creationId xmlns:a16="http://schemas.microsoft.com/office/drawing/2014/main" id="{E2333BCF-6593-F14A-9DD5-88C0B345F595}"/>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2000" dirty="0">
                <a:solidFill>
                  <a:schemeClr val="tx1">
                    <a:lumMod val="90000"/>
                    <a:lumOff val="10000"/>
                  </a:schemeClr>
                </a:solidFill>
              </a:endParaRPr>
            </a:p>
          </p:txBody>
        </p:sp>
        <p:sp>
          <p:nvSpPr>
            <p:cNvPr id="56" name="Oval 55">
              <a:extLst>
                <a:ext uri="{FF2B5EF4-FFF2-40B4-BE49-F238E27FC236}">
                  <a16:creationId xmlns:a16="http://schemas.microsoft.com/office/drawing/2014/main" id="{141733B9-3499-EB40-870B-18EC11C982C3}"/>
                </a:ext>
              </a:extLst>
            </p:cNvPr>
            <p:cNvSpPr/>
            <p:nvPr/>
          </p:nvSpPr>
          <p:spPr>
            <a:xfrm>
              <a:off x="3565632" y="4468536"/>
              <a:ext cx="812221" cy="812222"/>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800" b="1"/>
                <a:t>02</a:t>
              </a:r>
            </a:p>
          </p:txBody>
        </p:sp>
      </p:grpSp>
      <p:sp>
        <p:nvSpPr>
          <p:cNvPr id="62" name="Rectangle 61">
            <a:extLst>
              <a:ext uri="{FF2B5EF4-FFF2-40B4-BE49-F238E27FC236}">
                <a16:creationId xmlns:a16="http://schemas.microsoft.com/office/drawing/2014/main" id="{D1EDF1E4-F4F1-8A4A-B13A-6019363D08C0}"/>
              </a:ext>
            </a:extLst>
          </p:cNvPr>
          <p:cNvSpPr/>
          <p:nvPr>
            <p:custDataLst>
              <p:tags r:id="rId4"/>
            </p:custDataLst>
          </p:nvPr>
        </p:nvSpPr>
        <p:spPr>
          <a:xfrm>
            <a:off x="666497" y="2489116"/>
            <a:ext cx="1899193" cy="584775"/>
          </a:xfrm>
          <a:prstGeom prst="rect">
            <a:avLst/>
          </a:prstGeom>
          <a:solidFill>
            <a:schemeClr val="accent2"/>
          </a:solidFill>
        </p:spPr>
        <p:txBody>
          <a:bodyPr wrap="square" rtlCol="0">
            <a:spAutoFit/>
          </a:bodyPr>
          <a:lstStyle/>
          <a:p>
            <a:pPr algn="ctr" rtl="0"/>
            <a:r>
              <a:rPr lang="fr" sz="3200" b="1">
                <a:solidFill>
                  <a:schemeClr val="bg1"/>
                </a:solidFill>
              </a:rPr>
              <a:t>Expliquer</a:t>
            </a:r>
            <a:endParaRPr lang="en-US" sz="4000" b="1" dirty="0">
              <a:solidFill>
                <a:schemeClr val="bg1"/>
              </a:solidFill>
            </a:endParaRPr>
          </a:p>
        </p:txBody>
      </p:sp>
      <p:cxnSp>
        <p:nvCxnSpPr>
          <p:cNvPr id="63" name="Straight Connector 62">
            <a:extLst>
              <a:ext uri="{FF2B5EF4-FFF2-40B4-BE49-F238E27FC236}">
                <a16:creationId xmlns:a16="http://schemas.microsoft.com/office/drawing/2014/main" id="{DD47DB85-F7FF-7D43-8AEA-2C46B91C89B7}"/>
              </a:ext>
            </a:extLst>
          </p:cNvPr>
          <p:cNvCxnSpPr>
            <a:cxnSpLocks/>
          </p:cNvCxnSpPr>
          <p:nvPr>
            <p:custDataLst>
              <p:tags r:id="rId5"/>
            </p:custDataLst>
          </p:nvPr>
        </p:nvCxnSpPr>
        <p:spPr>
          <a:xfrm>
            <a:off x="2565690" y="8539943"/>
            <a:ext cx="10456400"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3771E8D-7925-0847-85E6-F6D39A2A38A3}"/>
              </a:ext>
            </a:extLst>
          </p:cNvPr>
          <p:cNvCxnSpPr>
            <a:cxnSpLocks/>
          </p:cNvCxnSpPr>
          <p:nvPr>
            <p:custDataLst>
              <p:tags r:id="rId6"/>
            </p:custDataLst>
          </p:nvPr>
        </p:nvCxnSpPr>
        <p:spPr>
          <a:xfrm>
            <a:off x="3730611" y="6139856"/>
            <a:ext cx="9291479"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CD04D49-793C-AB47-858F-C91A1BDF49CB}"/>
              </a:ext>
            </a:extLst>
          </p:cNvPr>
          <p:cNvCxnSpPr>
            <a:cxnSpLocks/>
          </p:cNvCxnSpPr>
          <p:nvPr>
            <p:custDataLst>
              <p:tags r:id="rId7"/>
            </p:custDataLst>
          </p:nvPr>
        </p:nvCxnSpPr>
        <p:spPr>
          <a:xfrm>
            <a:off x="3633748" y="4651120"/>
            <a:ext cx="9388342"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E9E3B17-593F-BA42-84D0-654787DBB8F5}"/>
              </a:ext>
            </a:extLst>
          </p:cNvPr>
          <p:cNvCxnSpPr>
            <a:cxnSpLocks/>
          </p:cNvCxnSpPr>
          <p:nvPr>
            <p:custDataLst>
              <p:tags r:id="rId8"/>
            </p:custDataLst>
          </p:nvPr>
        </p:nvCxnSpPr>
        <p:spPr>
          <a:xfrm>
            <a:off x="4416270" y="5400337"/>
            <a:ext cx="8605820"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DA80242-46B2-6C46-B0D8-A591205D3F22}"/>
              </a:ext>
            </a:extLst>
          </p:cNvPr>
          <p:cNvCxnSpPr>
            <a:cxnSpLocks/>
          </p:cNvCxnSpPr>
          <p:nvPr>
            <p:custDataLst>
              <p:tags r:id="rId9"/>
            </p:custDataLst>
          </p:nvPr>
        </p:nvCxnSpPr>
        <p:spPr>
          <a:xfrm>
            <a:off x="2987001" y="7364271"/>
            <a:ext cx="10016212"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6C1DFA9-4BCA-9942-A37B-21CC07CDF38C}"/>
              </a:ext>
            </a:extLst>
          </p:cNvPr>
          <p:cNvCxnSpPr>
            <a:cxnSpLocks/>
          </p:cNvCxnSpPr>
          <p:nvPr>
            <p:custDataLst>
              <p:tags r:id="rId10"/>
            </p:custDataLst>
          </p:nvPr>
        </p:nvCxnSpPr>
        <p:spPr>
          <a:xfrm>
            <a:off x="2620124" y="3924821"/>
            <a:ext cx="10383089"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FAB836C3-E5FA-9149-94FE-3F088E99E864}"/>
              </a:ext>
            </a:extLst>
          </p:cNvPr>
          <p:cNvSpPr/>
          <p:nvPr>
            <p:custDataLst>
              <p:tags r:id="rId11"/>
            </p:custDataLst>
          </p:nvPr>
        </p:nvSpPr>
        <p:spPr>
          <a:xfrm>
            <a:off x="4599996" y="4042639"/>
            <a:ext cx="9300929" cy="400110"/>
          </a:xfrm>
          <a:prstGeom prst="rect">
            <a:avLst/>
          </a:prstGeom>
        </p:spPr>
        <p:txBody>
          <a:bodyPr wrap="square" rtlCol="0">
            <a:spAutoFit/>
          </a:bodyPr>
          <a:lstStyle/>
          <a:p>
            <a:pPr lvl="0" rtl="0"/>
            <a:r>
              <a:rPr lang="fr" sz="2000"/>
              <a:t>Le but et le déroulement de l’entretien </a:t>
            </a:r>
          </a:p>
        </p:txBody>
      </p:sp>
      <p:sp>
        <p:nvSpPr>
          <p:cNvPr id="91" name="Rectangle 90">
            <a:extLst>
              <a:ext uri="{FF2B5EF4-FFF2-40B4-BE49-F238E27FC236}">
                <a16:creationId xmlns:a16="http://schemas.microsoft.com/office/drawing/2014/main" id="{E5AFFFFC-FCDF-EB48-ADF7-148770C82C61}"/>
              </a:ext>
            </a:extLst>
          </p:cNvPr>
          <p:cNvSpPr/>
          <p:nvPr>
            <p:custDataLst>
              <p:tags r:id="rId12"/>
            </p:custDataLst>
          </p:nvPr>
        </p:nvSpPr>
        <p:spPr>
          <a:xfrm>
            <a:off x="5263412" y="4764070"/>
            <a:ext cx="10612856" cy="400110"/>
          </a:xfrm>
          <a:prstGeom prst="rect">
            <a:avLst/>
          </a:prstGeom>
        </p:spPr>
        <p:txBody>
          <a:bodyPr wrap="square" rtlCol="0">
            <a:spAutoFit/>
          </a:bodyPr>
          <a:lstStyle/>
          <a:p>
            <a:pPr lvl="0" rtl="0"/>
            <a:r>
              <a:rPr lang="fr" sz="2000"/>
              <a:t>Le rôle de l’interprète</a:t>
            </a:r>
          </a:p>
        </p:txBody>
      </p:sp>
      <p:sp>
        <p:nvSpPr>
          <p:cNvPr id="92" name="Rectangle 91">
            <a:extLst>
              <a:ext uri="{FF2B5EF4-FFF2-40B4-BE49-F238E27FC236}">
                <a16:creationId xmlns:a16="http://schemas.microsoft.com/office/drawing/2014/main" id="{AE82CC4D-EC9D-3E4F-9522-7A34ADBDC1F8}"/>
              </a:ext>
            </a:extLst>
          </p:cNvPr>
          <p:cNvSpPr/>
          <p:nvPr>
            <p:custDataLst>
              <p:tags r:id="rId13"/>
            </p:custDataLst>
          </p:nvPr>
        </p:nvSpPr>
        <p:spPr>
          <a:xfrm>
            <a:off x="5413890" y="5510230"/>
            <a:ext cx="10146525" cy="400110"/>
          </a:xfrm>
          <a:prstGeom prst="rect">
            <a:avLst/>
          </a:prstGeom>
        </p:spPr>
        <p:txBody>
          <a:bodyPr wrap="square" rtlCol="0">
            <a:spAutoFit/>
          </a:bodyPr>
          <a:lstStyle/>
          <a:p>
            <a:pPr lvl="0" rtl="0"/>
            <a:r>
              <a:rPr lang="fr" sz="2000"/>
              <a:t>Le principe de confidentialité et la notion d’espace sûr </a:t>
            </a:r>
          </a:p>
        </p:txBody>
      </p:sp>
      <p:sp>
        <p:nvSpPr>
          <p:cNvPr id="93" name="Rectangle 92">
            <a:extLst>
              <a:ext uri="{FF2B5EF4-FFF2-40B4-BE49-F238E27FC236}">
                <a16:creationId xmlns:a16="http://schemas.microsoft.com/office/drawing/2014/main" id="{4B949BBA-E646-BB4F-A7C6-A085B2DD925B}"/>
              </a:ext>
            </a:extLst>
          </p:cNvPr>
          <p:cNvSpPr/>
          <p:nvPr>
            <p:custDataLst>
              <p:tags r:id="rId14"/>
            </p:custDataLst>
          </p:nvPr>
        </p:nvSpPr>
        <p:spPr>
          <a:xfrm>
            <a:off x="5350095" y="6220508"/>
            <a:ext cx="7179744" cy="1015663"/>
          </a:xfrm>
          <a:prstGeom prst="rect">
            <a:avLst/>
          </a:prstGeom>
        </p:spPr>
        <p:txBody>
          <a:bodyPr wrap="square" rtlCol="0">
            <a:spAutoFit/>
          </a:bodyPr>
          <a:lstStyle/>
          <a:p>
            <a:pPr lvl="0" algn="just" rtl="0"/>
            <a:r>
              <a:rPr lang="fr" sz="2000" dirty="0"/>
              <a:t>Rappeler que la personne interviewée garde le contrôle de l’entretien et peut l’interrompre à tout moment en émettant un signal déterminé en amont</a:t>
            </a:r>
          </a:p>
        </p:txBody>
      </p:sp>
      <p:sp>
        <p:nvSpPr>
          <p:cNvPr id="94" name="Rectangle 93">
            <a:extLst>
              <a:ext uri="{FF2B5EF4-FFF2-40B4-BE49-F238E27FC236}">
                <a16:creationId xmlns:a16="http://schemas.microsoft.com/office/drawing/2014/main" id="{3499EDAC-5038-AC48-AEAF-821AA4342556}"/>
              </a:ext>
            </a:extLst>
          </p:cNvPr>
          <p:cNvSpPr/>
          <p:nvPr>
            <p:custDataLst>
              <p:tags r:id="rId15"/>
            </p:custDataLst>
          </p:nvPr>
        </p:nvSpPr>
        <p:spPr>
          <a:xfrm>
            <a:off x="4847902" y="7359489"/>
            <a:ext cx="7443336" cy="1015663"/>
          </a:xfrm>
          <a:prstGeom prst="rect">
            <a:avLst/>
          </a:prstGeom>
        </p:spPr>
        <p:txBody>
          <a:bodyPr wrap="square" rtlCol="0">
            <a:spAutoFit/>
          </a:bodyPr>
          <a:lstStyle/>
          <a:p>
            <a:pPr lvl="0" algn="just" rtl="0"/>
            <a:r>
              <a:rPr lang="fr" sz="2000" dirty="0"/>
              <a:t>Reconnaître qu’il n’est pas toujours facile de répondre à certaines questions et expliquer à la personne interviewée qu’elle peut vous signaler les questions qui lui paraissent trop difficiles</a:t>
            </a:r>
          </a:p>
        </p:txBody>
      </p:sp>
      <p:sp>
        <p:nvSpPr>
          <p:cNvPr id="95" name="Shape 13354">
            <a:extLst>
              <a:ext uri="{FF2B5EF4-FFF2-40B4-BE49-F238E27FC236}">
                <a16:creationId xmlns:a16="http://schemas.microsoft.com/office/drawing/2014/main" id="{CB5FF949-10F6-8F43-B627-AB857AF4D415}"/>
              </a:ext>
            </a:extLst>
          </p:cNvPr>
          <p:cNvSpPr/>
          <p:nvPr>
            <p:custDataLst>
              <p:tags r:id="rId16"/>
            </p:custDataLst>
          </p:nvPr>
        </p:nvSpPr>
        <p:spPr>
          <a:xfrm>
            <a:off x="4698902" y="4888083"/>
            <a:ext cx="413660" cy="286866"/>
          </a:xfrm>
          <a:custGeom>
            <a:avLst/>
            <a:gdLst/>
            <a:ahLst/>
            <a:cxnLst>
              <a:cxn ang="0">
                <a:pos x="wd2" y="hd2"/>
              </a:cxn>
              <a:cxn ang="5400000">
                <a:pos x="wd2" y="hd2"/>
              </a:cxn>
              <a:cxn ang="10800000">
                <a:pos x="wd2" y="hd2"/>
              </a:cxn>
              <a:cxn ang="16200000">
                <a:pos x="wd2" y="hd2"/>
              </a:cxn>
            </a:cxnLst>
            <a:rect l="0" t="0" r="r" b="b"/>
            <a:pathLst>
              <a:path w="21600" h="21600" extrusionOk="0">
                <a:moveTo>
                  <a:pt x="0" y="11073"/>
                </a:moveTo>
                <a:lnTo>
                  <a:pt x="7543" y="21600"/>
                </a:lnTo>
                <a:lnTo>
                  <a:pt x="21600" y="4158"/>
                </a:lnTo>
                <a:lnTo>
                  <a:pt x="18565" y="0"/>
                </a:lnTo>
                <a:lnTo>
                  <a:pt x="7974" y="13106"/>
                </a:lnTo>
                <a:lnTo>
                  <a:pt x="3251" y="6526"/>
                </a:lnTo>
                <a:lnTo>
                  <a:pt x="0" y="11073"/>
                </a:lnTo>
                <a:close/>
              </a:path>
            </a:pathLst>
          </a:custGeom>
          <a:solidFill>
            <a:schemeClr val="accent2"/>
          </a:solidFill>
          <a:ln w="12700">
            <a:miter lim="400000"/>
          </a:ln>
        </p:spPr>
        <p:txBody>
          <a:bodyPr lIns="19050" tIns="19050" rIns="19050" bIns="19050" rtlCol="0" anchor="ctr"/>
          <a:lstStyle/>
          <a:p>
            <a:pPr rtl="0">
              <a:defRPr sz="3200"/>
            </a:pPr>
            <a:endParaRPr sz="1400"/>
          </a:p>
        </p:txBody>
      </p:sp>
      <p:sp>
        <p:nvSpPr>
          <p:cNvPr id="96" name="Oval 95">
            <a:extLst>
              <a:ext uri="{FF2B5EF4-FFF2-40B4-BE49-F238E27FC236}">
                <a16:creationId xmlns:a16="http://schemas.microsoft.com/office/drawing/2014/main" id="{23B17273-0F4D-E745-ADE7-ED5CD0CA1C69}"/>
              </a:ext>
            </a:extLst>
          </p:cNvPr>
          <p:cNvSpPr/>
          <p:nvPr>
            <p:custDataLst>
              <p:tags r:id="rId17"/>
            </p:custDataLst>
          </p:nvPr>
        </p:nvSpPr>
        <p:spPr>
          <a:xfrm>
            <a:off x="-1626" y="3876609"/>
            <a:ext cx="4697200" cy="46972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000" dirty="0"/>
          </a:p>
        </p:txBody>
      </p:sp>
      <p:sp>
        <p:nvSpPr>
          <p:cNvPr id="97" name="Shape 13354">
            <a:extLst>
              <a:ext uri="{FF2B5EF4-FFF2-40B4-BE49-F238E27FC236}">
                <a16:creationId xmlns:a16="http://schemas.microsoft.com/office/drawing/2014/main" id="{329AB2FB-8C99-6346-8CCF-1FEC3AB36AC1}"/>
              </a:ext>
            </a:extLst>
          </p:cNvPr>
          <p:cNvSpPr/>
          <p:nvPr>
            <p:custDataLst>
              <p:tags r:id="rId18"/>
            </p:custDataLst>
          </p:nvPr>
        </p:nvSpPr>
        <p:spPr>
          <a:xfrm>
            <a:off x="4098738" y="4180591"/>
            <a:ext cx="413660" cy="286866"/>
          </a:xfrm>
          <a:custGeom>
            <a:avLst/>
            <a:gdLst/>
            <a:ahLst/>
            <a:cxnLst>
              <a:cxn ang="0">
                <a:pos x="wd2" y="hd2"/>
              </a:cxn>
              <a:cxn ang="5400000">
                <a:pos x="wd2" y="hd2"/>
              </a:cxn>
              <a:cxn ang="10800000">
                <a:pos x="wd2" y="hd2"/>
              </a:cxn>
              <a:cxn ang="16200000">
                <a:pos x="wd2" y="hd2"/>
              </a:cxn>
            </a:cxnLst>
            <a:rect l="0" t="0" r="r" b="b"/>
            <a:pathLst>
              <a:path w="21600" h="21600" extrusionOk="0">
                <a:moveTo>
                  <a:pt x="0" y="11073"/>
                </a:moveTo>
                <a:lnTo>
                  <a:pt x="7543" y="21600"/>
                </a:lnTo>
                <a:lnTo>
                  <a:pt x="21600" y="4158"/>
                </a:lnTo>
                <a:lnTo>
                  <a:pt x="18565" y="0"/>
                </a:lnTo>
                <a:lnTo>
                  <a:pt x="7974" y="13106"/>
                </a:lnTo>
                <a:lnTo>
                  <a:pt x="3251" y="6526"/>
                </a:lnTo>
                <a:lnTo>
                  <a:pt x="0" y="11073"/>
                </a:lnTo>
                <a:close/>
              </a:path>
            </a:pathLst>
          </a:custGeom>
          <a:solidFill>
            <a:schemeClr val="accent2"/>
          </a:solidFill>
          <a:ln w="12700">
            <a:miter lim="400000"/>
          </a:ln>
        </p:spPr>
        <p:txBody>
          <a:bodyPr lIns="19050" tIns="19050" rIns="19050" bIns="19050" rtlCol="0" anchor="ctr"/>
          <a:lstStyle/>
          <a:p>
            <a:pPr rtl="0">
              <a:defRPr sz="3200"/>
            </a:pPr>
            <a:endParaRPr sz="1400"/>
          </a:p>
        </p:txBody>
      </p:sp>
      <p:sp>
        <p:nvSpPr>
          <p:cNvPr id="122" name="Shape 13354">
            <a:extLst>
              <a:ext uri="{FF2B5EF4-FFF2-40B4-BE49-F238E27FC236}">
                <a16:creationId xmlns:a16="http://schemas.microsoft.com/office/drawing/2014/main" id="{576C6F53-7F6D-0844-BEAB-A63B3E6CB58C}"/>
              </a:ext>
            </a:extLst>
          </p:cNvPr>
          <p:cNvSpPr/>
          <p:nvPr>
            <p:custDataLst>
              <p:tags r:id="rId19"/>
            </p:custDataLst>
          </p:nvPr>
        </p:nvSpPr>
        <p:spPr>
          <a:xfrm>
            <a:off x="4894117" y="5649402"/>
            <a:ext cx="413660" cy="286866"/>
          </a:xfrm>
          <a:custGeom>
            <a:avLst/>
            <a:gdLst/>
            <a:ahLst/>
            <a:cxnLst>
              <a:cxn ang="0">
                <a:pos x="wd2" y="hd2"/>
              </a:cxn>
              <a:cxn ang="5400000">
                <a:pos x="wd2" y="hd2"/>
              </a:cxn>
              <a:cxn ang="10800000">
                <a:pos x="wd2" y="hd2"/>
              </a:cxn>
              <a:cxn ang="16200000">
                <a:pos x="wd2" y="hd2"/>
              </a:cxn>
            </a:cxnLst>
            <a:rect l="0" t="0" r="r" b="b"/>
            <a:pathLst>
              <a:path w="21600" h="21600" extrusionOk="0">
                <a:moveTo>
                  <a:pt x="0" y="11073"/>
                </a:moveTo>
                <a:lnTo>
                  <a:pt x="7543" y="21600"/>
                </a:lnTo>
                <a:lnTo>
                  <a:pt x="21600" y="4158"/>
                </a:lnTo>
                <a:lnTo>
                  <a:pt x="18565" y="0"/>
                </a:lnTo>
                <a:lnTo>
                  <a:pt x="7974" y="13106"/>
                </a:lnTo>
                <a:lnTo>
                  <a:pt x="3251" y="6526"/>
                </a:lnTo>
                <a:lnTo>
                  <a:pt x="0" y="11073"/>
                </a:lnTo>
                <a:close/>
              </a:path>
            </a:pathLst>
          </a:custGeom>
          <a:solidFill>
            <a:schemeClr val="accent2"/>
          </a:solidFill>
          <a:ln w="12700">
            <a:miter lim="400000"/>
          </a:ln>
        </p:spPr>
        <p:txBody>
          <a:bodyPr lIns="19050" tIns="19050" rIns="19050" bIns="19050" rtlCol="0" anchor="ctr"/>
          <a:lstStyle/>
          <a:p>
            <a:pPr rtl="0">
              <a:defRPr sz="3200"/>
            </a:pPr>
            <a:endParaRPr sz="1400"/>
          </a:p>
        </p:txBody>
      </p:sp>
      <p:sp>
        <p:nvSpPr>
          <p:cNvPr id="123" name="Shape 13354">
            <a:extLst>
              <a:ext uri="{FF2B5EF4-FFF2-40B4-BE49-F238E27FC236}">
                <a16:creationId xmlns:a16="http://schemas.microsoft.com/office/drawing/2014/main" id="{B72C1400-B4AC-C549-8734-70100B6CC165}"/>
              </a:ext>
            </a:extLst>
          </p:cNvPr>
          <p:cNvSpPr/>
          <p:nvPr>
            <p:custDataLst>
              <p:tags r:id="rId20"/>
            </p:custDataLst>
          </p:nvPr>
        </p:nvSpPr>
        <p:spPr>
          <a:xfrm>
            <a:off x="4864039" y="6596054"/>
            <a:ext cx="413660" cy="286866"/>
          </a:xfrm>
          <a:custGeom>
            <a:avLst/>
            <a:gdLst/>
            <a:ahLst/>
            <a:cxnLst>
              <a:cxn ang="0">
                <a:pos x="wd2" y="hd2"/>
              </a:cxn>
              <a:cxn ang="5400000">
                <a:pos x="wd2" y="hd2"/>
              </a:cxn>
              <a:cxn ang="10800000">
                <a:pos x="wd2" y="hd2"/>
              </a:cxn>
              <a:cxn ang="16200000">
                <a:pos x="wd2" y="hd2"/>
              </a:cxn>
            </a:cxnLst>
            <a:rect l="0" t="0" r="r" b="b"/>
            <a:pathLst>
              <a:path w="21600" h="21600" extrusionOk="0">
                <a:moveTo>
                  <a:pt x="0" y="11073"/>
                </a:moveTo>
                <a:lnTo>
                  <a:pt x="7543" y="21600"/>
                </a:lnTo>
                <a:lnTo>
                  <a:pt x="21600" y="4158"/>
                </a:lnTo>
                <a:lnTo>
                  <a:pt x="18565" y="0"/>
                </a:lnTo>
                <a:lnTo>
                  <a:pt x="7974" y="13106"/>
                </a:lnTo>
                <a:lnTo>
                  <a:pt x="3251" y="6526"/>
                </a:lnTo>
                <a:lnTo>
                  <a:pt x="0" y="11073"/>
                </a:lnTo>
                <a:close/>
              </a:path>
            </a:pathLst>
          </a:custGeom>
          <a:solidFill>
            <a:schemeClr val="accent2"/>
          </a:solidFill>
          <a:ln w="12700">
            <a:miter lim="400000"/>
          </a:ln>
        </p:spPr>
        <p:txBody>
          <a:bodyPr lIns="19050" tIns="19050" rIns="19050" bIns="19050" rtlCol="0" anchor="ctr"/>
          <a:lstStyle/>
          <a:p>
            <a:pPr rtl="0">
              <a:defRPr sz="3200"/>
            </a:pPr>
            <a:endParaRPr sz="1400"/>
          </a:p>
        </p:txBody>
      </p:sp>
      <p:sp>
        <p:nvSpPr>
          <p:cNvPr id="124" name="Shape 13354">
            <a:extLst>
              <a:ext uri="{FF2B5EF4-FFF2-40B4-BE49-F238E27FC236}">
                <a16:creationId xmlns:a16="http://schemas.microsoft.com/office/drawing/2014/main" id="{4F374A36-93C0-6245-A44F-5F40E768A7C0}"/>
              </a:ext>
            </a:extLst>
          </p:cNvPr>
          <p:cNvSpPr/>
          <p:nvPr>
            <p:custDataLst>
              <p:tags r:id="rId21"/>
            </p:custDataLst>
          </p:nvPr>
        </p:nvSpPr>
        <p:spPr>
          <a:xfrm>
            <a:off x="4381186" y="7769841"/>
            <a:ext cx="413660" cy="286866"/>
          </a:xfrm>
          <a:custGeom>
            <a:avLst/>
            <a:gdLst/>
            <a:ahLst/>
            <a:cxnLst>
              <a:cxn ang="0">
                <a:pos x="wd2" y="hd2"/>
              </a:cxn>
              <a:cxn ang="5400000">
                <a:pos x="wd2" y="hd2"/>
              </a:cxn>
              <a:cxn ang="10800000">
                <a:pos x="wd2" y="hd2"/>
              </a:cxn>
              <a:cxn ang="16200000">
                <a:pos x="wd2" y="hd2"/>
              </a:cxn>
            </a:cxnLst>
            <a:rect l="0" t="0" r="r" b="b"/>
            <a:pathLst>
              <a:path w="21600" h="21600" extrusionOk="0">
                <a:moveTo>
                  <a:pt x="0" y="11073"/>
                </a:moveTo>
                <a:lnTo>
                  <a:pt x="7543" y="21600"/>
                </a:lnTo>
                <a:lnTo>
                  <a:pt x="21600" y="4158"/>
                </a:lnTo>
                <a:lnTo>
                  <a:pt x="18565" y="0"/>
                </a:lnTo>
                <a:lnTo>
                  <a:pt x="7974" y="13106"/>
                </a:lnTo>
                <a:lnTo>
                  <a:pt x="3251" y="6526"/>
                </a:lnTo>
                <a:lnTo>
                  <a:pt x="0" y="11073"/>
                </a:lnTo>
                <a:close/>
              </a:path>
            </a:pathLst>
          </a:custGeom>
          <a:solidFill>
            <a:schemeClr val="accent2"/>
          </a:solidFill>
          <a:ln w="12700">
            <a:miter lim="400000"/>
          </a:ln>
        </p:spPr>
        <p:txBody>
          <a:bodyPr lIns="19050" tIns="19050" rIns="19050" bIns="19050" rtlCol="0" anchor="ctr"/>
          <a:lstStyle/>
          <a:p>
            <a:pPr rtl="0">
              <a:defRPr sz="3200"/>
            </a:pPr>
            <a:endParaRPr sz="1400"/>
          </a:p>
        </p:txBody>
      </p:sp>
      <p:pic>
        <p:nvPicPr>
          <p:cNvPr id="125" name="Picture Placeholder 10">
            <a:extLst>
              <a:ext uri="{FF2B5EF4-FFF2-40B4-BE49-F238E27FC236}">
                <a16:creationId xmlns:a16="http://schemas.microsoft.com/office/drawing/2014/main" id="{0997202E-FDBF-8248-9C95-A43982956DC9}"/>
              </a:ext>
            </a:extLst>
          </p:cNvPr>
          <p:cNvPicPr>
            <a:picLocks noChangeAspect="1"/>
          </p:cNvPicPr>
          <p:nvPr>
            <p:custDataLst>
              <p:tags r:id="rId22"/>
            </p:custDataLst>
          </p:nvPr>
        </p:nvPicPr>
        <p:blipFill rotWithShape="1">
          <a:blip r:embed="rId27" cstate="email">
            <a:extLst>
              <a:ext uri="{28A0092B-C50C-407E-A947-70E740481C1C}">
                <a14:useLocalDpi xmlns:a14="http://schemas.microsoft.com/office/drawing/2010/main" val="0"/>
              </a:ext>
            </a:extLst>
          </a:blip>
          <a:srcRect l="12261" t="-327" r="12176" b="327"/>
          <a:stretch/>
        </p:blipFill>
        <p:spPr>
          <a:xfrm>
            <a:off x="159200" y="4019472"/>
            <a:ext cx="4378916" cy="4431358"/>
          </a:xfrm>
          <a:custGeom>
            <a:avLst/>
            <a:gdLst>
              <a:gd name="connsiteX0" fmla="*/ 1703406 w 3406812"/>
              <a:gd name="connsiteY0" fmla="*/ 0 h 3406812"/>
              <a:gd name="connsiteX1" fmla="*/ 3406812 w 3406812"/>
              <a:gd name="connsiteY1" fmla="*/ 1703406 h 3406812"/>
              <a:gd name="connsiteX2" fmla="*/ 1703406 w 3406812"/>
              <a:gd name="connsiteY2" fmla="*/ 3406812 h 3406812"/>
              <a:gd name="connsiteX3" fmla="*/ 0 w 3406812"/>
              <a:gd name="connsiteY3" fmla="*/ 1703406 h 3406812"/>
              <a:gd name="connsiteX4" fmla="*/ 1703406 w 3406812"/>
              <a:gd name="connsiteY4" fmla="*/ 0 h 3406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6812" h="3406812">
                <a:moveTo>
                  <a:pt x="1703406" y="0"/>
                </a:moveTo>
                <a:cubicBezTo>
                  <a:pt x="2644171" y="0"/>
                  <a:pt x="3406812" y="762641"/>
                  <a:pt x="3406812" y="1703406"/>
                </a:cubicBezTo>
                <a:cubicBezTo>
                  <a:pt x="3406812" y="2644171"/>
                  <a:pt x="2644171" y="3406812"/>
                  <a:pt x="1703406" y="3406812"/>
                </a:cubicBezTo>
                <a:cubicBezTo>
                  <a:pt x="762641" y="3406812"/>
                  <a:pt x="0" y="2644171"/>
                  <a:pt x="0" y="1703406"/>
                </a:cubicBezTo>
                <a:cubicBezTo>
                  <a:pt x="0" y="762641"/>
                  <a:pt x="762641" y="0"/>
                  <a:pt x="1703406" y="0"/>
                </a:cubicBezTo>
                <a:close/>
              </a:path>
            </a:pathLst>
          </a:custGeom>
        </p:spPr>
      </p:pic>
      <p:cxnSp>
        <p:nvCxnSpPr>
          <p:cNvPr id="126" name="Straight Connector 125">
            <a:extLst>
              <a:ext uri="{FF2B5EF4-FFF2-40B4-BE49-F238E27FC236}">
                <a16:creationId xmlns:a16="http://schemas.microsoft.com/office/drawing/2014/main" id="{D370D73F-8ED2-0349-811F-0AF31EE35428}"/>
              </a:ext>
            </a:extLst>
          </p:cNvPr>
          <p:cNvCxnSpPr>
            <a:cxnSpLocks/>
          </p:cNvCxnSpPr>
          <p:nvPr>
            <p:custDataLst>
              <p:tags r:id="rId23"/>
            </p:custDataLst>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127" name="Slide Number Placeholder 5">
            <a:extLst>
              <a:ext uri="{FF2B5EF4-FFF2-40B4-BE49-F238E27FC236}">
                <a16:creationId xmlns:a16="http://schemas.microsoft.com/office/drawing/2014/main" id="{8206B34B-6191-0D48-A9C6-C2B9F125912C}"/>
              </a:ext>
            </a:extLst>
          </p:cNvPr>
          <p:cNvSpPr txBox="1">
            <a:spLocks/>
          </p:cNvSpPr>
          <p:nvPr>
            <p:custDataLst>
              <p:tags r:id="rId24"/>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100" smtClean="0">
                <a:solidFill>
                  <a:schemeClr val="bg1"/>
                </a:solidFill>
              </a:rPr>
              <a:pPr>
                <a:defRPr/>
              </a:pPr>
              <a:t>17</a:t>
            </a:fld>
            <a:endParaRPr lang="en-US" altLang="en-US" sz="1100" dirty="0">
              <a:solidFill>
                <a:schemeClr val="bg1"/>
              </a:solidFill>
            </a:endParaRPr>
          </a:p>
        </p:txBody>
      </p:sp>
    </p:spTree>
    <p:extLst>
      <p:ext uri="{BB962C8B-B14F-4D97-AF65-F5344CB8AC3E}">
        <p14:creationId xmlns:p14="http://schemas.microsoft.com/office/powerpoint/2010/main" val="746848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wipe(left)">
                                      <p:cBhvr>
                                        <p:cTn id="7" dur="500"/>
                                        <p:tgtEl>
                                          <p:spTgt spid="8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7"/>
                                        </p:tgtEl>
                                        <p:attrNameLst>
                                          <p:attrName>style.visibility</p:attrName>
                                        </p:attrNameLst>
                                      </p:cBhvr>
                                      <p:to>
                                        <p:strVal val="visible"/>
                                      </p:to>
                                    </p:set>
                                    <p:animEffect transition="in" filter="fade">
                                      <p:cBhvr>
                                        <p:cTn id="11" dur="500"/>
                                        <p:tgtEl>
                                          <p:spTgt spid="9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0"/>
                                        </p:tgtEl>
                                        <p:attrNameLst>
                                          <p:attrName>style.visibility</p:attrName>
                                        </p:attrNameLst>
                                      </p:cBhvr>
                                      <p:to>
                                        <p:strVal val="visible"/>
                                      </p:to>
                                    </p:set>
                                    <p:animEffect transition="in" filter="fade">
                                      <p:cBhvr>
                                        <p:cTn id="15" dur="500"/>
                                        <p:tgtEl>
                                          <p:spTgt spid="90"/>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wipe(left)">
                                      <p:cBhvr>
                                        <p:cTn id="19" dur="500"/>
                                        <p:tgtEl>
                                          <p:spTgt spid="6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5"/>
                                        </p:tgtEl>
                                        <p:attrNameLst>
                                          <p:attrName>style.visibility</p:attrName>
                                        </p:attrNameLst>
                                      </p:cBhvr>
                                      <p:to>
                                        <p:strVal val="visible"/>
                                      </p:to>
                                    </p:set>
                                    <p:animEffect transition="in" filter="fade">
                                      <p:cBhvr>
                                        <p:cTn id="24" dur="500"/>
                                        <p:tgtEl>
                                          <p:spTgt spid="95"/>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91"/>
                                        </p:tgtEl>
                                        <p:attrNameLst>
                                          <p:attrName>style.visibility</p:attrName>
                                        </p:attrNameLst>
                                      </p:cBhvr>
                                      <p:to>
                                        <p:strVal val="visible"/>
                                      </p:to>
                                    </p:set>
                                    <p:animEffect transition="in" filter="fade">
                                      <p:cBhvr>
                                        <p:cTn id="28" dur="500"/>
                                        <p:tgtEl>
                                          <p:spTgt spid="91"/>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87"/>
                                        </p:tgtEl>
                                        <p:attrNameLst>
                                          <p:attrName>style.visibility</p:attrName>
                                        </p:attrNameLst>
                                      </p:cBhvr>
                                      <p:to>
                                        <p:strVal val="visible"/>
                                      </p:to>
                                    </p:set>
                                    <p:animEffect transition="in" filter="wipe(left)">
                                      <p:cBhvr>
                                        <p:cTn id="32" dur="500"/>
                                        <p:tgtEl>
                                          <p:spTgt spid="8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2"/>
                                        </p:tgtEl>
                                        <p:attrNameLst>
                                          <p:attrName>style.visibility</p:attrName>
                                        </p:attrNameLst>
                                      </p:cBhvr>
                                      <p:to>
                                        <p:strVal val="visible"/>
                                      </p:to>
                                    </p:set>
                                    <p:animEffect transition="in" filter="fade">
                                      <p:cBhvr>
                                        <p:cTn id="37" dur="500"/>
                                        <p:tgtEl>
                                          <p:spTgt spid="122"/>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92"/>
                                        </p:tgtEl>
                                        <p:attrNameLst>
                                          <p:attrName>style.visibility</p:attrName>
                                        </p:attrNameLst>
                                      </p:cBhvr>
                                      <p:to>
                                        <p:strVal val="visible"/>
                                      </p:to>
                                    </p:set>
                                    <p:animEffect transition="in" filter="fade">
                                      <p:cBhvr>
                                        <p:cTn id="41" dur="500"/>
                                        <p:tgtEl>
                                          <p:spTgt spid="92"/>
                                        </p:tgtEl>
                                      </p:cBhvr>
                                    </p:animEffect>
                                  </p:childTnLst>
                                </p:cTn>
                              </p:par>
                            </p:childTnLst>
                          </p:cTn>
                        </p:par>
                        <p:par>
                          <p:cTn id="42" fill="hold">
                            <p:stCondLst>
                              <p:cond delay="1000"/>
                            </p:stCondLst>
                            <p:childTnLst>
                              <p:par>
                                <p:cTn id="43" presetID="22" presetClass="entr" presetSubtype="8"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wipe(left)">
                                      <p:cBhvr>
                                        <p:cTn id="45" dur="500"/>
                                        <p:tgtEl>
                                          <p:spTgt spid="6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23"/>
                                        </p:tgtEl>
                                        <p:attrNameLst>
                                          <p:attrName>style.visibility</p:attrName>
                                        </p:attrNameLst>
                                      </p:cBhvr>
                                      <p:to>
                                        <p:strVal val="visible"/>
                                      </p:to>
                                    </p:set>
                                    <p:animEffect transition="in" filter="fade">
                                      <p:cBhvr>
                                        <p:cTn id="50" dur="500"/>
                                        <p:tgtEl>
                                          <p:spTgt spid="123"/>
                                        </p:tgtEl>
                                      </p:cBhvr>
                                    </p:animEffec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93"/>
                                        </p:tgtEl>
                                        <p:attrNameLst>
                                          <p:attrName>style.visibility</p:attrName>
                                        </p:attrNameLst>
                                      </p:cBhvr>
                                      <p:to>
                                        <p:strVal val="visible"/>
                                      </p:to>
                                    </p:set>
                                    <p:animEffect transition="in" filter="fade">
                                      <p:cBhvr>
                                        <p:cTn id="54" dur="500"/>
                                        <p:tgtEl>
                                          <p:spTgt spid="93"/>
                                        </p:tgtEl>
                                      </p:cBhvr>
                                    </p:animEffect>
                                  </p:childTnLst>
                                </p:cTn>
                              </p:par>
                            </p:childTnLst>
                          </p:cTn>
                        </p:par>
                        <p:par>
                          <p:cTn id="55" fill="hold">
                            <p:stCondLst>
                              <p:cond delay="1000"/>
                            </p:stCondLst>
                            <p:childTnLst>
                              <p:par>
                                <p:cTn id="56" presetID="22" presetClass="entr" presetSubtype="8" fill="hold" nodeType="afterEffect">
                                  <p:stCondLst>
                                    <p:cond delay="0"/>
                                  </p:stCondLst>
                                  <p:childTnLst>
                                    <p:set>
                                      <p:cBhvr>
                                        <p:cTn id="57" dur="1" fill="hold">
                                          <p:stCondLst>
                                            <p:cond delay="0"/>
                                          </p:stCondLst>
                                        </p:cTn>
                                        <p:tgtEl>
                                          <p:spTgt spid="88"/>
                                        </p:tgtEl>
                                        <p:attrNameLst>
                                          <p:attrName>style.visibility</p:attrName>
                                        </p:attrNameLst>
                                      </p:cBhvr>
                                      <p:to>
                                        <p:strVal val="visible"/>
                                      </p:to>
                                    </p:set>
                                    <p:animEffect transition="in" filter="wipe(left)">
                                      <p:cBhvr>
                                        <p:cTn id="58" dur="500"/>
                                        <p:tgtEl>
                                          <p:spTgt spid="8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24"/>
                                        </p:tgtEl>
                                        <p:attrNameLst>
                                          <p:attrName>style.visibility</p:attrName>
                                        </p:attrNameLst>
                                      </p:cBhvr>
                                      <p:to>
                                        <p:strVal val="visible"/>
                                      </p:to>
                                    </p:set>
                                    <p:animEffect transition="in" filter="fade">
                                      <p:cBhvr>
                                        <p:cTn id="63" dur="500"/>
                                        <p:tgtEl>
                                          <p:spTgt spid="124"/>
                                        </p:tgtEl>
                                      </p:cBhvr>
                                    </p:animEffec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94"/>
                                        </p:tgtEl>
                                        <p:attrNameLst>
                                          <p:attrName>style.visibility</p:attrName>
                                        </p:attrNameLst>
                                      </p:cBhvr>
                                      <p:to>
                                        <p:strVal val="visible"/>
                                      </p:to>
                                    </p:set>
                                    <p:animEffect transition="in" filter="fade">
                                      <p:cBhvr>
                                        <p:cTn id="67" dur="500"/>
                                        <p:tgtEl>
                                          <p:spTgt spid="94"/>
                                        </p:tgtEl>
                                      </p:cBhvr>
                                    </p:animEffect>
                                  </p:childTnLst>
                                </p:cTn>
                              </p:par>
                            </p:childTnLst>
                          </p:cTn>
                        </p:par>
                        <p:par>
                          <p:cTn id="68" fill="hold">
                            <p:stCondLst>
                              <p:cond delay="1000"/>
                            </p:stCondLst>
                            <p:childTnLst>
                              <p:par>
                                <p:cTn id="69" presetID="22" presetClass="entr" presetSubtype="8" fill="hold" nodeType="afterEffect">
                                  <p:stCondLst>
                                    <p:cond delay="0"/>
                                  </p:stCondLst>
                                  <p:childTnLst>
                                    <p:set>
                                      <p:cBhvr>
                                        <p:cTn id="70" dur="1" fill="hold">
                                          <p:stCondLst>
                                            <p:cond delay="0"/>
                                          </p:stCondLst>
                                        </p:cTn>
                                        <p:tgtEl>
                                          <p:spTgt spid="63"/>
                                        </p:tgtEl>
                                        <p:attrNameLst>
                                          <p:attrName>style.visibility</p:attrName>
                                        </p:attrNameLst>
                                      </p:cBhvr>
                                      <p:to>
                                        <p:strVal val="visible"/>
                                      </p:to>
                                    </p:set>
                                    <p:animEffect transition="in" filter="wipe(left)">
                                      <p:cBhvr>
                                        <p:cTn id="71"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2" grpId="0"/>
      <p:bldP spid="93" grpId="0"/>
      <p:bldP spid="94" grpId="0"/>
      <p:bldP spid="95" grpId="0" animBg="1" advAuto="0"/>
      <p:bldP spid="97" grpId="0" animBg="1" advAuto="0"/>
      <p:bldP spid="122" grpId="0" animBg="1" advAuto="0"/>
      <p:bldP spid="123" grpId="0" animBg="1" advAuto="0"/>
      <p:bldP spid="124"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Connector 49">
            <a:extLst>
              <a:ext uri="{FF2B5EF4-FFF2-40B4-BE49-F238E27FC236}">
                <a16:creationId xmlns:a16="http://schemas.microsoft.com/office/drawing/2014/main" id="{D801C940-5AAD-4D4F-9E85-5AB7F2935841}"/>
              </a:ext>
            </a:extLst>
          </p:cNvPr>
          <p:cNvCxnSpPr>
            <a:cxnSpLocks/>
          </p:cNvCxnSpPr>
          <p:nvPr>
            <p:custDataLst>
              <p:tags r:id="rId1"/>
            </p:custDataLst>
          </p:nvPr>
        </p:nvCxnSpPr>
        <p:spPr>
          <a:xfrm>
            <a:off x="2565690" y="8369209"/>
            <a:ext cx="10437523"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sp>
        <p:nvSpPr>
          <p:cNvPr id="636" name="Shape 636"/>
          <p:cNvSpPr>
            <a:spLocks noGrp="1"/>
          </p:cNvSpPr>
          <p:nvPr>
            <p:ph type="title"/>
            <p:custDataLst>
              <p:tags r:id="rId2"/>
            </p:custDataLst>
          </p:nvPr>
        </p:nvSpPr>
        <p:spPr>
          <a:xfrm>
            <a:off x="596900" y="322247"/>
            <a:ext cx="12558713" cy="854455"/>
          </a:xfrm>
        </p:spPr>
        <p:txBody>
          <a:bodyPr rtlCol="0">
            <a:normAutofit/>
          </a:bodyPr>
          <a:lstStyle/>
          <a:p>
            <a:pPr lvl="0" algn="l" rtl="0"/>
            <a:r>
              <a:rPr lang="fr" sz="3600"/>
              <a:t>Expliquer et impliquer</a:t>
            </a:r>
          </a:p>
        </p:txBody>
      </p:sp>
      <p:grpSp>
        <p:nvGrpSpPr>
          <p:cNvPr id="66" name="Group 65">
            <a:extLst>
              <a:ext uri="{FF2B5EF4-FFF2-40B4-BE49-F238E27FC236}">
                <a16:creationId xmlns:a16="http://schemas.microsoft.com/office/drawing/2014/main" id="{0F28F978-9E0A-2F4D-B0FC-FD60CF4FF0D2}"/>
              </a:ext>
            </a:extLst>
          </p:cNvPr>
          <p:cNvGrpSpPr/>
          <p:nvPr>
            <p:custDataLst>
              <p:tags r:id="rId3"/>
            </p:custDataLst>
          </p:nvPr>
        </p:nvGrpSpPr>
        <p:grpSpPr>
          <a:xfrm>
            <a:off x="663643" y="1176091"/>
            <a:ext cx="1557043" cy="988197"/>
            <a:chOff x="663643" y="1568537"/>
            <a:chExt cx="2877844" cy="1826460"/>
          </a:xfrm>
        </p:grpSpPr>
        <p:sp>
          <p:nvSpPr>
            <p:cNvPr id="67" name="Notched Right Arrow 66">
              <a:extLst>
                <a:ext uri="{FF2B5EF4-FFF2-40B4-BE49-F238E27FC236}">
                  <a16:creationId xmlns:a16="http://schemas.microsoft.com/office/drawing/2014/main" id="{072C5D99-C168-9043-8BA8-0DD93540EA11}"/>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900"/>
            </a:p>
          </p:txBody>
        </p:sp>
        <p:grpSp>
          <p:nvGrpSpPr>
            <p:cNvPr id="68" name="Group 552">
              <a:extLst>
                <a:ext uri="{FF2B5EF4-FFF2-40B4-BE49-F238E27FC236}">
                  <a16:creationId xmlns:a16="http://schemas.microsoft.com/office/drawing/2014/main" id="{9C515374-4348-1A4A-9278-F66471D83DEC}"/>
                </a:ext>
              </a:extLst>
            </p:cNvPr>
            <p:cNvGrpSpPr/>
            <p:nvPr/>
          </p:nvGrpSpPr>
          <p:grpSpPr>
            <a:xfrm>
              <a:off x="1549197" y="1702393"/>
              <a:ext cx="1003522" cy="729835"/>
              <a:chOff x="6238876" y="2390775"/>
              <a:chExt cx="576262" cy="419101"/>
            </a:xfrm>
            <a:solidFill>
              <a:schemeClr val="bg1"/>
            </a:solidFill>
          </p:grpSpPr>
          <p:sp>
            <p:nvSpPr>
              <p:cNvPr id="70" name="Rectangle 89">
                <a:extLst>
                  <a:ext uri="{FF2B5EF4-FFF2-40B4-BE49-F238E27FC236}">
                    <a16:creationId xmlns:a16="http://schemas.microsoft.com/office/drawing/2014/main" id="{7350BE68-51C8-BE40-B130-1FF3C01B9765}"/>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1" name="Rectangle 90">
                <a:extLst>
                  <a:ext uri="{FF2B5EF4-FFF2-40B4-BE49-F238E27FC236}">
                    <a16:creationId xmlns:a16="http://schemas.microsoft.com/office/drawing/2014/main" id="{E05C5EBB-5A51-4246-9508-26B6726E266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2" name="Freeform 91">
                <a:extLst>
                  <a:ext uri="{FF2B5EF4-FFF2-40B4-BE49-F238E27FC236}">
                    <a16:creationId xmlns:a16="http://schemas.microsoft.com/office/drawing/2014/main" id="{D07892AE-CE43-AE40-BA71-874A2BDF2D8F}"/>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3" name="Freeform 92">
                <a:extLst>
                  <a:ext uri="{FF2B5EF4-FFF2-40B4-BE49-F238E27FC236}">
                    <a16:creationId xmlns:a16="http://schemas.microsoft.com/office/drawing/2014/main" id="{2A834C9A-29D4-CA48-98D8-26F04B91A6EA}"/>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4" name="Freeform 93">
                <a:extLst>
                  <a:ext uri="{FF2B5EF4-FFF2-40B4-BE49-F238E27FC236}">
                    <a16:creationId xmlns:a16="http://schemas.microsoft.com/office/drawing/2014/main" id="{7DDA4D5C-6927-F346-87F7-9133CE9DB135}"/>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5" name="Rectangle 94">
                <a:extLst>
                  <a:ext uri="{FF2B5EF4-FFF2-40B4-BE49-F238E27FC236}">
                    <a16:creationId xmlns:a16="http://schemas.microsoft.com/office/drawing/2014/main" id="{51B0D009-1BA9-C64E-A94F-A0194A5CAF40}"/>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6" name="Freeform 95">
                <a:extLst>
                  <a:ext uri="{FF2B5EF4-FFF2-40B4-BE49-F238E27FC236}">
                    <a16:creationId xmlns:a16="http://schemas.microsoft.com/office/drawing/2014/main" id="{F5E01493-3025-9646-A3B6-8749549F9C56}"/>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7" name="Freeform 96">
                <a:extLst>
                  <a:ext uri="{FF2B5EF4-FFF2-40B4-BE49-F238E27FC236}">
                    <a16:creationId xmlns:a16="http://schemas.microsoft.com/office/drawing/2014/main" id="{FEAAB6AC-45E9-D541-B959-943D4F5CD7DE}"/>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8" name="Rectangle 97">
                <a:extLst>
                  <a:ext uri="{FF2B5EF4-FFF2-40B4-BE49-F238E27FC236}">
                    <a16:creationId xmlns:a16="http://schemas.microsoft.com/office/drawing/2014/main" id="{5C44B5D5-6B8B-864E-8F15-28438618D47B}"/>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9" name="Freeform 98">
                <a:extLst>
                  <a:ext uri="{FF2B5EF4-FFF2-40B4-BE49-F238E27FC236}">
                    <a16:creationId xmlns:a16="http://schemas.microsoft.com/office/drawing/2014/main" id="{C8B532F3-CC17-2143-BA57-2E701F070949}"/>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0" name="Freeform 99">
                <a:extLst>
                  <a:ext uri="{FF2B5EF4-FFF2-40B4-BE49-F238E27FC236}">
                    <a16:creationId xmlns:a16="http://schemas.microsoft.com/office/drawing/2014/main" id="{67EABA33-31C3-0D4F-8EE5-1EDD341380E8}"/>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1" name="Freeform 100">
                <a:extLst>
                  <a:ext uri="{FF2B5EF4-FFF2-40B4-BE49-F238E27FC236}">
                    <a16:creationId xmlns:a16="http://schemas.microsoft.com/office/drawing/2014/main" id="{DE095970-0AD9-F445-A3F7-7CBCC33276D5}"/>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2" name="Freeform 101">
                <a:extLst>
                  <a:ext uri="{FF2B5EF4-FFF2-40B4-BE49-F238E27FC236}">
                    <a16:creationId xmlns:a16="http://schemas.microsoft.com/office/drawing/2014/main" id="{D0CE6DCC-E9DE-DC42-AA2C-2D999D590922}"/>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3" name="Freeform 102">
                <a:extLst>
                  <a:ext uri="{FF2B5EF4-FFF2-40B4-BE49-F238E27FC236}">
                    <a16:creationId xmlns:a16="http://schemas.microsoft.com/office/drawing/2014/main" id="{41D8AF75-ABD1-5340-A55B-FDE68029EB9B}"/>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4" name="Freeform 103">
                <a:extLst>
                  <a:ext uri="{FF2B5EF4-FFF2-40B4-BE49-F238E27FC236}">
                    <a16:creationId xmlns:a16="http://schemas.microsoft.com/office/drawing/2014/main" id="{4A12CC67-23BA-1044-86CD-21C09B81DB1D}"/>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5" name="Freeform 104">
                <a:extLst>
                  <a:ext uri="{FF2B5EF4-FFF2-40B4-BE49-F238E27FC236}">
                    <a16:creationId xmlns:a16="http://schemas.microsoft.com/office/drawing/2014/main" id="{05398F4D-F4DD-234F-9D5F-7AB915249139}"/>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6" name="Freeform 105">
                <a:extLst>
                  <a:ext uri="{FF2B5EF4-FFF2-40B4-BE49-F238E27FC236}">
                    <a16:creationId xmlns:a16="http://schemas.microsoft.com/office/drawing/2014/main" id="{986B4383-2D23-674F-B31A-3F307FA2FEA3}"/>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grpSp>
        <p:sp>
          <p:nvSpPr>
            <p:cNvPr id="69" name="Oval 68">
              <a:extLst>
                <a:ext uri="{FF2B5EF4-FFF2-40B4-BE49-F238E27FC236}">
                  <a16:creationId xmlns:a16="http://schemas.microsoft.com/office/drawing/2014/main" id="{873AD25D-62B6-7347-93FA-791A833F0053}"/>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600" b="1"/>
                <a:t>01</a:t>
              </a:r>
              <a:endParaRPr lang="en-US" sz="1800" b="1" dirty="0"/>
            </a:p>
          </p:txBody>
        </p:sp>
      </p:grpSp>
      <p:grpSp>
        <p:nvGrpSpPr>
          <p:cNvPr id="44" name="Group 43">
            <a:extLst>
              <a:ext uri="{FF2B5EF4-FFF2-40B4-BE49-F238E27FC236}">
                <a16:creationId xmlns:a16="http://schemas.microsoft.com/office/drawing/2014/main" id="{61608655-670D-7A41-813C-2876969C9A29}"/>
              </a:ext>
            </a:extLst>
          </p:cNvPr>
          <p:cNvGrpSpPr/>
          <p:nvPr>
            <p:custDataLst>
              <p:tags r:id="rId4"/>
            </p:custDataLst>
          </p:nvPr>
        </p:nvGrpSpPr>
        <p:grpSpPr>
          <a:xfrm>
            <a:off x="3086760" y="1171630"/>
            <a:ext cx="1542891" cy="975150"/>
            <a:chOff x="2545374" y="3461879"/>
            <a:chExt cx="2877844" cy="1818879"/>
          </a:xfrm>
        </p:grpSpPr>
        <p:sp>
          <p:nvSpPr>
            <p:cNvPr id="46" name="Notched Right Arrow 45">
              <a:extLst>
                <a:ext uri="{FF2B5EF4-FFF2-40B4-BE49-F238E27FC236}">
                  <a16:creationId xmlns:a16="http://schemas.microsoft.com/office/drawing/2014/main" id="{78479614-5995-0F4A-9321-279C4D2F868F}"/>
                </a:ext>
              </a:extLst>
            </p:cNvPr>
            <p:cNvSpPr/>
            <p:nvPr/>
          </p:nvSpPr>
          <p:spPr bwMode="auto">
            <a:xfrm>
              <a:off x="2545374" y="3461879"/>
              <a:ext cx="2877844" cy="1500897"/>
            </a:xfrm>
            <a:prstGeom prst="notchedRightArrow">
              <a:avLst>
                <a:gd name="adj1" fmla="val 100000"/>
                <a:gd name="adj2" fmla="val 34681"/>
              </a:avLst>
            </a:prstGeom>
            <a:solidFill>
              <a:schemeClr val="accent2"/>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900"/>
            </a:p>
          </p:txBody>
        </p:sp>
        <p:sp>
          <p:nvSpPr>
            <p:cNvPr id="52" name="Freeform 217">
              <a:extLst>
                <a:ext uri="{FF2B5EF4-FFF2-40B4-BE49-F238E27FC236}">
                  <a16:creationId xmlns:a16="http://schemas.microsoft.com/office/drawing/2014/main" id="{E467B13F-1038-5B49-9D6B-25C41BB3923A}"/>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solidFill>
                  <a:schemeClr val="tx1">
                    <a:lumMod val="90000"/>
                    <a:lumOff val="10000"/>
                  </a:schemeClr>
                </a:solidFill>
              </a:endParaRPr>
            </a:p>
          </p:txBody>
        </p:sp>
        <p:sp>
          <p:nvSpPr>
            <p:cNvPr id="53" name="Freeform 218">
              <a:extLst>
                <a:ext uri="{FF2B5EF4-FFF2-40B4-BE49-F238E27FC236}">
                  <a16:creationId xmlns:a16="http://schemas.microsoft.com/office/drawing/2014/main" id="{E2333BCF-6593-F14A-9DD5-88C0B345F595}"/>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dirty="0">
                <a:solidFill>
                  <a:schemeClr val="tx1">
                    <a:lumMod val="90000"/>
                    <a:lumOff val="10000"/>
                  </a:schemeClr>
                </a:solidFill>
              </a:endParaRPr>
            </a:p>
          </p:txBody>
        </p:sp>
        <p:sp>
          <p:nvSpPr>
            <p:cNvPr id="56" name="Oval 55">
              <a:extLst>
                <a:ext uri="{FF2B5EF4-FFF2-40B4-BE49-F238E27FC236}">
                  <a16:creationId xmlns:a16="http://schemas.microsoft.com/office/drawing/2014/main" id="{141733B9-3499-EB40-870B-18EC11C982C3}"/>
                </a:ext>
              </a:extLst>
            </p:cNvPr>
            <p:cNvSpPr/>
            <p:nvPr/>
          </p:nvSpPr>
          <p:spPr>
            <a:xfrm>
              <a:off x="3565632" y="4468536"/>
              <a:ext cx="812221" cy="812222"/>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600" b="1"/>
                <a:t>02</a:t>
              </a:r>
            </a:p>
          </p:txBody>
        </p:sp>
      </p:grpSp>
      <p:sp>
        <p:nvSpPr>
          <p:cNvPr id="62" name="Rectangle 61">
            <a:extLst>
              <a:ext uri="{FF2B5EF4-FFF2-40B4-BE49-F238E27FC236}">
                <a16:creationId xmlns:a16="http://schemas.microsoft.com/office/drawing/2014/main" id="{D1EDF1E4-F4F1-8A4A-B13A-6019363D08C0}"/>
              </a:ext>
            </a:extLst>
          </p:cNvPr>
          <p:cNvSpPr/>
          <p:nvPr>
            <p:custDataLst>
              <p:tags r:id="rId5"/>
            </p:custDataLst>
          </p:nvPr>
        </p:nvSpPr>
        <p:spPr>
          <a:xfrm>
            <a:off x="666497" y="2489116"/>
            <a:ext cx="1953627" cy="523220"/>
          </a:xfrm>
          <a:prstGeom prst="rect">
            <a:avLst/>
          </a:prstGeom>
          <a:solidFill>
            <a:schemeClr val="accent2"/>
          </a:solidFill>
        </p:spPr>
        <p:txBody>
          <a:bodyPr wrap="square" rtlCol="0">
            <a:spAutoFit/>
          </a:bodyPr>
          <a:lstStyle/>
          <a:p>
            <a:pPr algn="ctr" rtl="0"/>
            <a:r>
              <a:rPr lang="fr" sz="2800" b="1">
                <a:solidFill>
                  <a:schemeClr val="bg1"/>
                </a:solidFill>
              </a:rPr>
              <a:t>Expliquer</a:t>
            </a:r>
            <a:endParaRPr lang="en-US" sz="3600" b="1" dirty="0">
              <a:solidFill>
                <a:schemeClr val="bg1"/>
              </a:solidFill>
            </a:endParaRPr>
          </a:p>
        </p:txBody>
      </p:sp>
      <p:cxnSp>
        <p:nvCxnSpPr>
          <p:cNvPr id="63" name="Straight Connector 62">
            <a:extLst>
              <a:ext uri="{FF2B5EF4-FFF2-40B4-BE49-F238E27FC236}">
                <a16:creationId xmlns:a16="http://schemas.microsoft.com/office/drawing/2014/main" id="{DD47DB85-F7FF-7D43-8AEA-2C46B91C89B7}"/>
              </a:ext>
            </a:extLst>
          </p:cNvPr>
          <p:cNvCxnSpPr>
            <a:cxnSpLocks/>
          </p:cNvCxnSpPr>
          <p:nvPr>
            <p:custDataLst>
              <p:tags r:id="rId6"/>
            </p:custDataLst>
          </p:nvPr>
        </p:nvCxnSpPr>
        <p:spPr>
          <a:xfrm>
            <a:off x="2565690" y="7728881"/>
            <a:ext cx="10437523"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3771E8D-7925-0847-85E6-F6D39A2A38A3}"/>
              </a:ext>
            </a:extLst>
          </p:cNvPr>
          <p:cNvCxnSpPr>
            <a:cxnSpLocks/>
          </p:cNvCxnSpPr>
          <p:nvPr>
            <p:custDataLst>
              <p:tags r:id="rId7"/>
            </p:custDataLst>
          </p:nvPr>
        </p:nvCxnSpPr>
        <p:spPr>
          <a:xfrm>
            <a:off x="3748895" y="6145779"/>
            <a:ext cx="9254318"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CD04D49-793C-AB47-858F-C91A1BDF49CB}"/>
              </a:ext>
            </a:extLst>
          </p:cNvPr>
          <p:cNvCxnSpPr>
            <a:cxnSpLocks/>
          </p:cNvCxnSpPr>
          <p:nvPr>
            <p:custDataLst>
              <p:tags r:id="rId8"/>
            </p:custDataLst>
          </p:nvPr>
        </p:nvCxnSpPr>
        <p:spPr>
          <a:xfrm>
            <a:off x="3633748" y="4523795"/>
            <a:ext cx="9369465"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E9E3B17-593F-BA42-84D0-654787DBB8F5}"/>
              </a:ext>
            </a:extLst>
          </p:cNvPr>
          <p:cNvCxnSpPr>
            <a:cxnSpLocks/>
          </p:cNvCxnSpPr>
          <p:nvPr>
            <p:custDataLst>
              <p:tags r:id="rId9"/>
            </p:custDataLst>
          </p:nvPr>
        </p:nvCxnSpPr>
        <p:spPr>
          <a:xfrm>
            <a:off x="4416270" y="5388762"/>
            <a:ext cx="8586943"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DA80242-46B2-6C46-B0D8-A591205D3F22}"/>
              </a:ext>
            </a:extLst>
          </p:cNvPr>
          <p:cNvCxnSpPr>
            <a:cxnSpLocks/>
          </p:cNvCxnSpPr>
          <p:nvPr>
            <p:custDataLst>
              <p:tags r:id="rId10"/>
            </p:custDataLst>
          </p:nvPr>
        </p:nvCxnSpPr>
        <p:spPr>
          <a:xfrm>
            <a:off x="3063914" y="6888093"/>
            <a:ext cx="9939299"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6C1DFA9-4BCA-9942-A37B-21CC07CDF38C}"/>
              </a:ext>
            </a:extLst>
          </p:cNvPr>
          <p:cNvCxnSpPr>
            <a:cxnSpLocks/>
          </p:cNvCxnSpPr>
          <p:nvPr>
            <p:custDataLst>
              <p:tags r:id="rId11"/>
            </p:custDataLst>
          </p:nvPr>
        </p:nvCxnSpPr>
        <p:spPr>
          <a:xfrm>
            <a:off x="2620124" y="3924821"/>
            <a:ext cx="10383089"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FAB836C3-E5FA-9149-94FE-3F088E99E864}"/>
              </a:ext>
            </a:extLst>
          </p:cNvPr>
          <p:cNvSpPr/>
          <p:nvPr>
            <p:custDataLst>
              <p:tags r:id="rId12"/>
            </p:custDataLst>
          </p:nvPr>
        </p:nvSpPr>
        <p:spPr>
          <a:xfrm>
            <a:off x="4599996" y="4042639"/>
            <a:ext cx="9300929" cy="369332"/>
          </a:xfrm>
          <a:prstGeom prst="rect">
            <a:avLst/>
          </a:prstGeom>
        </p:spPr>
        <p:txBody>
          <a:bodyPr wrap="square" rtlCol="0">
            <a:spAutoFit/>
          </a:bodyPr>
          <a:lstStyle/>
          <a:p>
            <a:pPr lvl="0" rtl="0"/>
            <a:r>
              <a:rPr lang="fr" sz="1800">
                <a:latin typeface="Calibri" charset="0"/>
                <a:ea typeface="MS PGothic" charset="-128"/>
                <a:cs typeface="Calibri" charset="0"/>
              </a:rPr>
              <a:t>En mettant en place un espace bienveillant et accueillant ; </a:t>
            </a:r>
            <a:endParaRPr lang="en-US" sz="1800" dirty="0"/>
          </a:p>
        </p:txBody>
      </p:sp>
      <p:sp>
        <p:nvSpPr>
          <p:cNvPr id="91" name="Rectangle 90">
            <a:extLst>
              <a:ext uri="{FF2B5EF4-FFF2-40B4-BE49-F238E27FC236}">
                <a16:creationId xmlns:a16="http://schemas.microsoft.com/office/drawing/2014/main" id="{E5AFFFFC-FCDF-EB48-ADF7-148770C82C61}"/>
              </a:ext>
            </a:extLst>
          </p:cNvPr>
          <p:cNvSpPr/>
          <p:nvPr>
            <p:custDataLst>
              <p:tags r:id="rId13"/>
            </p:custDataLst>
          </p:nvPr>
        </p:nvSpPr>
        <p:spPr>
          <a:xfrm>
            <a:off x="5155929" y="4608541"/>
            <a:ext cx="6913155" cy="646331"/>
          </a:xfrm>
          <a:prstGeom prst="rect">
            <a:avLst/>
          </a:prstGeom>
        </p:spPr>
        <p:txBody>
          <a:bodyPr wrap="square" rtlCol="0">
            <a:spAutoFit/>
          </a:bodyPr>
          <a:lstStyle/>
          <a:p>
            <a:pPr lvl="0" rtl="0"/>
            <a:r>
              <a:rPr lang="fr" sz="1800"/>
              <a:t>En adoptant une communication verbale et non verbale qui offre un sentiment de considération et de sécurité ; </a:t>
            </a:r>
          </a:p>
        </p:txBody>
      </p:sp>
      <p:sp>
        <p:nvSpPr>
          <p:cNvPr id="92" name="Rectangle 91">
            <a:extLst>
              <a:ext uri="{FF2B5EF4-FFF2-40B4-BE49-F238E27FC236}">
                <a16:creationId xmlns:a16="http://schemas.microsoft.com/office/drawing/2014/main" id="{AE82CC4D-EC9D-3E4F-9522-7A34ADBDC1F8}"/>
              </a:ext>
            </a:extLst>
          </p:cNvPr>
          <p:cNvSpPr/>
          <p:nvPr>
            <p:custDataLst>
              <p:tags r:id="rId14"/>
            </p:custDataLst>
          </p:nvPr>
        </p:nvSpPr>
        <p:spPr>
          <a:xfrm>
            <a:off x="5362759" y="5462387"/>
            <a:ext cx="10146525" cy="646331"/>
          </a:xfrm>
          <a:prstGeom prst="rect">
            <a:avLst/>
          </a:prstGeom>
        </p:spPr>
        <p:txBody>
          <a:bodyPr wrap="square" rtlCol="0">
            <a:spAutoFit/>
          </a:bodyPr>
          <a:lstStyle/>
          <a:p>
            <a:pPr lvl="0" rtl="0"/>
            <a:r>
              <a:rPr lang="fr" sz="1800" dirty="0">
                <a:latin typeface="Calibri" charset="0"/>
                <a:ea typeface="MS PGothic" charset="-128"/>
                <a:cs typeface="Calibri" charset="0"/>
              </a:rPr>
              <a:t>En se gardant de tout jugement sur les personnes avec lesquelles on entre </a:t>
            </a:r>
          </a:p>
          <a:p>
            <a:pPr lvl="0" rtl="0"/>
            <a:r>
              <a:rPr lang="fr" sz="1800" dirty="0">
                <a:latin typeface="Calibri" charset="0"/>
                <a:ea typeface="MS PGothic" charset="-128"/>
                <a:cs typeface="Calibri" charset="0"/>
              </a:rPr>
              <a:t>en contact ;</a:t>
            </a:r>
            <a:endParaRPr lang="en-US" sz="1800" dirty="0"/>
          </a:p>
        </p:txBody>
      </p:sp>
      <p:sp>
        <p:nvSpPr>
          <p:cNvPr id="93" name="Rectangle 92">
            <a:extLst>
              <a:ext uri="{FF2B5EF4-FFF2-40B4-BE49-F238E27FC236}">
                <a16:creationId xmlns:a16="http://schemas.microsoft.com/office/drawing/2014/main" id="{4B949BBA-E646-BB4F-A7C6-A085B2DD925B}"/>
              </a:ext>
            </a:extLst>
          </p:cNvPr>
          <p:cNvSpPr/>
          <p:nvPr>
            <p:custDataLst>
              <p:tags r:id="rId15"/>
            </p:custDataLst>
          </p:nvPr>
        </p:nvSpPr>
        <p:spPr>
          <a:xfrm>
            <a:off x="5321972" y="6202997"/>
            <a:ext cx="7676967" cy="646331"/>
          </a:xfrm>
          <a:prstGeom prst="rect">
            <a:avLst/>
          </a:prstGeom>
        </p:spPr>
        <p:txBody>
          <a:bodyPr wrap="square" rtlCol="0">
            <a:spAutoFit/>
          </a:bodyPr>
          <a:lstStyle/>
          <a:p>
            <a:pPr lvl="0" rtl="0"/>
            <a:r>
              <a:rPr lang="fr" sz="1800" dirty="0"/>
              <a:t>En demandant si la personne se sent suffisamment à l’aise pour s’exprimer devant l’interprète ;</a:t>
            </a:r>
          </a:p>
        </p:txBody>
      </p:sp>
      <p:sp>
        <p:nvSpPr>
          <p:cNvPr id="94" name="Rectangle 93">
            <a:extLst>
              <a:ext uri="{FF2B5EF4-FFF2-40B4-BE49-F238E27FC236}">
                <a16:creationId xmlns:a16="http://schemas.microsoft.com/office/drawing/2014/main" id="{3499EDAC-5038-AC48-AEAF-821AA4342556}"/>
              </a:ext>
            </a:extLst>
          </p:cNvPr>
          <p:cNvSpPr/>
          <p:nvPr>
            <p:custDataLst>
              <p:tags r:id="rId16"/>
            </p:custDataLst>
          </p:nvPr>
        </p:nvSpPr>
        <p:spPr>
          <a:xfrm>
            <a:off x="5113290" y="6959794"/>
            <a:ext cx="7135417" cy="646331"/>
          </a:xfrm>
          <a:prstGeom prst="rect">
            <a:avLst/>
          </a:prstGeom>
        </p:spPr>
        <p:txBody>
          <a:bodyPr wrap="square" rtlCol="0">
            <a:spAutoFit/>
          </a:bodyPr>
          <a:lstStyle/>
          <a:p>
            <a:pPr lvl="0" rtl="0"/>
            <a:r>
              <a:rPr lang="fr" sz="1800" dirty="0">
                <a:latin typeface="Calibri" charset="0"/>
                <a:ea typeface="MS PGothic" charset="-128"/>
                <a:cs typeface="Calibri" charset="0"/>
              </a:rPr>
              <a:t>En demandant ou en vérifiant le prénom et le pronom à utiliser pour les personnes présentant une diversité d’identité de genre ;</a:t>
            </a:r>
            <a:endParaRPr lang="en-US" sz="1800" dirty="0"/>
          </a:p>
        </p:txBody>
      </p:sp>
      <p:sp>
        <p:nvSpPr>
          <p:cNvPr id="95" name="Shape 13354">
            <a:extLst>
              <a:ext uri="{FF2B5EF4-FFF2-40B4-BE49-F238E27FC236}">
                <a16:creationId xmlns:a16="http://schemas.microsoft.com/office/drawing/2014/main" id="{CB5FF949-10F6-8F43-B627-AB857AF4D415}"/>
              </a:ext>
            </a:extLst>
          </p:cNvPr>
          <p:cNvSpPr/>
          <p:nvPr>
            <p:custDataLst>
              <p:tags r:id="rId17"/>
            </p:custDataLst>
          </p:nvPr>
        </p:nvSpPr>
        <p:spPr>
          <a:xfrm>
            <a:off x="4629651" y="4844107"/>
            <a:ext cx="413660" cy="286866"/>
          </a:xfrm>
          <a:custGeom>
            <a:avLst/>
            <a:gdLst/>
            <a:ahLst/>
            <a:cxnLst>
              <a:cxn ang="0">
                <a:pos x="wd2" y="hd2"/>
              </a:cxn>
              <a:cxn ang="5400000">
                <a:pos x="wd2" y="hd2"/>
              </a:cxn>
              <a:cxn ang="10800000">
                <a:pos x="wd2" y="hd2"/>
              </a:cxn>
              <a:cxn ang="16200000">
                <a:pos x="wd2" y="hd2"/>
              </a:cxn>
            </a:cxnLst>
            <a:rect l="0" t="0" r="r" b="b"/>
            <a:pathLst>
              <a:path w="21600" h="21600" extrusionOk="0">
                <a:moveTo>
                  <a:pt x="0" y="11073"/>
                </a:moveTo>
                <a:lnTo>
                  <a:pt x="7543" y="21600"/>
                </a:lnTo>
                <a:lnTo>
                  <a:pt x="21600" y="4158"/>
                </a:lnTo>
                <a:lnTo>
                  <a:pt x="18565" y="0"/>
                </a:lnTo>
                <a:lnTo>
                  <a:pt x="7974" y="13106"/>
                </a:lnTo>
                <a:lnTo>
                  <a:pt x="3251" y="6526"/>
                </a:lnTo>
                <a:lnTo>
                  <a:pt x="0" y="11073"/>
                </a:lnTo>
                <a:close/>
              </a:path>
            </a:pathLst>
          </a:custGeom>
          <a:solidFill>
            <a:schemeClr val="accent2"/>
          </a:solidFill>
          <a:ln w="12700">
            <a:miter lim="400000"/>
          </a:ln>
        </p:spPr>
        <p:txBody>
          <a:bodyPr lIns="19050" tIns="19050" rIns="19050" bIns="19050" rtlCol="0" anchor="ctr"/>
          <a:lstStyle/>
          <a:p>
            <a:pPr rtl="0">
              <a:defRPr sz="3200"/>
            </a:pPr>
            <a:endParaRPr sz="1200"/>
          </a:p>
        </p:txBody>
      </p:sp>
      <p:sp>
        <p:nvSpPr>
          <p:cNvPr id="96" name="Oval 95">
            <a:extLst>
              <a:ext uri="{FF2B5EF4-FFF2-40B4-BE49-F238E27FC236}">
                <a16:creationId xmlns:a16="http://schemas.microsoft.com/office/drawing/2014/main" id="{23B17273-0F4D-E745-ADE7-ED5CD0CA1C69}"/>
              </a:ext>
            </a:extLst>
          </p:cNvPr>
          <p:cNvSpPr/>
          <p:nvPr>
            <p:custDataLst>
              <p:tags r:id="rId18"/>
            </p:custDataLst>
          </p:nvPr>
        </p:nvSpPr>
        <p:spPr>
          <a:xfrm>
            <a:off x="-1626" y="3876609"/>
            <a:ext cx="4697200" cy="46972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dirty="0"/>
          </a:p>
        </p:txBody>
      </p:sp>
      <p:sp>
        <p:nvSpPr>
          <p:cNvPr id="97" name="Shape 13354">
            <a:extLst>
              <a:ext uri="{FF2B5EF4-FFF2-40B4-BE49-F238E27FC236}">
                <a16:creationId xmlns:a16="http://schemas.microsoft.com/office/drawing/2014/main" id="{329AB2FB-8C99-6346-8CCF-1FEC3AB36AC1}"/>
              </a:ext>
            </a:extLst>
          </p:cNvPr>
          <p:cNvSpPr/>
          <p:nvPr>
            <p:custDataLst>
              <p:tags r:id="rId19"/>
            </p:custDataLst>
          </p:nvPr>
        </p:nvSpPr>
        <p:spPr>
          <a:xfrm>
            <a:off x="4098738" y="4180591"/>
            <a:ext cx="413660" cy="286866"/>
          </a:xfrm>
          <a:custGeom>
            <a:avLst/>
            <a:gdLst/>
            <a:ahLst/>
            <a:cxnLst>
              <a:cxn ang="0">
                <a:pos x="wd2" y="hd2"/>
              </a:cxn>
              <a:cxn ang="5400000">
                <a:pos x="wd2" y="hd2"/>
              </a:cxn>
              <a:cxn ang="10800000">
                <a:pos x="wd2" y="hd2"/>
              </a:cxn>
              <a:cxn ang="16200000">
                <a:pos x="wd2" y="hd2"/>
              </a:cxn>
            </a:cxnLst>
            <a:rect l="0" t="0" r="r" b="b"/>
            <a:pathLst>
              <a:path w="21600" h="21600" extrusionOk="0">
                <a:moveTo>
                  <a:pt x="0" y="11073"/>
                </a:moveTo>
                <a:lnTo>
                  <a:pt x="7543" y="21600"/>
                </a:lnTo>
                <a:lnTo>
                  <a:pt x="21600" y="4158"/>
                </a:lnTo>
                <a:lnTo>
                  <a:pt x="18565" y="0"/>
                </a:lnTo>
                <a:lnTo>
                  <a:pt x="7974" y="13106"/>
                </a:lnTo>
                <a:lnTo>
                  <a:pt x="3251" y="6526"/>
                </a:lnTo>
                <a:lnTo>
                  <a:pt x="0" y="11073"/>
                </a:lnTo>
                <a:close/>
              </a:path>
            </a:pathLst>
          </a:custGeom>
          <a:solidFill>
            <a:schemeClr val="accent2"/>
          </a:solidFill>
          <a:ln w="12700">
            <a:miter lim="400000"/>
          </a:ln>
        </p:spPr>
        <p:txBody>
          <a:bodyPr lIns="19050" tIns="19050" rIns="19050" bIns="19050" rtlCol="0" anchor="ctr"/>
          <a:lstStyle/>
          <a:p>
            <a:pPr rtl="0">
              <a:defRPr sz="3200"/>
            </a:pPr>
            <a:endParaRPr sz="1200"/>
          </a:p>
        </p:txBody>
      </p:sp>
      <p:sp>
        <p:nvSpPr>
          <p:cNvPr id="122" name="Shape 13354">
            <a:extLst>
              <a:ext uri="{FF2B5EF4-FFF2-40B4-BE49-F238E27FC236}">
                <a16:creationId xmlns:a16="http://schemas.microsoft.com/office/drawing/2014/main" id="{576C6F53-7F6D-0844-BEAB-A63B3E6CB58C}"/>
              </a:ext>
            </a:extLst>
          </p:cNvPr>
          <p:cNvSpPr/>
          <p:nvPr>
            <p:custDataLst>
              <p:tags r:id="rId20"/>
            </p:custDataLst>
          </p:nvPr>
        </p:nvSpPr>
        <p:spPr>
          <a:xfrm>
            <a:off x="4822336" y="5603720"/>
            <a:ext cx="413660" cy="286866"/>
          </a:xfrm>
          <a:custGeom>
            <a:avLst/>
            <a:gdLst/>
            <a:ahLst/>
            <a:cxnLst>
              <a:cxn ang="0">
                <a:pos x="wd2" y="hd2"/>
              </a:cxn>
              <a:cxn ang="5400000">
                <a:pos x="wd2" y="hd2"/>
              </a:cxn>
              <a:cxn ang="10800000">
                <a:pos x="wd2" y="hd2"/>
              </a:cxn>
              <a:cxn ang="16200000">
                <a:pos x="wd2" y="hd2"/>
              </a:cxn>
            </a:cxnLst>
            <a:rect l="0" t="0" r="r" b="b"/>
            <a:pathLst>
              <a:path w="21600" h="21600" extrusionOk="0">
                <a:moveTo>
                  <a:pt x="0" y="11073"/>
                </a:moveTo>
                <a:lnTo>
                  <a:pt x="7543" y="21600"/>
                </a:lnTo>
                <a:lnTo>
                  <a:pt x="21600" y="4158"/>
                </a:lnTo>
                <a:lnTo>
                  <a:pt x="18565" y="0"/>
                </a:lnTo>
                <a:lnTo>
                  <a:pt x="7974" y="13106"/>
                </a:lnTo>
                <a:lnTo>
                  <a:pt x="3251" y="6526"/>
                </a:lnTo>
                <a:lnTo>
                  <a:pt x="0" y="11073"/>
                </a:lnTo>
                <a:close/>
              </a:path>
            </a:pathLst>
          </a:custGeom>
          <a:solidFill>
            <a:schemeClr val="accent2"/>
          </a:solidFill>
          <a:ln w="12700">
            <a:miter lim="400000"/>
          </a:ln>
        </p:spPr>
        <p:txBody>
          <a:bodyPr lIns="19050" tIns="19050" rIns="19050" bIns="19050" rtlCol="0" anchor="ctr"/>
          <a:lstStyle/>
          <a:p>
            <a:pPr rtl="0">
              <a:defRPr sz="3200"/>
            </a:pPr>
            <a:endParaRPr sz="1200"/>
          </a:p>
        </p:txBody>
      </p:sp>
      <p:sp>
        <p:nvSpPr>
          <p:cNvPr id="123" name="Shape 13354">
            <a:extLst>
              <a:ext uri="{FF2B5EF4-FFF2-40B4-BE49-F238E27FC236}">
                <a16:creationId xmlns:a16="http://schemas.microsoft.com/office/drawing/2014/main" id="{B72C1400-B4AC-C549-8734-70100B6CC165}"/>
              </a:ext>
            </a:extLst>
          </p:cNvPr>
          <p:cNvSpPr/>
          <p:nvPr>
            <p:custDataLst>
              <p:tags r:id="rId21"/>
            </p:custDataLst>
          </p:nvPr>
        </p:nvSpPr>
        <p:spPr>
          <a:xfrm>
            <a:off x="4850578" y="6362955"/>
            <a:ext cx="413660" cy="286866"/>
          </a:xfrm>
          <a:custGeom>
            <a:avLst/>
            <a:gdLst/>
            <a:ahLst/>
            <a:cxnLst>
              <a:cxn ang="0">
                <a:pos x="wd2" y="hd2"/>
              </a:cxn>
              <a:cxn ang="5400000">
                <a:pos x="wd2" y="hd2"/>
              </a:cxn>
              <a:cxn ang="10800000">
                <a:pos x="wd2" y="hd2"/>
              </a:cxn>
              <a:cxn ang="16200000">
                <a:pos x="wd2" y="hd2"/>
              </a:cxn>
            </a:cxnLst>
            <a:rect l="0" t="0" r="r" b="b"/>
            <a:pathLst>
              <a:path w="21600" h="21600" extrusionOk="0">
                <a:moveTo>
                  <a:pt x="0" y="11073"/>
                </a:moveTo>
                <a:lnTo>
                  <a:pt x="7543" y="21600"/>
                </a:lnTo>
                <a:lnTo>
                  <a:pt x="21600" y="4158"/>
                </a:lnTo>
                <a:lnTo>
                  <a:pt x="18565" y="0"/>
                </a:lnTo>
                <a:lnTo>
                  <a:pt x="7974" y="13106"/>
                </a:lnTo>
                <a:lnTo>
                  <a:pt x="3251" y="6526"/>
                </a:lnTo>
                <a:lnTo>
                  <a:pt x="0" y="11073"/>
                </a:lnTo>
                <a:close/>
              </a:path>
            </a:pathLst>
          </a:custGeom>
          <a:solidFill>
            <a:schemeClr val="accent2"/>
          </a:solidFill>
          <a:ln w="12700">
            <a:miter lim="400000"/>
          </a:ln>
        </p:spPr>
        <p:txBody>
          <a:bodyPr lIns="19050" tIns="19050" rIns="19050" bIns="19050" rtlCol="0" anchor="ctr"/>
          <a:lstStyle/>
          <a:p>
            <a:pPr rtl="0">
              <a:defRPr sz="3200"/>
            </a:pPr>
            <a:endParaRPr sz="1200"/>
          </a:p>
        </p:txBody>
      </p:sp>
      <p:sp>
        <p:nvSpPr>
          <p:cNvPr id="124" name="Shape 13354">
            <a:extLst>
              <a:ext uri="{FF2B5EF4-FFF2-40B4-BE49-F238E27FC236}">
                <a16:creationId xmlns:a16="http://schemas.microsoft.com/office/drawing/2014/main" id="{4F374A36-93C0-6245-A44F-5F40E768A7C0}"/>
              </a:ext>
            </a:extLst>
          </p:cNvPr>
          <p:cNvSpPr/>
          <p:nvPr>
            <p:custDataLst>
              <p:tags r:id="rId22"/>
            </p:custDataLst>
          </p:nvPr>
        </p:nvSpPr>
        <p:spPr>
          <a:xfrm>
            <a:off x="4643748" y="7172239"/>
            <a:ext cx="413660" cy="286866"/>
          </a:xfrm>
          <a:custGeom>
            <a:avLst/>
            <a:gdLst/>
            <a:ahLst/>
            <a:cxnLst>
              <a:cxn ang="0">
                <a:pos x="wd2" y="hd2"/>
              </a:cxn>
              <a:cxn ang="5400000">
                <a:pos x="wd2" y="hd2"/>
              </a:cxn>
              <a:cxn ang="10800000">
                <a:pos x="wd2" y="hd2"/>
              </a:cxn>
              <a:cxn ang="16200000">
                <a:pos x="wd2" y="hd2"/>
              </a:cxn>
            </a:cxnLst>
            <a:rect l="0" t="0" r="r" b="b"/>
            <a:pathLst>
              <a:path w="21600" h="21600" extrusionOk="0">
                <a:moveTo>
                  <a:pt x="0" y="11073"/>
                </a:moveTo>
                <a:lnTo>
                  <a:pt x="7543" y="21600"/>
                </a:lnTo>
                <a:lnTo>
                  <a:pt x="21600" y="4158"/>
                </a:lnTo>
                <a:lnTo>
                  <a:pt x="18565" y="0"/>
                </a:lnTo>
                <a:lnTo>
                  <a:pt x="7974" y="13106"/>
                </a:lnTo>
                <a:lnTo>
                  <a:pt x="3251" y="6526"/>
                </a:lnTo>
                <a:lnTo>
                  <a:pt x="0" y="11073"/>
                </a:lnTo>
                <a:close/>
              </a:path>
            </a:pathLst>
          </a:custGeom>
          <a:solidFill>
            <a:schemeClr val="accent2"/>
          </a:solidFill>
          <a:ln w="12700">
            <a:miter lim="400000"/>
          </a:ln>
        </p:spPr>
        <p:txBody>
          <a:bodyPr lIns="19050" tIns="19050" rIns="19050" bIns="19050" rtlCol="0" anchor="ctr"/>
          <a:lstStyle/>
          <a:p>
            <a:pPr rtl="0">
              <a:defRPr sz="3200"/>
            </a:pPr>
            <a:endParaRPr sz="1200"/>
          </a:p>
        </p:txBody>
      </p:sp>
      <p:pic>
        <p:nvPicPr>
          <p:cNvPr id="125" name="Picture Placeholder 10">
            <a:extLst>
              <a:ext uri="{FF2B5EF4-FFF2-40B4-BE49-F238E27FC236}">
                <a16:creationId xmlns:a16="http://schemas.microsoft.com/office/drawing/2014/main" id="{0997202E-FDBF-8248-9C95-A43982956DC9}"/>
              </a:ext>
            </a:extLst>
          </p:cNvPr>
          <p:cNvPicPr>
            <a:picLocks noChangeAspect="1"/>
          </p:cNvPicPr>
          <p:nvPr>
            <p:custDataLst>
              <p:tags r:id="rId23"/>
            </p:custDataLst>
          </p:nvPr>
        </p:nvPicPr>
        <p:blipFill rotWithShape="1">
          <a:blip r:embed="rId32"/>
          <a:srcRect l="5999" t="-53" r="12510" b="53"/>
          <a:stretch/>
        </p:blipFill>
        <p:spPr>
          <a:xfrm>
            <a:off x="159200" y="4007759"/>
            <a:ext cx="4378916" cy="4430186"/>
          </a:xfrm>
          <a:custGeom>
            <a:avLst/>
            <a:gdLst>
              <a:gd name="connsiteX0" fmla="*/ 1703406 w 3406812"/>
              <a:gd name="connsiteY0" fmla="*/ 0 h 3406812"/>
              <a:gd name="connsiteX1" fmla="*/ 3406812 w 3406812"/>
              <a:gd name="connsiteY1" fmla="*/ 1703406 h 3406812"/>
              <a:gd name="connsiteX2" fmla="*/ 1703406 w 3406812"/>
              <a:gd name="connsiteY2" fmla="*/ 3406812 h 3406812"/>
              <a:gd name="connsiteX3" fmla="*/ 0 w 3406812"/>
              <a:gd name="connsiteY3" fmla="*/ 1703406 h 3406812"/>
              <a:gd name="connsiteX4" fmla="*/ 1703406 w 3406812"/>
              <a:gd name="connsiteY4" fmla="*/ 0 h 3406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6812" h="3406812">
                <a:moveTo>
                  <a:pt x="1703406" y="0"/>
                </a:moveTo>
                <a:cubicBezTo>
                  <a:pt x="2644171" y="0"/>
                  <a:pt x="3406812" y="762641"/>
                  <a:pt x="3406812" y="1703406"/>
                </a:cubicBezTo>
                <a:cubicBezTo>
                  <a:pt x="3406812" y="2644171"/>
                  <a:pt x="2644171" y="3406812"/>
                  <a:pt x="1703406" y="3406812"/>
                </a:cubicBezTo>
                <a:cubicBezTo>
                  <a:pt x="762641" y="3406812"/>
                  <a:pt x="0" y="2644171"/>
                  <a:pt x="0" y="1703406"/>
                </a:cubicBezTo>
                <a:cubicBezTo>
                  <a:pt x="0" y="762641"/>
                  <a:pt x="762641" y="0"/>
                  <a:pt x="1703406" y="0"/>
                </a:cubicBezTo>
                <a:close/>
              </a:path>
            </a:pathLst>
          </a:custGeom>
        </p:spPr>
      </p:pic>
      <p:cxnSp>
        <p:nvCxnSpPr>
          <p:cNvPr id="126" name="Straight Connector 125">
            <a:extLst>
              <a:ext uri="{FF2B5EF4-FFF2-40B4-BE49-F238E27FC236}">
                <a16:creationId xmlns:a16="http://schemas.microsoft.com/office/drawing/2014/main" id="{D370D73F-8ED2-0349-811F-0AF31EE35428}"/>
              </a:ext>
            </a:extLst>
          </p:cNvPr>
          <p:cNvCxnSpPr>
            <a:cxnSpLocks/>
          </p:cNvCxnSpPr>
          <p:nvPr>
            <p:custDataLst>
              <p:tags r:id="rId24"/>
            </p:custDataLst>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51" name="Rectangle 50">
            <a:extLst>
              <a:ext uri="{FF2B5EF4-FFF2-40B4-BE49-F238E27FC236}">
                <a16:creationId xmlns:a16="http://schemas.microsoft.com/office/drawing/2014/main" id="{6E44BD4C-CFDD-0442-B244-52C7ED45696F}"/>
              </a:ext>
            </a:extLst>
          </p:cNvPr>
          <p:cNvSpPr/>
          <p:nvPr>
            <p:custDataLst>
              <p:tags r:id="rId25"/>
            </p:custDataLst>
          </p:nvPr>
        </p:nvSpPr>
        <p:spPr>
          <a:xfrm>
            <a:off x="4695574" y="7812532"/>
            <a:ext cx="8174189" cy="369332"/>
          </a:xfrm>
          <a:prstGeom prst="rect">
            <a:avLst/>
          </a:prstGeom>
        </p:spPr>
        <p:txBody>
          <a:bodyPr wrap="square" rtlCol="0">
            <a:spAutoFit/>
          </a:bodyPr>
          <a:lstStyle/>
          <a:p>
            <a:pPr lvl="0" rtl="0"/>
            <a:r>
              <a:rPr lang="fr" sz="1800"/>
              <a:t>En évitant les sujets difficiles ou sensibles en début d’entretien.</a:t>
            </a:r>
          </a:p>
        </p:txBody>
      </p:sp>
      <p:sp>
        <p:nvSpPr>
          <p:cNvPr id="54" name="Shape 13354">
            <a:extLst>
              <a:ext uri="{FF2B5EF4-FFF2-40B4-BE49-F238E27FC236}">
                <a16:creationId xmlns:a16="http://schemas.microsoft.com/office/drawing/2014/main" id="{138B4E53-BD49-0948-B0FE-5D434168698F}"/>
              </a:ext>
            </a:extLst>
          </p:cNvPr>
          <p:cNvSpPr/>
          <p:nvPr>
            <p:custDataLst>
              <p:tags r:id="rId26"/>
            </p:custDataLst>
          </p:nvPr>
        </p:nvSpPr>
        <p:spPr>
          <a:xfrm>
            <a:off x="4232018" y="7871237"/>
            <a:ext cx="413660" cy="286866"/>
          </a:xfrm>
          <a:custGeom>
            <a:avLst/>
            <a:gdLst/>
            <a:ahLst/>
            <a:cxnLst>
              <a:cxn ang="0">
                <a:pos x="wd2" y="hd2"/>
              </a:cxn>
              <a:cxn ang="5400000">
                <a:pos x="wd2" y="hd2"/>
              </a:cxn>
              <a:cxn ang="10800000">
                <a:pos x="wd2" y="hd2"/>
              </a:cxn>
              <a:cxn ang="16200000">
                <a:pos x="wd2" y="hd2"/>
              </a:cxn>
            </a:cxnLst>
            <a:rect l="0" t="0" r="r" b="b"/>
            <a:pathLst>
              <a:path w="21600" h="21600" extrusionOk="0">
                <a:moveTo>
                  <a:pt x="0" y="11073"/>
                </a:moveTo>
                <a:lnTo>
                  <a:pt x="7543" y="21600"/>
                </a:lnTo>
                <a:lnTo>
                  <a:pt x="21600" y="4158"/>
                </a:lnTo>
                <a:lnTo>
                  <a:pt x="18565" y="0"/>
                </a:lnTo>
                <a:lnTo>
                  <a:pt x="7974" y="13106"/>
                </a:lnTo>
                <a:lnTo>
                  <a:pt x="3251" y="6526"/>
                </a:lnTo>
                <a:lnTo>
                  <a:pt x="0" y="11073"/>
                </a:lnTo>
                <a:close/>
              </a:path>
            </a:pathLst>
          </a:custGeom>
          <a:solidFill>
            <a:schemeClr val="accent2"/>
          </a:solidFill>
          <a:ln w="12700">
            <a:miter lim="400000"/>
          </a:ln>
        </p:spPr>
        <p:txBody>
          <a:bodyPr lIns="19050" tIns="19050" rIns="19050" bIns="19050" rtlCol="0" anchor="ctr"/>
          <a:lstStyle/>
          <a:p>
            <a:pPr rtl="0">
              <a:defRPr sz="3200"/>
            </a:pPr>
            <a:endParaRPr sz="1200"/>
          </a:p>
        </p:txBody>
      </p:sp>
      <p:sp>
        <p:nvSpPr>
          <p:cNvPr id="2" name="Rectangle 1">
            <a:extLst>
              <a:ext uri="{FF2B5EF4-FFF2-40B4-BE49-F238E27FC236}">
                <a16:creationId xmlns:a16="http://schemas.microsoft.com/office/drawing/2014/main" id="{D9865D34-DF4A-8C47-A136-47C4D84E1BC1}"/>
              </a:ext>
            </a:extLst>
          </p:cNvPr>
          <p:cNvSpPr/>
          <p:nvPr>
            <p:custDataLst>
              <p:tags r:id="rId27"/>
            </p:custDataLst>
          </p:nvPr>
        </p:nvSpPr>
        <p:spPr>
          <a:xfrm>
            <a:off x="3189526" y="2503454"/>
            <a:ext cx="3847528" cy="523220"/>
          </a:xfrm>
          <a:prstGeom prst="rect">
            <a:avLst/>
          </a:prstGeom>
        </p:spPr>
        <p:txBody>
          <a:bodyPr wrap="none" rtlCol="0">
            <a:spAutoFit/>
          </a:bodyPr>
          <a:lstStyle/>
          <a:p>
            <a:pPr algn="ctr" rtl="0"/>
            <a:r>
              <a:rPr lang="fr" sz="2800" dirty="0"/>
              <a:t>Comment établir le lien ?</a:t>
            </a:r>
          </a:p>
        </p:txBody>
      </p:sp>
      <p:cxnSp>
        <p:nvCxnSpPr>
          <p:cNvPr id="55" name="Straight Connector 54">
            <a:extLst>
              <a:ext uri="{FF2B5EF4-FFF2-40B4-BE49-F238E27FC236}">
                <a16:creationId xmlns:a16="http://schemas.microsoft.com/office/drawing/2014/main" id="{8B31C7F8-729D-024C-8D6D-90A22F8B75D2}"/>
              </a:ext>
            </a:extLst>
          </p:cNvPr>
          <p:cNvCxnSpPr>
            <a:cxnSpLocks/>
          </p:cNvCxnSpPr>
          <p:nvPr>
            <p:custDataLst>
              <p:tags r:id="rId28"/>
            </p:custDataLst>
          </p:nvPr>
        </p:nvCxnSpPr>
        <p:spPr bwMode="auto">
          <a:xfrm>
            <a:off x="3047049" y="2425321"/>
            <a:ext cx="0" cy="707886"/>
          </a:xfrm>
          <a:prstGeom prst="line">
            <a:avLst/>
          </a:prstGeom>
          <a:blipFill dpi="0" rotWithShape="0">
            <a:blip r:embed="rId33"/>
            <a:srcRect/>
            <a:tile tx="0" ty="0" sx="100000" sy="100000" flip="none" algn="tl"/>
          </a:blipFill>
          <a:ln w="57150"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7" name="Slide Number Placeholder 5">
            <a:extLst>
              <a:ext uri="{FF2B5EF4-FFF2-40B4-BE49-F238E27FC236}">
                <a16:creationId xmlns:a16="http://schemas.microsoft.com/office/drawing/2014/main" id="{FA8C9D26-EE43-DA47-8540-B3B0D2A25D3F}"/>
              </a:ext>
            </a:extLst>
          </p:cNvPr>
          <p:cNvSpPr txBox="1">
            <a:spLocks/>
          </p:cNvSpPr>
          <p:nvPr>
            <p:custDataLst>
              <p:tags r:id="rId29"/>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050" smtClean="0">
                <a:solidFill>
                  <a:schemeClr val="bg1"/>
                </a:solidFill>
              </a:rPr>
              <a:pPr>
                <a:defRPr/>
              </a:pPr>
              <a:t>18</a:t>
            </a:fld>
            <a:endParaRPr lang="en-US" altLang="en-US" sz="1050" dirty="0">
              <a:solidFill>
                <a:schemeClr val="bg1"/>
              </a:solidFill>
            </a:endParaRPr>
          </a:p>
        </p:txBody>
      </p:sp>
    </p:spTree>
    <p:extLst>
      <p:ext uri="{BB962C8B-B14F-4D97-AF65-F5344CB8AC3E}">
        <p14:creationId xmlns:p14="http://schemas.microsoft.com/office/powerpoint/2010/main" val="60008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wipe(left)">
                                      <p:cBhvr>
                                        <p:cTn id="7" dur="500"/>
                                        <p:tgtEl>
                                          <p:spTgt spid="8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7"/>
                                        </p:tgtEl>
                                        <p:attrNameLst>
                                          <p:attrName>style.visibility</p:attrName>
                                        </p:attrNameLst>
                                      </p:cBhvr>
                                      <p:to>
                                        <p:strVal val="visible"/>
                                      </p:to>
                                    </p:set>
                                    <p:animEffect transition="in" filter="fade">
                                      <p:cBhvr>
                                        <p:cTn id="11" dur="500"/>
                                        <p:tgtEl>
                                          <p:spTgt spid="9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0"/>
                                        </p:tgtEl>
                                        <p:attrNameLst>
                                          <p:attrName>style.visibility</p:attrName>
                                        </p:attrNameLst>
                                      </p:cBhvr>
                                      <p:to>
                                        <p:strVal val="visible"/>
                                      </p:to>
                                    </p:set>
                                    <p:animEffect transition="in" filter="fade">
                                      <p:cBhvr>
                                        <p:cTn id="15" dur="500"/>
                                        <p:tgtEl>
                                          <p:spTgt spid="90"/>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wipe(left)">
                                      <p:cBhvr>
                                        <p:cTn id="19" dur="500"/>
                                        <p:tgtEl>
                                          <p:spTgt spid="6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5"/>
                                        </p:tgtEl>
                                        <p:attrNameLst>
                                          <p:attrName>style.visibility</p:attrName>
                                        </p:attrNameLst>
                                      </p:cBhvr>
                                      <p:to>
                                        <p:strVal val="visible"/>
                                      </p:to>
                                    </p:set>
                                    <p:animEffect transition="in" filter="fade">
                                      <p:cBhvr>
                                        <p:cTn id="24" dur="500"/>
                                        <p:tgtEl>
                                          <p:spTgt spid="95"/>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91"/>
                                        </p:tgtEl>
                                        <p:attrNameLst>
                                          <p:attrName>style.visibility</p:attrName>
                                        </p:attrNameLst>
                                      </p:cBhvr>
                                      <p:to>
                                        <p:strVal val="visible"/>
                                      </p:to>
                                    </p:set>
                                    <p:animEffect transition="in" filter="fade">
                                      <p:cBhvr>
                                        <p:cTn id="28" dur="500"/>
                                        <p:tgtEl>
                                          <p:spTgt spid="91"/>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87"/>
                                        </p:tgtEl>
                                        <p:attrNameLst>
                                          <p:attrName>style.visibility</p:attrName>
                                        </p:attrNameLst>
                                      </p:cBhvr>
                                      <p:to>
                                        <p:strVal val="visible"/>
                                      </p:to>
                                    </p:set>
                                    <p:animEffect transition="in" filter="wipe(left)">
                                      <p:cBhvr>
                                        <p:cTn id="32" dur="500"/>
                                        <p:tgtEl>
                                          <p:spTgt spid="8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2"/>
                                        </p:tgtEl>
                                        <p:attrNameLst>
                                          <p:attrName>style.visibility</p:attrName>
                                        </p:attrNameLst>
                                      </p:cBhvr>
                                      <p:to>
                                        <p:strVal val="visible"/>
                                      </p:to>
                                    </p:set>
                                    <p:animEffect transition="in" filter="fade">
                                      <p:cBhvr>
                                        <p:cTn id="37" dur="500"/>
                                        <p:tgtEl>
                                          <p:spTgt spid="122"/>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92"/>
                                        </p:tgtEl>
                                        <p:attrNameLst>
                                          <p:attrName>style.visibility</p:attrName>
                                        </p:attrNameLst>
                                      </p:cBhvr>
                                      <p:to>
                                        <p:strVal val="visible"/>
                                      </p:to>
                                    </p:set>
                                    <p:animEffect transition="in" filter="fade">
                                      <p:cBhvr>
                                        <p:cTn id="41" dur="500"/>
                                        <p:tgtEl>
                                          <p:spTgt spid="92"/>
                                        </p:tgtEl>
                                      </p:cBhvr>
                                    </p:animEffect>
                                  </p:childTnLst>
                                </p:cTn>
                              </p:par>
                            </p:childTnLst>
                          </p:cTn>
                        </p:par>
                        <p:par>
                          <p:cTn id="42" fill="hold">
                            <p:stCondLst>
                              <p:cond delay="1000"/>
                            </p:stCondLst>
                            <p:childTnLst>
                              <p:par>
                                <p:cTn id="43" presetID="22" presetClass="entr" presetSubtype="8"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wipe(left)">
                                      <p:cBhvr>
                                        <p:cTn id="45" dur="500"/>
                                        <p:tgtEl>
                                          <p:spTgt spid="6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23"/>
                                        </p:tgtEl>
                                        <p:attrNameLst>
                                          <p:attrName>style.visibility</p:attrName>
                                        </p:attrNameLst>
                                      </p:cBhvr>
                                      <p:to>
                                        <p:strVal val="visible"/>
                                      </p:to>
                                    </p:set>
                                    <p:animEffect transition="in" filter="fade">
                                      <p:cBhvr>
                                        <p:cTn id="50" dur="500"/>
                                        <p:tgtEl>
                                          <p:spTgt spid="123"/>
                                        </p:tgtEl>
                                      </p:cBhvr>
                                    </p:animEffec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93"/>
                                        </p:tgtEl>
                                        <p:attrNameLst>
                                          <p:attrName>style.visibility</p:attrName>
                                        </p:attrNameLst>
                                      </p:cBhvr>
                                      <p:to>
                                        <p:strVal val="visible"/>
                                      </p:to>
                                    </p:set>
                                    <p:animEffect transition="in" filter="fade">
                                      <p:cBhvr>
                                        <p:cTn id="54" dur="500"/>
                                        <p:tgtEl>
                                          <p:spTgt spid="93"/>
                                        </p:tgtEl>
                                      </p:cBhvr>
                                    </p:animEffect>
                                  </p:childTnLst>
                                </p:cTn>
                              </p:par>
                            </p:childTnLst>
                          </p:cTn>
                        </p:par>
                        <p:par>
                          <p:cTn id="55" fill="hold">
                            <p:stCondLst>
                              <p:cond delay="1000"/>
                            </p:stCondLst>
                            <p:childTnLst>
                              <p:par>
                                <p:cTn id="56" presetID="22" presetClass="entr" presetSubtype="8" fill="hold" nodeType="afterEffect">
                                  <p:stCondLst>
                                    <p:cond delay="0"/>
                                  </p:stCondLst>
                                  <p:childTnLst>
                                    <p:set>
                                      <p:cBhvr>
                                        <p:cTn id="57" dur="1" fill="hold">
                                          <p:stCondLst>
                                            <p:cond delay="0"/>
                                          </p:stCondLst>
                                        </p:cTn>
                                        <p:tgtEl>
                                          <p:spTgt spid="88"/>
                                        </p:tgtEl>
                                        <p:attrNameLst>
                                          <p:attrName>style.visibility</p:attrName>
                                        </p:attrNameLst>
                                      </p:cBhvr>
                                      <p:to>
                                        <p:strVal val="visible"/>
                                      </p:to>
                                    </p:set>
                                    <p:animEffect transition="in" filter="wipe(left)">
                                      <p:cBhvr>
                                        <p:cTn id="58" dur="500"/>
                                        <p:tgtEl>
                                          <p:spTgt spid="8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24"/>
                                        </p:tgtEl>
                                        <p:attrNameLst>
                                          <p:attrName>style.visibility</p:attrName>
                                        </p:attrNameLst>
                                      </p:cBhvr>
                                      <p:to>
                                        <p:strVal val="visible"/>
                                      </p:to>
                                    </p:set>
                                    <p:animEffect transition="in" filter="fade">
                                      <p:cBhvr>
                                        <p:cTn id="63" dur="500"/>
                                        <p:tgtEl>
                                          <p:spTgt spid="124"/>
                                        </p:tgtEl>
                                      </p:cBhvr>
                                    </p:animEffec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94"/>
                                        </p:tgtEl>
                                        <p:attrNameLst>
                                          <p:attrName>style.visibility</p:attrName>
                                        </p:attrNameLst>
                                      </p:cBhvr>
                                      <p:to>
                                        <p:strVal val="visible"/>
                                      </p:to>
                                    </p:set>
                                    <p:animEffect transition="in" filter="fade">
                                      <p:cBhvr>
                                        <p:cTn id="67" dur="500"/>
                                        <p:tgtEl>
                                          <p:spTgt spid="94"/>
                                        </p:tgtEl>
                                      </p:cBhvr>
                                    </p:animEffect>
                                  </p:childTnLst>
                                </p:cTn>
                              </p:par>
                            </p:childTnLst>
                          </p:cTn>
                        </p:par>
                        <p:par>
                          <p:cTn id="68" fill="hold">
                            <p:stCondLst>
                              <p:cond delay="1000"/>
                            </p:stCondLst>
                            <p:childTnLst>
                              <p:par>
                                <p:cTn id="69" presetID="22" presetClass="entr" presetSubtype="8" fill="hold" nodeType="afterEffect">
                                  <p:stCondLst>
                                    <p:cond delay="0"/>
                                  </p:stCondLst>
                                  <p:childTnLst>
                                    <p:set>
                                      <p:cBhvr>
                                        <p:cTn id="70" dur="1" fill="hold">
                                          <p:stCondLst>
                                            <p:cond delay="0"/>
                                          </p:stCondLst>
                                        </p:cTn>
                                        <p:tgtEl>
                                          <p:spTgt spid="63"/>
                                        </p:tgtEl>
                                        <p:attrNameLst>
                                          <p:attrName>style.visibility</p:attrName>
                                        </p:attrNameLst>
                                      </p:cBhvr>
                                      <p:to>
                                        <p:strVal val="visible"/>
                                      </p:to>
                                    </p:set>
                                    <p:animEffect transition="in" filter="wipe(left)">
                                      <p:cBhvr>
                                        <p:cTn id="71" dur="500"/>
                                        <p:tgtEl>
                                          <p:spTgt spid="63"/>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54"/>
                                        </p:tgtEl>
                                        <p:attrNameLst>
                                          <p:attrName>style.visibility</p:attrName>
                                        </p:attrNameLst>
                                      </p:cBhvr>
                                      <p:to>
                                        <p:strVal val="visible"/>
                                      </p:to>
                                    </p:set>
                                    <p:animEffect transition="in" filter="fade">
                                      <p:cBhvr>
                                        <p:cTn id="76" dur="500"/>
                                        <p:tgtEl>
                                          <p:spTgt spid="54"/>
                                        </p:tgtEl>
                                      </p:cBhvr>
                                    </p:animEffect>
                                  </p:childTnLst>
                                </p:cTn>
                              </p:par>
                            </p:childTnLst>
                          </p:cTn>
                        </p:par>
                        <p:par>
                          <p:cTn id="77" fill="hold">
                            <p:stCondLst>
                              <p:cond delay="500"/>
                            </p:stCondLst>
                            <p:childTnLst>
                              <p:par>
                                <p:cTn id="78" presetID="10" presetClass="entr" presetSubtype="0" fill="hold" grpId="0" nodeType="after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fade">
                                      <p:cBhvr>
                                        <p:cTn id="80" dur="500"/>
                                        <p:tgtEl>
                                          <p:spTgt spid="51"/>
                                        </p:tgtEl>
                                      </p:cBhvr>
                                    </p:animEffect>
                                  </p:childTnLst>
                                </p:cTn>
                              </p:par>
                            </p:childTnLst>
                          </p:cTn>
                        </p:par>
                        <p:par>
                          <p:cTn id="81" fill="hold">
                            <p:stCondLst>
                              <p:cond delay="1000"/>
                            </p:stCondLst>
                            <p:childTnLst>
                              <p:par>
                                <p:cTn id="82" presetID="22" presetClass="entr" presetSubtype="8" fill="hold" nodeType="afterEffect">
                                  <p:stCondLst>
                                    <p:cond delay="0"/>
                                  </p:stCondLst>
                                  <p:childTnLst>
                                    <p:set>
                                      <p:cBhvr>
                                        <p:cTn id="83" dur="1" fill="hold">
                                          <p:stCondLst>
                                            <p:cond delay="0"/>
                                          </p:stCondLst>
                                        </p:cTn>
                                        <p:tgtEl>
                                          <p:spTgt spid="50"/>
                                        </p:tgtEl>
                                        <p:attrNameLst>
                                          <p:attrName>style.visibility</p:attrName>
                                        </p:attrNameLst>
                                      </p:cBhvr>
                                      <p:to>
                                        <p:strVal val="visible"/>
                                      </p:to>
                                    </p:set>
                                    <p:animEffect transition="in" filter="wipe(left)">
                                      <p:cBhvr>
                                        <p:cTn id="8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2" grpId="0"/>
      <p:bldP spid="93" grpId="0"/>
      <p:bldP spid="94" grpId="0"/>
      <p:bldP spid="95" grpId="0" animBg="1" advAuto="0"/>
      <p:bldP spid="97" grpId="0" animBg="1" advAuto="0"/>
      <p:bldP spid="122" grpId="0" animBg="1" advAuto="0"/>
      <p:bldP spid="123" grpId="0" animBg="1" advAuto="0"/>
      <p:bldP spid="124" grpId="0" animBg="1" advAuto="0"/>
      <p:bldP spid="51" grpId="0"/>
      <p:bldP spid="54" grpId="0"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custDataLst>
              <p:tags r:id="rId1"/>
            </p:custDataLst>
          </p:nvPr>
        </p:nvSpPr>
        <p:spPr>
          <a:xfrm>
            <a:off x="596900" y="322247"/>
            <a:ext cx="12558713" cy="854455"/>
          </a:xfrm>
        </p:spPr>
        <p:txBody>
          <a:bodyPr rtlCol="0">
            <a:normAutofit/>
          </a:bodyPr>
          <a:lstStyle/>
          <a:p>
            <a:pPr lvl="0" algn="l" rtl="0"/>
            <a:r>
              <a:rPr lang="fr" sz="3600"/>
              <a:t>Expliquer et impliquer</a:t>
            </a:r>
          </a:p>
        </p:txBody>
      </p:sp>
      <p:grpSp>
        <p:nvGrpSpPr>
          <p:cNvPr id="66" name="Group 65">
            <a:extLst>
              <a:ext uri="{FF2B5EF4-FFF2-40B4-BE49-F238E27FC236}">
                <a16:creationId xmlns:a16="http://schemas.microsoft.com/office/drawing/2014/main" id="{0F28F978-9E0A-2F4D-B0FC-FD60CF4FF0D2}"/>
              </a:ext>
            </a:extLst>
          </p:cNvPr>
          <p:cNvGrpSpPr/>
          <p:nvPr>
            <p:custDataLst>
              <p:tags r:id="rId2"/>
            </p:custDataLst>
          </p:nvPr>
        </p:nvGrpSpPr>
        <p:grpSpPr>
          <a:xfrm>
            <a:off x="663643" y="1176091"/>
            <a:ext cx="1557043" cy="988197"/>
            <a:chOff x="663643" y="1568537"/>
            <a:chExt cx="2877844" cy="1826460"/>
          </a:xfrm>
        </p:grpSpPr>
        <p:sp>
          <p:nvSpPr>
            <p:cNvPr id="67" name="Notched Right Arrow 66">
              <a:extLst>
                <a:ext uri="{FF2B5EF4-FFF2-40B4-BE49-F238E27FC236}">
                  <a16:creationId xmlns:a16="http://schemas.microsoft.com/office/drawing/2014/main" id="{072C5D99-C168-9043-8BA8-0DD93540EA11}"/>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900"/>
            </a:p>
          </p:txBody>
        </p:sp>
        <p:grpSp>
          <p:nvGrpSpPr>
            <p:cNvPr id="68" name="Group 552">
              <a:extLst>
                <a:ext uri="{FF2B5EF4-FFF2-40B4-BE49-F238E27FC236}">
                  <a16:creationId xmlns:a16="http://schemas.microsoft.com/office/drawing/2014/main" id="{9C515374-4348-1A4A-9278-F66471D83DEC}"/>
                </a:ext>
              </a:extLst>
            </p:cNvPr>
            <p:cNvGrpSpPr/>
            <p:nvPr/>
          </p:nvGrpSpPr>
          <p:grpSpPr>
            <a:xfrm>
              <a:off x="1549197" y="1702393"/>
              <a:ext cx="1003522" cy="729835"/>
              <a:chOff x="6238876" y="2390775"/>
              <a:chExt cx="576262" cy="419101"/>
            </a:xfrm>
            <a:solidFill>
              <a:schemeClr val="bg1"/>
            </a:solidFill>
          </p:grpSpPr>
          <p:sp>
            <p:nvSpPr>
              <p:cNvPr id="70" name="Rectangle 89">
                <a:extLst>
                  <a:ext uri="{FF2B5EF4-FFF2-40B4-BE49-F238E27FC236}">
                    <a16:creationId xmlns:a16="http://schemas.microsoft.com/office/drawing/2014/main" id="{7350BE68-51C8-BE40-B130-1FF3C01B9765}"/>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1" name="Rectangle 90">
                <a:extLst>
                  <a:ext uri="{FF2B5EF4-FFF2-40B4-BE49-F238E27FC236}">
                    <a16:creationId xmlns:a16="http://schemas.microsoft.com/office/drawing/2014/main" id="{E05C5EBB-5A51-4246-9508-26B6726E266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2" name="Freeform 91">
                <a:extLst>
                  <a:ext uri="{FF2B5EF4-FFF2-40B4-BE49-F238E27FC236}">
                    <a16:creationId xmlns:a16="http://schemas.microsoft.com/office/drawing/2014/main" id="{D07892AE-CE43-AE40-BA71-874A2BDF2D8F}"/>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3" name="Freeform 92">
                <a:extLst>
                  <a:ext uri="{FF2B5EF4-FFF2-40B4-BE49-F238E27FC236}">
                    <a16:creationId xmlns:a16="http://schemas.microsoft.com/office/drawing/2014/main" id="{2A834C9A-29D4-CA48-98D8-26F04B91A6EA}"/>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4" name="Freeform 93">
                <a:extLst>
                  <a:ext uri="{FF2B5EF4-FFF2-40B4-BE49-F238E27FC236}">
                    <a16:creationId xmlns:a16="http://schemas.microsoft.com/office/drawing/2014/main" id="{7DDA4D5C-6927-F346-87F7-9133CE9DB135}"/>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5" name="Rectangle 94">
                <a:extLst>
                  <a:ext uri="{FF2B5EF4-FFF2-40B4-BE49-F238E27FC236}">
                    <a16:creationId xmlns:a16="http://schemas.microsoft.com/office/drawing/2014/main" id="{51B0D009-1BA9-C64E-A94F-A0194A5CAF40}"/>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6" name="Freeform 95">
                <a:extLst>
                  <a:ext uri="{FF2B5EF4-FFF2-40B4-BE49-F238E27FC236}">
                    <a16:creationId xmlns:a16="http://schemas.microsoft.com/office/drawing/2014/main" id="{F5E01493-3025-9646-A3B6-8749549F9C56}"/>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7" name="Freeform 96">
                <a:extLst>
                  <a:ext uri="{FF2B5EF4-FFF2-40B4-BE49-F238E27FC236}">
                    <a16:creationId xmlns:a16="http://schemas.microsoft.com/office/drawing/2014/main" id="{FEAAB6AC-45E9-D541-B959-943D4F5CD7DE}"/>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8" name="Rectangle 97">
                <a:extLst>
                  <a:ext uri="{FF2B5EF4-FFF2-40B4-BE49-F238E27FC236}">
                    <a16:creationId xmlns:a16="http://schemas.microsoft.com/office/drawing/2014/main" id="{5C44B5D5-6B8B-864E-8F15-28438618D47B}"/>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9" name="Freeform 98">
                <a:extLst>
                  <a:ext uri="{FF2B5EF4-FFF2-40B4-BE49-F238E27FC236}">
                    <a16:creationId xmlns:a16="http://schemas.microsoft.com/office/drawing/2014/main" id="{C8B532F3-CC17-2143-BA57-2E701F070949}"/>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0" name="Freeform 99">
                <a:extLst>
                  <a:ext uri="{FF2B5EF4-FFF2-40B4-BE49-F238E27FC236}">
                    <a16:creationId xmlns:a16="http://schemas.microsoft.com/office/drawing/2014/main" id="{67EABA33-31C3-0D4F-8EE5-1EDD341380E8}"/>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1" name="Freeform 100">
                <a:extLst>
                  <a:ext uri="{FF2B5EF4-FFF2-40B4-BE49-F238E27FC236}">
                    <a16:creationId xmlns:a16="http://schemas.microsoft.com/office/drawing/2014/main" id="{DE095970-0AD9-F445-A3F7-7CBCC33276D5}"/>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2" name="Freeform 101">
                <a:extLst>
                  <a:ext uri="{FF2B5EF4-FFF2-40B4-BE49-F238E27FC236}">
                    <a16:creationId xmlns:a16="http://schemas.microsoft.com/office/drawing/2014/main" id="{D0CE6DCC-E9DE-DC42-AA2C-2D999D590922}"/>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3" name="Freeform 102">
                <a:extLst>
                  <a:ext uri="{FF2B5EF4-FFF2-40B4-BE49-F238E27FC236}">
                    <a16:creationId xmlns:a16="http://schemas.microsoft.com/office/drawing/2014/main" id="{41D8AF75-ABD1-5340-A55B-FDE68029EB9B}"/>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4" name="Freeform 103">
                <a:extLst>
                  <a:ext uri="{FF2B5EF4-FFF2-40B4-BE49-F238E27FC236}">
                    <a16:creationId xmlns:a16="http://schemas.microsoft.com/office/drawing/2014/main" id="{4A12CC67-23BA-1044-86CD-21C09B81DB1D}"/>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5" name="Freeform 104">
                <a:extLst>
                  <a:ext uri="{FF2B5EF4-FFF2-40B4-BE49-F238E27FC236}">
                    <a16:creationId xmlns:a16="http://schemas.microsoft.com/office/drawing/2014/main" id="{05398F4D-F4DD-234F-9D5F-7AB915249139}"/>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6" name="Freeform 105">
                <a:extLst>
                  <a:ext uri="{FF2B5EF4-FFF2-40B4-BE49-F238E27FC236}">
                    <a16:creationId xmlns:a16="http://schemas.microsoft.com/office/drawing/2014/main" id="{986B4383-2D23-674F-B31A-3F307FA2FEA3}"/>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grpSp>
        <p:sp>
          <p:nvSpPr>
            <p:cNvPr id="69" name="Oval 68">
              <a:extLst>
                <a:ext uri="{FF2B5EF4-FFF2-40B4-BE49-F238E27FC236}">
                  <a16:creationId xmlns:a16="http://schemas.microsoft.com/office/drawing/2014/main" id="{873AD25D-62B6-7347-93FA-791A833F0053}"/>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600" b="1"/>
                <a:t>01</a:t>
              </a:r>
              <a:endParaRPr lang="en-US" sz="1800" b="1" dirty="0"/>
            </a:p>
          </p:txBody>
        </p:sp>
      </p:grpSp>
      <p:grpSp>
        <p:nvGrpSpPr>
          <p:cNvPr id="44" name="Group 43">
            <a:extLst>
              <a:ext uri="{FF2B5EF4-FFF2-40B4-BE49-F238E27FC236}">
                <a16:creationId xmlns:a16="http://schemas.microsoft.com/office/drawing/2014/main" id="{61608655-670D-7A41-813C-2876969C9A29}"/>
              </a:ext>
            </a:extLst>
          </p:cNvPr>
          <p:cNvGrpSpPr/>
          <p:nvPr>
            <p:custDataLst>
              <p:tags r:id="rId3"/>
            </p:custDataLst>
          </p:nvPr>
        </p:nvGrpSpPr>
        <p:grpSpPr>
          <a:xfrm>
            <a:off x="3086760" y="1171630"/>
            <a:ext cx="1542891" cy="975150"/>
            <a:chOff x="2545374" y="3461879"/>
            <a:chExt cx="2877844" cy="1818879"/>
          </a:xfrm>
        </p:grpSpPr>
        <p:sp>
          <p:nvSpPr>
            <p:cNvPr id="46" name="Notched Right Arrow 45">
              <a:extLst>
                <a:ext uri="{FF2B5EF4-FFF2-40B4-BE49-F238E27FC236}">
                  <a16:creationId xmlns:a16="http://schemas.microsoft.com/office/drawing/2014/main" id="{78479614-5995-0F4A-9321-279C4D2F868F}"/>
                </a:ext>
              </a:extLst>
            </p:cNvPr>
            <p:cNvSpPr/>
            <p:nvPr/>
          </p:nvSpPr>
          <p:spPr bwMode="auto">
            <a:xfrm>
              <a:off x="2545374" y="3461879"/>
              <a:ext cx="2877844" cy="1500897"/>
            </a:xfrm>
            <a:prstGeom prst="notchedRightArrow">
              <a:avLst>
                <a:gd name="adj1" fmla="val 100000"/>
                <a:gd name="adj2" fmla="val 34681"/>
              </a:avLst>
            </a:prstGeom>
            <a:solidFill>
              <a:schemeClr val="accent2"/>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900"/>
            </a:p>
          </p:txBody>
        </p:sp>
        <p:sp>
          <p:nvSpPr>
            <p:cNvPr id="52" name="Freeform 217">
              <a:extLst>
                <a:ext uri="{FF2B5EF4-FFF2-40B4-BE49-F238E27FC236}">
                  <a16:creationId xmlns:a16="http://schemas.microsoft.com/office/drawing/2014/main" id="{E467B13F-1038-5B49-9D6B-25C41BB3923A}"/>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solidFill>
                  <a:schemeClr val="tx1">
                    <a:lumMod val="90000"/>
                    <a:lumOff val="10000"/>
                  </a:schemeClr>
                </a:solidFill>
              </a:endParaRPr>
            </a:p>
          </p:txBody>
        </p:sp>
        <p:sp>
          <p:nvSpPr>
            <p:cNvPr id="53" name="Freeform 218">
              <a:extLst>
                <a:ext uri="{FF2B5EF4-FFF2-40B4-BE49-F238E27FC236}">
                  <a16:creationId xmlns:a16="http://schemas.microsoft.com/office/drawing/2014/main" id="{E2333BCF-6593-F14A-9DD5-88C0B345F595}"/>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dirty="0">
                <a:solidFill>
                  <a:schemeClr val="tx1">
                    <a:lumMod val="90000"/>
                    <a:lumOff val="10000"/>
                  </a:schemeClr>
                </a:solidFill>
              </a:endParaRPr>
            </a:p>
          </p:txBody>
        </p:sp>
        <p:sp>
          <p:nvSpPr>
            <p:cNvPr id="56" name="Oval 55">
              <a:extLst>
                <a:ext uri="{FF2B5EF4-FFF2-40B4-BE49-F238E27FC236}">
                  <a16:creationId xmlns:a16="http://schemas.microsoft.com/office/drawing/2014/main" id="{141733B9-3499-EB40-870B-18EC11C982C3}"/>
                </a:ext>
              </a:extLst>
            </p:cNvPr>
            <p:cNvSpPr/>
            <p:nvPr/>
          </p:nvSpPr>
          <p:spPr>
            <a:xfrm>
              <a:off x="3565632" y="4468536"/>
              <a:ext cx="812221" cy="812222"/>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600" b="1"/>
                <a:t>02</a:t>
              </a:r>
            </a:p>
          </p:txBody>
        </p:sp>
      </p:grpSp>
      <p:cxnSp>
        <p:nvCxnSpPr>
          <p:cNvPr id="126" name="Straight Connector 125">
            <a:extLst>
              <a:ext uri="{FF2B5EF4-FFF2-40B4-BE49-F238E27FC236}">
                <a16:creationId xmlns:a16="http://schemas.microsoft.com/office/drawing/2014/main" id="{D370D73F-8ED2-0349-811F-0AF31EE35428}"/>
              </a:ext>
            </a:extLst>
          </p:cNvPr>
          <p:cNvCxnSpPr>
            <a:cxnSpLocks/>
          </p:cNvCxnSpPr>
          <p:nvPr>
            <p:custDataLst>
              <p:tags r:id="rId4"/>
            </p:custDataLst>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2" name="Rectangle 1">
            <a:extLst>
              <a:ext uri="{FF2B5EF4-FFF2-40B4-BE49-F238E27FC236}">
                <a16:creationId xmlns:a16="http://schemas.microsoft.com/office/drawing/2014/main" id="{D9865D34-DF4A-8C47-A136-47C4D84E1BC1}"/>
              </a:ext>
            </a:extLst>
          </p:cNvPr>
          <p:cNvSpPr/>
          <p:nvPr>
            <p:custDataLst>
              <p:tags r:id="rId5"/>
            </p:custDataLst>
          </p:nvPr>
        </p:nvSpPr>
        <p:spPr>
          <a:xfrm>
            <a:off x="725329" y="2526380"/>
            <a:ext cx="9524457" cy="830997"/>
          </a:xfrm>
          <a:prstGeom prst="rect">
            <a:avLst/>
          </a:prstGeom>
        </p:spPr>
        <p:txBody>
          <a:bodyPr wrap="square" rtlCol="0">
            <a:spAutoFit/>
          </a:bodyPr>
          <a:lstStyle/>
          <a:p>
            <a:pPr rtl="0"/>
            <a:r>
              <a:rPr lang="fr" sz="2400" dirty="0"/>
              <a:t>Propositions de questions à poser aux personnes de diverses OSIEGCS en début d’entretien, selon leur situation</a:t>
            </a:r>
            <a:endParaRPr lang="en-US" sz="2400" dirty="0"/>
          </a:p>
        </p:txBody>
      </p:sp>
      <p:cxnSp>
        <p:nvCxnSpPr>
          <p:cNvPr id="55" name="Straight Connector 54">
            <a:extLst>
              <a:ext uri="{FF2B5EF4-FFF2-40B4-BE49-F238E27FC236}">
                <a16:creationId xmlns:a16="http://schemas.microsoft.com/office/drawing/2014/main" id="{8B31C7F8-729D-024C-8D6D-90A22F8B75D2}"/>
              </a:ext>
            </a:extLst>
          </p:cNvPr>
          <p:cNvCxnSpPr>
            <a:cxnSpLocks/>
          </p:cNvCxnSpPr>
          <p:nvPr>
            <p:custDataLst>
              <p:tags r:id="rId6"/>
            </p:custDataLst>
          </p:nvPr>
        </p:nvCxnSpPr>
        <p:spPr bwMode="auto">
          <a:xfrm>
            <a:off x="663643" y="2489116"/>
            <a:ext cx="0" cy="958622"/>
          </a:xfrm>
          <a:prstGeom prst="line">
            <a:avLst/>
          </a:prstGeom>
          <a:blipFill dpi="0" rotWithShape="0">
            <a:blip r:embed="rId26"/>
            <a:srcRect/>
            <a:tile tx="0" ty="0" sx="100000" sy="100000" flip="none" algn="tl"/>
          </a:blipFill>
          <a:ln w="57150"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09" name="Shape 602">
            <a:extLst>
              <a:ext uri="{FF2B5EF4-FFF2-40B4-BE49-F238E27FC236}">
                <a16:creationId xmlns:a16="http://schemas.microsoft.com/office/drawing/2014/main" id="{B36FD372-F156-5848-B244-52B6C1D432F9}"/>
              </a:ext>
            </a:extLst>
          </p:cNvPr>
          <p:cNvSpPr/>
          <p:nvPr>
            <p:custDataLst>
              <p:tags r:id="rId7"/>
            </p:custDataLst>
          </p:nvPr>
        </p:nvSpPr>
        <p:spPr>
          <a:xfrm>
            <a:off x="6037" y="6793061"/>
            <a:ext cx="13003213" cy="0"/>
          </a:xfrm>
          <a:prstGeom prst="line">
            <a:avLst/>
          </a:prstGeom>
          <a:ln w="3175">
            <a:solidFill>
              <a:srgbClr val="BFBFBF"/>
            </a:solidFill>
            <a:prstDash val="sysDot"/>
          </a:ln>
        </p:spPr>
        <p:txBody>
          <a:bodyPr lIns="65015" tIns="65015" rIns="65015" bIns="65015" rtlCol="0"/>
          <a:lstStyle/>
          <a:p>
            <a:pPr rtl="0"/>
            <a:endParaRPr sz="1800" dirty="0">
              <a:latin typeface="Calibri Regular"/>
            </a:endParaRPr>
          </a:p>
        </p:txBody>
      </p:sp>
      <p:sp>
        <p:nvSpPr>
          <p:cNvPr id="110" name="Shape 599">
            <a:extLst>
              <a:ext uri="{FF2B5EF4-FFF2-40B4-BE49-F238E27FC236}">
                <a16:creationId xmlns:a16="http://schemas.microsoft.com/office/drawing/2014/main" id="{BEBFCDF2-930C-8041-92F9-F5C76E0C0F05}"/>
              </a:ext>
            </a:extLst>
          </p:cNvPr>
          <p:cNvSpPr/>
          <p:nvPr>
            <p:custDataLst>
              <p:tags r:id="rId8"/>
            </p:custDataLst>
          </p:nvPr>
        </p:nvSpPr>
        <p:spPr>
          <a:xfrm>
            <a:off x="6039" y="3862523"/>
            <a:ext cx="908361" cy="686907"/>
          </a:xfrm>
          <a:prstGeom prst="homePlate">
            <a:avLst/>
          </a:prstGeom>
          <a:solidFill>
            <a:schemeClr val="accent1"/>
          </a:solidFill>
          <a:ln w="12700" cap="flat">
            <a:noFill/>
            <a:miter lim="400000"/>
          </a:ln>
          <a:effectLst/>
        </p:spPr>
        <p:txBody>
          <a:bodyPr wrap="square" lIns="65015" tIns="65015" rIns="65015" bIns="65015" numCol="1" rtlCol="0" anchor="ctr">
            <a:noAutofit/>
          </a:bodyPr>
          <a:lstStyle/>
          <a:p>
            <a:pPr algn="ctr" rtl="0">
              <a:defRPr sz="1200">
                <a:solidFill>
                  <a:srgbClr val="FFFFFF"/>
                </a:solidFill>
              </a:defRPr>
            </a:pPr>
            <a:endParaRPr sz="1050" dirty="0">
              <a:latin typeface="Calibri Regular"/>
            </a:endParaRPr>
          </a:p>
        </p:txBody>
      </p:sp>
      <p:sp>
        <p:nvSpPr>
          <p:cNvPr id="111" name="Shape 603">
            <a:extLst>
              <a:ext uri="{FF2B5EF4-FFF2-40B4-BE49-F238E27FC236}">
                <a16:creationId xmlns:a16="http://schemas.microsoft.com/office/drawing/2014/main" id="{E1A1C3EA-BD42-114E-80FD-F59B0463ACBF}"/>
              </a:ext>
            </a:extLst>
          </p:cNvPr>
          <p:cNvSpPr/>
          <p:nvPr>
            <p:custDataLst>
              <p:tags r:id="rId9"/>
            </p:custDataLst>
          </p:nvPr>
        </p:nvSpPr>
        <p:spPr>
          <a:xfrm>
            <a:off x="6037" y="5758373"/>
            <a:ext cx="13003213" cy="0"/>
          </a:xfrm>
          <a:prstGeom prst="line">
            <a:avLst/>
          </a:prstGeom>
          <a:ln w="3175">
            <a:solidFill>
              <a:srgbClr val="BFBFBF"/>
            </a:solidFill>
            <a:prstDash val="sysDot"/>
          </a:ln>
        </p:spPr>
        <p:txBody>
          <a:bodyPr lIns="65015" tIns="65015" rIns="65015" bIns="65015" rtlCol="0"/>
          <a:lstStyle/>
          <a:p>
            <a:pPr rtl="0"/>
            <a:endParaRPr sz="1800" dirty="0">
              <a:latin typeface="Calibri Regular"/>
            </a:endParaRPr>
          </a:p>
        </p:txBody>
      </p:sp>
      <p:sp>
        <p:nvSpPr>
          <p:cNvPr id="112" name="Shape 605">
            <a:extLst>
              <a:ext uri="{FF2B5EF4-FFF2-40B4-BE49-F238E27FC236}">
                <a16:creationId xmlns:a16="http://schemas.microsoft.com/office/drawing/2014/main" id="{F74D937C-7905-664D-BCA0-4F23E5589F11}"/>
              </a:ext>
            </a:extLst>
          </p:cNvPr>
          <p:cNvSpPr/>
          <p:nvPr>
            <p:custDataLst>
              <p:tags r:id="rId10"/>
            </p:custDataLst>
          </p:nvPr>
        </p:nvSpPr>
        <p:spPr>
          <a:xfrm>
            <a:off x="6038" y="4712148"/>
            <a:ext cx="13003212" cy="0"/>
          </a:xfrm>
          <a:prstGeom prst="line">
            <a:avLst/>
          </a:prstGeom>
          <a:ln w="3175">
            <a:solidFill>
              <a:srgbClr val="BFBFBF"/>
            </a:solidFill>
            <a:prstDash val="sysDot"/>
          </a:ln>
        </p:spPr>
        <p:txBody>
          <a:bodyPr lIns="65015" tIns="65015" rIns="65015" bIns="65015" rtlCol="0"/>
          <a:lstStyle/>
          <a:p>
            <a:pPr rtl="0"/>
            <a:endParaRPr sz="1800" dirty="0">
              <a:latin typeface="Calibri Regular"/>
            </a:endParaRPr>
          </a:p>
        </p:txBody>
      </p:sp>
      <p:sp>
        <p:nvSpPr>
          <p:cNvPr id="113" name="Shape 617">
            <a:extLst>
              <a:ext uri="{FF2B5EF4-FFF2-40B4-BE49-F238E27FC236}">
                <a16:creationId xmlns:a16="http://schemas.microsoft.com/office/drawing/2014/main" id="{1ACA04F5-C147-3340-8843-0CD899664965}"/>
              </a:ext>
            </a:extLst>
          </p:cNvPr>
          <p:cNvSpPr/>
          <p:nvPr>
            <p:custDataLst>
              <p:tags r:id="rId11"/>
            </p:custDataLst>
          </p:nvPr>
        </p:nvSpPr>
        <p:spPr>
          <a:xfrm>
            <a:off x="924795" y="3867576"/>
            <a:ext cx="11221654" cy="746853"/>
          </a:xfrm>
          <a:prstGeom prst="rect">
            <a:avLst/>
          </a:prstGeom>
          <a:ln w="12700">
            <a:miter lim="400000"/>
          </a:ln>
          <a:extLst>
            <a:ext uri="{C572A759-6A51-4108-AA02-DFA0A04FC94B}">
              <ma14:wrappingTextBoxFlag xmlns="" xmlns:ma14="http://schemas.microsoft.com/office/mac/drawingml/2011/main" val="1"/>
            </a:ext>
          </a:extLst>
        </p:spPr>
        <p:txBody>
          <a:bodyPr wrap="square" lIns="65015" tIns="65015" rIns="65015" bIns="65015" rtlCol="0">
            <a:spAutoFit/>
          </a:bodyPr>
          <a:lstStyle/>
          <a:p>
            <a:pPr rtl="0">
              <a:spcBef>
                <a:spcPts val="300"/>
              </a:spcBef>
            </a:pPr>
            <a:r>
              <a:rPr lang="fr" sz="2000" dirty="0">
                <a:cs typeface="MS PGothic" charset="0"/>
              </a:rPr>
              <a:t>M’autorisez-vous à consigner des informations relatives à votre/vos [orientation sexuelle, identité de genre, expression de genre ou caractéristiques de sexe] dans notre/nos [fichiers, base de données, etc.] ?</a:t>
            </a:r>
          </a:p>
        </p:txBody>
      </p:sp>
      <p:sp>
        <p:nvSpPr>
          <p:cNvPr id="114" name="Shape 618">
            <a:extLst>
              <a:ext uri="{FF2B5EF4-FFF2-40B4-BE49-F238E27FC236}">
                <a16:creationId xmlns:a16="http://schemas.microsoft.com/office/drawing/2014/main" id="{87D31EEB-8B31-3F43-8F6F-FD830B28967F}"/>
              </a:ext>
            </a:extLst>
          </p:cNvPr>
          <p:cNvSpPr/>
          <p:nvPr>
            <p:custDataLst>
              <p:tags r:id="rId12"/>
            </p:custDataLst>
          </p:nvPr>
        </p:nvSpPr>
        <p:spPr>
          <a:xfrm>
            <a:off x="936155" y="4890600"/>
            <a:ext cx="11244207" cy="746853"/>
          </a:xfrm>
          <a:prstGeom prst="rect">
            <a:avLst/>
          </a:prstGeom>
          <a:ln w="12700">
            <a:miter lim="400000"/>
          </a:ln>
          <a:extLst>
            <a:ext uri="{C572A759-6A51-4108-AA02-DFA0A04FC94B}">
              <ma14:wrappingTextBoxFlag xmlns="" xmlns:ma14="http://schemas.microsoft.com/office/mac/drawingml/2011/main" val="1"/>
            </a:ext>
          </a:extLst>
        </p:spPr>
        <p:txBody>
          <a:bodyPr wrap="square" lIns="65015" tIns="65015" rIns="65015" bIns="65015" rtlCol="0">
            <a:spAutoFit/>
          </a:bodyPr>
          <a:lstStyle/>
          <a:p>
            <a:pPr defTabSz="914400" rtl="0">
              <a:lnSpc>
                <a:spcPct val="100000"/>
              </a:lnSpc>
              <a:spcBef>
                <a:spcPts val="300"/>
              </a:spcBef>
              <a:defRPr/>
            </a:pPr>
            <a:r>
              <a:rPr lang="fr" sz="2000" kern="0" dirty="0">
                <a:cs typeface="MS PGothic" charset="0"/>
              </a:rPr>
              <a:t>M’autorisez-vous à partager les informations relatives à votre/vos [orientation sexuelle, identité de genre, expression de genre ou caractéristiques de sexe] avec [nom de la personne, de l’entité, etc.] ? </a:t>
            </a:r>
          </a:p>
        </p:txBody>
      </p:sp>
      <p:sp>
        <p:nvSpPr>
          <p:cNvPr id="115" name="Shape 619">
            <a:extLst>
              <a:ext uri="{FF2B5EF4-FFF2-40B4-BE49-F238E27FC236}">
                <a16:creationId xmlns:a16="http://schemas.microsoft.com/office/drawing/2014/main" id="{3F9006F2-3EFF-0B42-A557-6B772E3933E6}"/>
              </a:ext>
            </a:extLst>
          </p:cNvPr>
          <p:cNvSpPr/>
          <p:nvPr>
            <p:custDataLst>
              <p:tags r:id="rId13"/>
            </p:custDataLst>
          </p:nvPr>
        </p:nvSpPr>
        <p:spPr>
          <a:xfrm>
            <a:off x="944670" y="5937257"/>
            <a:ext cx="12175907" cy="746853"/>
          </a:xfrm>
          <a:prstGeom prst="rect">
            <a:avLst/>
          </a:prstGeom>
          <a:ln w="12700">
            <a:miter lim="400000"/>
          </a:ln>
          <a:extLst>
            <a:ext uri="{C572A759-6A51-4108-AA02-DFA0A04FC94B}">
              <ma14:wrappingTextBoxFlag xmlns="" xmlns:ma14="http://schemas.microsoft.com/office/mac/drawingml/2011/main" val="1"/>
            </a:ext>
          </a:extLst>
        </p:spPr>
        <p:txBody>
          <a:bodyPr wrap="square" lIns="65015" tIns="65015" rIns="65015" bIns="65015" rtlCol="0">
            <a:spAutoFit/>
          </a:bodyPr>
          <a:lstStyle/>
          <a:p>
            <a:pPr defTabSz="914400" rtl="0">
              <a:lnSpc>
                <a:spcPct val="100000"/>
              </a:lnSpc>
              <a:spcBef>
                <a:spcPts val="300"/>
              </a:spcBef>
              <a:defRPr/>
            </a:pPr>
            <a:r>
              <a:rPr lang="fr" sz="2000" kern="0" dirty="0">
                <a:cs typeface="MS PGothic" charset="0"/>
              </a:rPr>
              <a:t>Les membres de votre famille sont-ils au courant de votre/vos [orientation sexuelle, identité de genre, expression de genre ou caractéristiques de sexe] ? Si tel est le cas, accepteriez-vous d’en discuter en leur présence ?</a:t>
            </a:r>
          </a:p>
        </p:txBody>
      </p:sp>
      <p:sp>
        <p:nvSpPr>
          <p:cNvPr id="116" name="Shape 599">
            <a:extLst>
              <a:ext uri="{FF2B5EF4-FFF2-40B4-BE49-F238E27FC236}">
                <a16:creationId xmlns:a16="http://schemas.microsoft.com/office/drawing/2014/main" id="{BC7AE021-33E3-7E46-B0EA-9C996D04311B}"/>
              </a:ext>
            </a:extLst>
          </p:cNvPr>
          <p:cNvSpPr/>
          <p:nvPr>
            <p:custDataLst>
              <p:tags r:id="rId14"/>
            </p:custDataLst>
          </p:nvPr>
        </p:nvSpPr>
        <p:spPr>
          <a:xfrm>
            <a:off x="6039" y="4884925"/>
            <a:ext cx="908361" cy="686907"/>
          </a:xfrm>
          <a:prstGeom prst="homePlate">
            <a:avLst/>
          </a:prstGeom>
          <a:solidFill>
            <a:schemeClr val="accent2"/>
          </a:solidFill>
          <a:ln w="12700" cap="flat">
            <a:noFill/>
            <a:miter lim="400000"/>
          </a:ln>
          <a:effectLst/>
        </p:spPr>
        <p:txBody>
          <a:bodyPr wrap="square" lIns="65015" tIns="65015" rIns="65015" bIns="65015" numCol="1" rtlCol="0" anchor="ctr">
            <a:noAutofit/>
          </a:bodyPr>
          <a:lstStyle/>
          <a:p>
            <a:pPr algn="ctr" rtl="0">
              <a:defRPr sz="1200">
                <a:solidFill>
                  <a:srgbClr val="FFFFFF"/>
                </a:solidFill>
              </a:defRPr>
            </a:pPr>
            <a:endParaRPr sz="1050" dirty="0">
              <a:latin typeface="Calibri Regular"/>
            </a:endParaRPr>
          </a:p>
        </p:txBody>
      </p:sp>
      <p:sp>
        <p:nvSpPr>
          <p:cNvPr id="117" name="Shape 599">
            <a:extLst>
              <a:ext uri="{FF2B5EF4-FFF2-40B4-BE49-F238E27FC236}">
                <a16:creationId xmlns:a16="http://schemas.microsoft.com/office/drawing/2014/main" id="{47E37CF0-62CE-7843-ACEF-5F77AB797156}"/>
              </a:ext>
            </a:extLst>
          </p:cNvPr>
          <p:cNvSpPr/>
          <p:nvPr>
            <p:custDataLst>
              <p:tags r:id="rId15"/>
            </p:custDataLst>
          </p:nvPr>
        </p:nvSpPr>
        <p:spPr>
          <a:xfrm>
            <a:off x="6039" y="5943408"/>
            <a:ext cx="908361" cy="686907"/>
          </a:xfrm>
          <a:prstGeom prst="homePlate">
            <a:avLst/>
          </a:prstGeom>
          <a:solidFill>
            <a:schemeClr val="accent5"/>
          </a:solidFill>
          <a:ln w="12700" cap="flat">
            <a:noFill/>
            <a:miter lim="400000"/>
          </a:ln>
          <a:effectLst/>
        </p:spPr>
        <p:txBody>
          <a:bodyPr wrap="square" lIns="65015" tIns="65015" rIns="65015" bIns="65015" numCol="1" rtlCol="0" anchor="ctr">
            <a:noAutofit/>
          </a:bodyPr>
          <a:lstStyle/>
          <a:p>
            <a:pPr algn="ctr" rtl="0">
              <a:defRPr sz="1200">
                <a:solidFill>
                  <a:srgbClr val="FFFFFF"/>
                </a:solidFill>
              </a:defRPr>
            </a:pPr>
            <a:endParaRPr sz="1050" dirty="0">
              <a:latin typeface="Calibri Regular"/>
            </a:endParaRPr>
          </a:p>
        </p:txBody>
      </p:sp>
      <p:sp>
        <p:nvSpPr>
          <p:cNvPr id="118" name="Shape 602">
            <a:extLst>
              <a:ext uri="{FF2B5EF4-FFF2-40B4-BE49-F238E27FC236}">
                <a16:creationId xmlns:a16="http://schemas.microsoft.com/office/drawing/2014/main" id="{53AD5B94-64AB-954B-88C1-506BD73C7297}"/>
              </a:ext>
            </a:extLst>
          </p:cNvPr>
          <p:cNvSpPr/>
          <p:nvPr>
            <p:custDataLst>
              <p:tags r:id="rId16"/>
            </p:custDataLst>
          </p:nvPr>
        </p:nvSpPr>
        <p:spPr>
          <a:xfrm>
            <a:off x="6037" y="7863530"/>
            <a:ext cx="13003213" cy="0"/>
          </a:xfrm>
          <a:prstGeom prst="line">
            <a:avLst/>
          </a:prstGeom>
          <a:ln w="3175">
            <a:solidFill>
              <a:srgbClr val="BFBFBF"/>
            </a:solidFill>
            <a:prstDash val="sysDot"/>
          </a:ln>
        </p:spPr>
        <p:txBody>
          <a:bodyPr lIns="65015" tIns="65015" rIns="65015" bIns="65015" rtlCol="0"/>
          <a:lstStyle/>
          <a:p>
            <a:pPr rtl="0"/>
            <a:endParaRPr sz="1800" dirty="0">
              <a:latin typeface="Calibri Regular"/>
            </a:endParaRPr>
          </a:p>
        </p:txBody>
      </p:sp>
      <p:sp>
        <p:nvSpPr>
          <p:cNvPr id="119" name="Shape 619">
            <a:extLst>
              <a:ext uri="{FF2B5EF4-FFF2-40B4-BE49-F238E27FC236}">
                <a16:creationId xmlns:a16="http://schemas.microsoft.com/office/drawing/2014/main" id="{93171EE6-FDF1-2742-8CBF-AA6131C844A2}"/>
              </a:ext>
            </a:extLst>
          </p:cNvPr>
          <p:cNvSpPr/>
          <p:nvPr>
            <p:custDataLst>
              <p:tags r:id="rId17"/>
            </p:custDataLst>
          </p:nvPr>
        </p:nvSpPr>
        <p:spPr>
          <a:xfrm>
            <a:off x="944671" y="7099245"/>
            <a:ext cx="11107262" cy="439076"/>
          </a:xfrm>
          <a:prstGeom prst="rect">
            <a:avLst/>
          </a:prstGeom>
          <a:ln w="12700">
            <a:miter lim="400000"/>
          </a:ln>
          <a:extLst>
            <a:ext uri="{C572A759-6A51-4108-AA02-DFA0A04FC94B}">
              <ma14:wrappingTextBoxFlag xmlns="" xmlns:ma14="http://schemas.microsoft.com/office/mac/drawingml/2011/main" val="1"/>
            </a:ext>
          </a:extLst>
        </p:spPr>
        <p:txBody>
          <a:bodyPr wrap="square" lIns="65015" tIns="65015" rIns="65015" bIns="65015" rtlCol="0">
            <a:spAutoFit/>
          </a:bodyPr>
          <a:lstStyle/>
          <a:p>
            <a:pPr defTabSz="914400" rtl="0">
              <a:lnSpc>
                <a:spcPct val="100000"/>
              </a:lnSpc>
              <a:spcBef>
                <a:spcPts val="300"/>
              </a:spcBef>
              <a:defRPr/>
            </a:pPr>
            <a:r>
              <a:rPr lang="fr" sz="2000" dirty="0">
                <a:ea typeface="MS PGothic" charset="-128"/>
                <a:cs typeface="Calibri" charset="0"/>
              </a:rPr>
              <a:t>Avez-vous un(e) partenaire ou un(e) conjoint(e) qui pourrait également avoir besoin de notre aide ?</a:t>
            </a:r>
          </a:p>
        </p:txBody>
      </p:sp>
      <p:sp>
        <p:nvSpPr>
          <p:cNvPr id="120" name="Shape 599">
            <a:extLst>
              <a:ext uri="{FF2B5EF4-FFF2-40B4-BE49-F238E27FC236}">
                <a16:creationId xmlns:a16="http://schemas.microsoft.com/office/drawing/2014/main" id="{0BF5049C-A981-A149-A066-0F1A9E6260AD}"/>
              </a:ext>
            </a:extLst>
          </p:cNvPr>
          <p:cNvSpPr/>
          <p:nvPr>
            <p:custDataLst>
              <p:tags r:id="rId18"/>
            </p:custDataLst>
          </p:nvPr>
        </p:nvSpPr>
        <p:spPr>
          <a:xfrm>
            <a:off x="6039" y="7001509"/>
            <a:ext cx="908361" cy="686907"/>
          </a:xfrm>
          <a:prstGeom prst="homePlate">
            <a:avLst/>
          </a:prstGeom>
          <a:solidFill>
            <a:schemeClr val="accent3"/>
          </a:solidFill>
          <a:ln w="12700" cap="flat">
            <a:noFill/>
            <a:miter lim="400000"/>
          </a:ln>
          <a:effectLst/>
        </p:spPr>
        <p:txBody>
          <a:bodyPr wrap="square" lIns="65015" tIns="65015" rIns="65015" bIns="65015" numCol="1" rtlCol="0" anchor="ctr">
            <a:noAutofit/>
          </a:bodyPr>
          <a:lstStyle/>
          <a:p>
            <a:pPr algn="ctr" rtl="0">
              <a:defRPr sz="1200">
                <a:solidFill>
                  <a:srgbClr val="FFFFFF"/>
                </a:solidFill>
              </a:defRPr>
            </a:pPr>
            <a:endParaRPr sz="1050" dirty="0">
              <a:latin typeface="Calibri Regular"/>
            </a:endParaRPr>
          </a:p>
        </p:txBody>
      </p:sp>
      <p:sp>
        <p:nvSpPr>
          <p:cNvPr id="121" name="TextBox 120">
            <a:extLst>
              <a:ext uri="{FF2B5EF4-FFF2-40B4-BE49-F238E27FC236}">
                <a16:creationId xmlns:a16="http://schemas.microsoft.com/office/drawing/2014/main" id="{FBBCD1E3-BBAE-0546-9D16-FD05A7BFA502}"/>
              </a:ext>
            </a:extLst>
          </p:cNvPr>
          <p:cNvSpPr txBox="1"/>
          <p:nvPr>
            <p:custDataLst>
              <p:tags r:id="rId19"/>
            </p:custDataLst>
          </p:nvPr>
        </p:nvSpPr>
        <p:spPr>
          <a:xfrm>
            <a:off x="8861280" y="3240861"/>
            <a:ext cx="0" cy="0"/>
          </a:xfrm>
          <a:prstGeom prst="rect">
            <a:avLst/>
          </a:prstGeom>
        </p:spPr>
        <p:txBody>
          <a:bodyPr wrap="none" rtlCol="0">
            <a:noAutofit/>
          </a:bodyPr>
          <a:lstStyle/>
          <a:p>
            <a:pPr marL="0" indent="0" algn="l" rtl="0"/>
            <a:endParaRPr lang="en-US" sz="1600" b="0" kern="0" dirty="0">
              <a:solidFill>
                <a:schemeClr val="tx2">
                  <a:lumMod val="85000"/>
                  <a:lumOff val="15000"/>
                </a:schemeClr>
              </a:solidFill>
              <a:latin typeface="+mn-lt"/>
            </a:endParaRPr>
          </a:p>
        </p:txBody>
      </p:sp>
      <p:sp>
        <p:nvSpPr>
          <p:cNvPr id="127" name="Shape 619">
            <a:extLst>
              <a:ext uri="{FF2B5EF4-FFF2-40B4-BE49-F238E27FC236}">
                <a16:creationId xmlns:a16="http://schemas.microsoft.com/office/drawing/2014/main" id="{311E122C-FB3E-5B4D-B819-63AE9C2AD44E}"/>
              </a:ext>
            </a:extLst>
          </p:cNvPr>
          <p:cNvSpPr/>
          <p:nvPr>
            <p:custDataLst>
              <p:tags r:id="rId20"/>
            </p:custDataLst>
          </p:nvPr>
        </p:nvSpPr>
        <p:spPr>
          <a:xfrm>
            <a:off x="944670" y="7979455"/>
            <a:ext cx="11107263" cy="685298"/>
          </a:xfrm>
          <a:prstGeom prst="rect">
            <a:avLst/>
          </a:prstGeom>
          <a:ln w="12700">
            <a:miter lim="400000"/>
          </a:ln>
          <a:extLst>
            <a:ext uri="{C572A759-6A51-4108-AA02-DFA0A04FC94B}">
              <ma14:wrappingTextBoxFlag xmlns="" xmlns:ma14="http://schemas.microsoft.com/office/mac/drawingml/2011/main" val="1"/>
            </a:ext>
          </a:extLst>
        </p:spPr>
        <p:txBody>
          <a:bodyPr wrap="square" lIns="65015" tIns="65015" rIns="65015" bIns="65015" rtlCol="0">
            <a:spAutoFit/>
          </a:bodyPr>
          <a:lstStyle/>
          <a:p>
            <a:pPr rtl="0">
              <a:lnSpc>
                <a:spcPct val="90000"/>
              </a:lnSpc>
              <a:spcBef>
                <a:spcPts val="300"/>
              </a:spcBef>
              <a:buClr>
                <a:srgbClr val="AF1D38"/>
              </a:buClr>
            </a:pPr>
            <a:r>
              <a:rPr lang="fr" sz="2000" dirty="0">
                <a:ea typeface="MS PGothic" charset="-128"/>
                <a:cs typeface="Calibri" charset="0"/>
              </a:rPr>
              <a:t>[Uniquement pour les personnes qui ont fait part de leur diversité d’identité de genre] Quels genre, prénom, pronom et titre de civilité souhaitez-vous que nous utilisions ? </a:t>
            </a:r>
          </a:p>
        </p:txBody>
      </p:sp>
      <p:sp>
        <p:nvSpPr>
          <p:cNvPr id="128" name="Shape 599">
            <a:extLst>
              <a:ext uri="{FF2B5EF4-FFF2-40B4-BE49-F238E27FC236}">
                <a16:creationId xmlns:a16="http://schemas.microsoft.com/office/drawing/2014/main" id="{114E6F6B-64AA-3046-8C0E-E3857FBCCB8B}"/>
              </a:ext>
            </a:extLst>
          </p:cNvPr>
          <p:cNvSpPr/>
          <p:nvPr>
            <p:custDataLst>
              <p:tags r:id="rId21"/>
            </p:custDataLst>
          </p:nvPr>
        </p:nvSpPr>
        <p:spPr>
          <a:xfrm>
            <a:off x="6039" y="7999701"/>
            <a:ext cx="908361" cy="686907"/>
          </a:xfrm>
          <a:prstGeom prst="homePlate">
            <a:avLst/>
          </a:prstGeom>
          <a:solidFill>
            <a:schemeClr val="accent4"/>
          </a:solidFill>
          <a:ln w="12700" cap="flat">
            <a:noFill/>
            <a:miter lim="400000"/>
          </a:ln>
          <a:effectLst/>
        </p:spPr>
        <p:txBody>
          <a:bodyPr wrap="square" lIns="65015" tIns="65015" rIns="65015" bIns="65015" numCol="1" rtlCol="0" anchor="ctr">
            <a:noAutofit/>
          </a:bodyPr>
          <a:lstStyle/>
          <a:p>
            <a:pPr algn="ctr" rtl="0">
              <a:defRPr sz="1200">
                <a:solidFill>
                  <a:srgbClr val="FFFFFF"/>
                </a:solidFill>
              </a:defRPr>
            </a:pPr>
            <a:endParaRPr sz="1050" dirty="0">
              <a:solidFill>
                <a:schemeClr val="accent4"/>
              </a:solidFill>
              <a:latin typeface="Calibri Regular"/>
            </a:endParaRPr>
          </a:p>
        </p:txBody>
      </p:sp>
      <p:sp>
        <p:nvSpPr>
          <p:cNvPr id="129" name="Shape 602">
            <a:extLst>
              <a:ext uri="{FF2B5EF4-FFF2-40B4-BE49-F238E27FC236}">
                <a16:creationId xmlns:a16="http://schemas.microsoft.com/office/drawing/2014/main" id="{66D59F65-D5DF-614A-A966-72EEB8495E74}"/>
              </a:ext>
            </a:extLst>
          </p:cNvPr>
          <p:cNvSpPr/>
          <p:nvPr>
            <p:custDataLst>
              <p:tags r:id="rId22"/>
            </p:custDataLst>
          </p:nvPr>
        </p:nvSpPr>
        <p:spPr>
          <a:xfrm>
            <a:off x="6037" y="8781068"/>
            <a:ext cx="13003213" cy="0"/>
          </a:xfrm>
          <a:prstGeom prst="line">
            <a:avLst/>
          </a:prstGeom>
          <a:ln w="3175">
            <a:solidFill>
              <a:srgbClr val="BFBFBF"/>
            </a:solidFill>
            <a:prstDash val="sysDot"/>
          </a:ln>
        </p:spPr>
        <p:txBody>
          <a:bodyPr lIns="65015" tIns="65015" rIns="65015" bIns="65015" rtlCol="0"/>
          <a:lstStyle/>
          <a:p>
            <a:pPr rtl="0"/>
            <a:endParaRPr sz="1800" dirty="0">
              <a:latin typeface="Calibri Regular"/>
            </a:endParaRPr>
          </a:p>
        </p:txBody>
      </p:sp>
      <p:sp>
        <p:nvSpPr>
          <p:cNvPr id="130" name="Slide Number Placeholder 5">
            <a:extLst>
              <a:ext uri="{FF2B5EF4-FFF2-40B4-BE49-F238E27FC236}">
                <a16:creationId xmlns:a16="http://schemas.microsoft.com/office/drawing/2014/main" id="{F2908B46-C7B3-BB45-8593-6EF3B779B6E0}"/>
              </a:ext>
            </a:extLst>
          </p:cNvPr>
          <p:cNvSpPr txBox="1">
            <a:spLocks/>
          </p:cNvSpPr>
          <p:nvPr>
            <p:custDataLst>
              <p:tags r:id="rId23"/>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050" smtClean="0">
                <a:solidFill>
                  <a:schemeClr val="bg1"/>
                </a:solidFill>
              </a:rPr>
              <a:pPr>
                <a:defRPr/>
              </a:pPr>
              <a:t>19</a:t>
            </a:fld>
            <a:endParaRPr lang="en-US" altLang="en-US" sz="1050" dirty="0">
              <a:solidFill>
                <a:schemeClr val="bg1"/>
              </a:solidFill>
            </a:endParaRPr>
          </a:p>
        </p:txBody>
      </p:sp>
    </p:spTree>
    <p:extLst>
      <p:ext uri="{BB962C8B-B14F-4D97-AF65-F5344CB8AC3E}">
        <p14:creationId xmlns:p14="http://schemas.microsoft.com/office/powerpoint/2010/main" val="4050163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wipe(left)">
                                      <p:cBhvr>
                                        <p:cTn id="7" dur="500"/>
                                        <p:tgtEl>
                                          <p:spTgt spid="1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3"/>
                                        </p:tgtEl>
                                        <p:attrNameLst>
                                          <p:attrName>style.visibility</p:attrName>
                                        </p:attrNameLst>
                                      </p:cBhvr>
                                      <p:to>
                                        <p:strVal val="visible"/>
                                      </p:to>
                                    </p:set>
                                    <p:animEffect transition="in" filter="fade">
                                      <p:cBhvr>
                                        <p:cTn id="11" dur="500"/>
                                        <p:tgtEl>
                                          <p:spTgt spid="113"/>
                                        </p:tgtEl>
                                      </p:cBhvr>
                                    </p:animEffect>
                                  </p:childTnLst>
                                </p:cTn>
                              </p:par>
                            </p:childTnLst>
                          </p:cTn>
                        </p:par>
                        <p:par>
                          <p:cTn id="12" fill="hold">
                            <p:stCondLst>
                              <p:cond delay="1000"/>
                            </p:stCondLst>
                            <p:childTnLst>
                              <p:par>
                                <p:cTn id="13" presetID="22" presetClass="entr" presetSubtype="4" fill="hold" grpId="0" nodeType="afterEffect">
                                  <p:stCondLst>
                                    <p:cond delay="0"/>
                                  </p:stCondLst>
                                  <p:iterate>
                                    <p:tmAbs val="0"/>
                                  </p:iterate>
                                  <p:childTnLst>
                                    <p:set>
                                      <p:cBhvr>
                                        <p:cTn id="14" fill="hold"/>
                                        <p:tgtEl>
                                          <p:spTgt spid="112"/>
                                        </p:tgtEl>
                                        <p:attrNameLst>
                                          <p:attrName>style.visibility</p:attrName>
                                        </p:attrNameLst>
                                      </p:cBhvr>
                                      <p:to>
                                        <p:strVal val="visible"/>
                                      </p:to>
                                    </p:set>
                                    <p:animEffect transition="in" filter="wipe(down)">
                                      <p:cBhvr>
                                        <p:cTn id="15" dur="500"/>
                                        <p:tgtEl>
                                          <p:spTgt spid="1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6"/>
                                        </p:tgtEl>
                                        <p:attrNameLst>
                                          <p:attrName>style.visibility</p:attrName>
                                        </p:attrNameLst>
                                      </p:cBhvr>
                                      <p:to>
                                        <p:strVal val="visible"/>
                                      </p:to>
                                    </p:set>
                                    <p:animEffect transition="in" filter="wipe(left)">
                                      <p:cBhvr>
                                        <p:cTn id="20" dur="500"/>
                                        <p:tgtEl>
                                          <p:spTgt spid="116"/>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14"/>
                                        </p:tgtEl>
                                        <p:attrNameLst>
                                          <p:attrName>style.visibility</p:attrName>
                                        </p:attrNameLst>
                                      </p:cBhvr>
                                      <p:to>
                                        <p:strVal val="visible"/>
                                      </p:to>
                                    </p:set>
                                    <p:animEffect transition="in" filter="fade">
                                      <p:cBhvr>
                                        <p:cTn id="24" dur="500"/>
                                        <p:tgtEl>
                                          <p:spTgt spid="114"/>
                                        </p:tgtEl>
                                      </p:cBhvr>
                                    </p:animEffect>
                                  </p:childTnLst>
                                </p:cTn>
                              </p:par>
                            </p:childTnLst>
                          </p:cTn>
                        </p:par>
                        <p:par>
                          <p:cTn id="25" fill="hold">
                            <p:stCondLst>
                              <p:cond delay="1000"/>
                            </p:stCondLst>
                            <p:childTnLst>
                              <p:par>
                                <p:cTn id="26" presetID="22" presetClass="entr" presetSubtype="4" fill="hold" grpId="0" nodeType="afterEffect">
                                  <p:stCondLst>
                                    <p:cond delay="0"/>
                                  </p:stCondLst>
                                  <p:iterate>
                                    <p:tmAbs val="0"/>
                                  </p:iterate>
                                  <p:childTnLst>
                                    <p:set>
                                      <p:cBhvr>
                                        <p:cTn id="27" fill="hold"/>
                                        <p:tgtEl>
                                          <p:spTgt spid="111"/>
                                        </p:tgtEl>
                                        <p:attrNameLst>
                                          <p:attrName>style.visibility</p:attrName>
                                        </p:attrNameLst>
                                      </p:cBhvr>
                                      <p:to>
                                        <p:strVal val="visible"/>
                                      </p:to>
                                    </p:set>
                                    <p:animEffect transition="in" filter="wipe(down)">
                                      <p:cBhvr>
                                        <p:cTn id="28" dur="500"/>
                                        <p:tgtEl>
                                          <p:spTgt spid="1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7"/>
                                        </p:tgtEl>
                                        <p:attrNameLst>
                                          <p:attrName>style.visibility</p:attrName>
                                        </p:attrNameLst>
                                      </p:cBhvr>
                                      <p:to>
                                        <p:strVal val="visible"/>
                                      </p:to>
                                    </p:set>
                                    <p:animEffect transition="in" filter="wipe(left)">
                                      <p:cBhvr>
                                        <p:cTn id="33" dur="500"/>
                                        <p:tgtEl>
                                          <p:spTgt spid="117"/>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15"/>
                                        </p:tgtEl>
                                        <p:attrNameLst>
                                          <p:attrName>style.visibility</p:attrName>
                                        </p:attrNameLst>
                                      </p:cBhvr>
                                      <p:to>
                                        <p:strVal val="visible"/>
                                      </p:to>
                                    </p:set>
                                    <p:animEffect transition="in" filter="fade">
                                      <p:cBhvr>
                                        <p:cTn id="37" dur="500"/>
                                        <p:tgtEl>
                                          <p:spTgt spid="115"/>
                                        </p:tgtEl>
                                      </p:cBhvr>
                                    </p:animEffect>
                                  </p:childTnLst>
                                </p:cTn>
                              </p:par>
                            </p:childTnLst>
                          </p:cTn>
                        </p:par>
                        <p:par>
                          <p:cTn id="38" fill="hold">
                            <p:stCondLst>
                              <p:cond delay="1000"/>
                            </p:stCondLst>
                            <p:childTnLst>
                              <p:par>
                                <p:cTn id="39" presetID="22" presetClass="entr" presetSubtype="4" fill="hold" grpId="0" nodeType="afterEffect">
                                  <p:stCondLst>
                                    <p:cond delay="0"/>
                                  </p:stCondLst>
                                  <p:iterate>
                                    <p:tmAbs val="0"/>
                                  </p:iterate>
                                  <p:childTnLst>
                                    <p:set>
                                      <p:cBhvr>
                                        <p:cTn id="40" fill="hold"/>
                                        <p:tgtEl>
                                          <p:spTgt spid="109"/>
                                        </p:tgtEl>
                                        <p:attrNameLst>
                                          <p:attrName>style.visibility</p:attrName>
                                        </p:attrNameLst>
                                      </p:cBhvr>
                                      <p:to>
                                        <p:strVal val="visible"/>
                                      </p:to>
                                    </p:set>
                                    <p:animEffect transition="in" filter="wipe(down)">
                                      <p:cBhvr>
                                        <p:cTn id="41" dur="500"/>
                                        <p:tgtEl>
                                          <p:spTgt spid="10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20"/>
                                        </p:tgtEl>
                                        <p:attrNameLst>
                                          <p:attrName>style.visibility</p:attrName>
                                        </p:attrNameLst>
                                      </p:cBhvr>
                                      <p:to>
                                        <p:strVal val="visible"/>
                                      </p:to>
                                    </p:set>
                                    <p:animEffect transition="in" filter="wipe(left)">
                                      <p:cBhvr>
                                        <p:cTn id="46" dur="500"/>
                                        <p:tgtEl>
                                          <p:spTgt spid="120"/>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119"/>
                                        </p:tgtEl>
                                        <p:attrNameLst>
                                          <p:attrName>style.visibility</p:attrName>
                                        </p:attrNameLst>
                                      </p:cBhvr>
                                      <p:to>
                                        <p:strVal val="visible"/>
                                      </p:to>
                                    </p:set>
                                    <p:animEffect transition="in" filter="fade">
                                      <p:cBhvr>
                                        <p:cTn id="50" dur="500"/>
                                        <p:tgtEl>
                                          <p:spTgt spid="119"/>
                                        </p:tgtEl>
                                      </p:cBhvr>
                                    </p:animEffect>
                                  </p:childTnLst>
                                </p:cTn>
                              </p:par>
                            </p:childTnLst>
                          </p:cTn>
                        </p:par>
                        <p:par>
                          <p:cTn id="51" fill="hold">
                            <p:stCondLst>
                              <p:cond delay="1000"/>
                            </p:stCondLst>
                            <p:childTnLst>
                              <p:par>
                                <p:cTn id="52" presetID="22" presetClass="entr" presetSubtype="4" fill="hold" grpId="0" nodeType="afterEffect">
                                  <p:stCondLst>
                                    <p:cond delay="0"/>
                                  </p:stCondLst>
                                  <p:iterate>
                                    <p:tmAbs val="0"/>
                                  </p:iterate>
                                  <p:childTnLst>
                                    <p:set>
                                      <p:cBhvr>
                                        <p:cTn id="53" fill="hold"/>
                                        <p:tgtEl>
                                          <p:spTgt spid="118"/>
                                        </p:tgtEl>
                                        <p:attrNameLst>
                                          <p:attrName>style.visibility</p:attrName>
                                        </p:attrNameLst>
                                      </p:cBhvr>
                                      <p:to>
                                        <p:strVal val="visible"/>
                                      </p:to>
                                    </p:set>
                                    <p:animEffect transition="in" filter="wipe(down)">
                                      <p:cBhvr>
                                        <p:cTn id="54" dur="500"/>
                                        <p:tgtEl>
                                          <p:spTgt spid="1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28"/>
                                        </p:tgtEl>
                                        <p:attrNameLst>
                                          <p:attrName>style.visibility</p:attrName>
                                        </p:attrNameLst>
                                      </p:cBhvr>
                                      <p:to>
                                        <p:strVal val="visible"/>
                                      </p:to>
                                    </p:set>
                                    <p:animEffect transition="in" filter="wipe(left)">
                                      <p:cBhvr>
                                        <p:cTn id="59" dur="500"/>
                                        <p:tgtEl>
                                          <p:spTgt spid="128"/>
                                        </p:tgtEl>
                                      </p:cBhvr>
                                    </p:animEffect>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127"/>
                                        </p:tgtEl>
                                        <p:attrNameLst>
                                          <p:attrName>style.visibility</p:attrName>
                                        </p:attrNameLst>
                                      </p:cBhvr>
                                      <p:to>
                                        <p:strVal val="visible"/>
                                      </p:to>
                                    </p:set>
                                    <p:animEffect transition="in" filter="fade">
                                      <p:cBhvr>
                                        <p:cTn id="63" dur="500"/>
                                        <p:tgtEl>
                                          <p:spTgt spid="127"/>
                                        </p:tgtEl>
                                      </p:cBhvr>
                                    </p:animEffect>
                                  </p:childTnLst>
                                </p:cTn>
                              </p:par>
                            </p:childTnLst>
                          </p:cTn>
                        </p:par>
                        <p:par>
                          <p:cTn id="64" fill="hold">
                            <p:stCondLst>
                              <p:cond delay="1000"/>
                            </p:stCondLst>
                            <p:childTnLst>
                              <p:par>
                                <p:cTn id="65" presetID="22" presetClass="entr" presetSubtype="4" fill="hold" grpId="0" nodeType="afterEffect">
                                  <p:stCondLst>
                                    <p:cond delay="0"/>
                                  </p:stCondLst>
                                  <p:iterate>
                                    <p:tmAbs val="0"/>
                                  </p:iterate>
                                  <p:childTnLst>
                                    <p:set>
                                      <p:cBhvr>
                                        <p:cTn id="66" fill="hold"/>
                                        <p:tgtEl>
                                          <p:spTgt spid="129"/>
                                        </p:tgtEl>
                                        <p:attrNameLst>
                                          <p:attrName>style.visibility</p:attrName>
                                        </p:attrNameLst>
                                      </p:cBhvr>
                                      <p:to>
                                        <p:strVal val="visible"/>
                                      </p:to>
                                    </p:set>
                                    <p:animEffect transition="in" filter="wipe(down)">
                                      <p:cBhvr>
                                        <p:cTn id="67"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advAuto="0"/>
      <p:bldP spid="110" grpId="0" animBg="1"/>
      <p:bldP spid="111" grpId="0" animBg="1" advAuto="0"/>
      <p:bldP spid="112" grpId="0" animBg="1" advAuto="0"/>
      <p:bldP spid="113" grpId="0" animBg="1" advAuto="0"/>
      <p:bldP spid="114" grpId="0" animBg="1" advAuto="0"/>
      <p:bldP spid="115" grpId="0" animBg="1" advAuto="0"/>
      <p:bldP spid="116" grpId="0" animBg="1"/>
      <p:bldP spid="117" grpId="0" animBg="1"/>
      <p:bldP spid="118" grpId="0" animBg="1" advAuto="0"/>
      <p:bldP spid="119" grpId="0" animBg="1" advAuto="0"/>
      <p:bldP spid="120" grpId="0" animBg="1"/>
      <p:bldP spid="127" grpId="0" animBg="1" advAuto="0"/>
      <p:bldP spid="128" grpId="0" animBg="1"/>
      <p:bldP spid="129"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oogle Shape;414;p2" descr="A person sitting in a chair&#10;&#10;Description automatically generated">
            <a:extLst>
              <a:ext uri="{FF2B5EF4-FFF2-40B4-BE49-F238E27FC236}">
                <a16:creationId xmlns:a16="http://schemas.microsoft.com/office/drawing/2014/main" id="{96C70609-2A10-224C-B6C2-B4FEF2CB38AE}"/>
              </a:ext>
            </a:extLst>
          </p:cNvPr>
          <p:cNvPicPr preferRelativeResize="0"/>
          <p:nvPr/>
        </p:nvPicPr>
        <p:blipFill rotWithShape="1">
          <a:blip r:embed="rId7">
            <a:alphaModFix/>
            <a:extLst>
              <a:ext uri="{BEBA8EAE-BF5A-486C-A8C5-ECC9F3942E4B}">
                <a14:imgProps xmlns:a14="http://schemas.microsoft.com/office/drawing/2010/main">
                  <a14:imgLayer>
                    <a14:imgEffect>
                      <a14:colorTemperature colorTemp="5900"/>
                    </a14:imgEffect>
                    <a14:imgEffect>
                      <a14:brightnessContrast bright="-20000"/>
                    </a14:imgEffect>
                  </a14:imgLayer>
                </a14:imgProps>
              </a:ext>
            </a:extLst>
          </a:blip>
          <a:srcRect r="11151"/>
          <a:stretch/>
        </p:blipFill>
        <p:spPr>
          <a:xfrm>
            <a:off x="-19068" y="0"/>
            <a:ext cx="13003213" cy="9756775"/>
          </a:xfrm>
          <a:prstGeom prst="rect">
            <a:avLst/>
          </a:prstGeom>
          <a:noFill/>
          <a:ln>
            <a:noFill/>
          </a:ln>
        </p:spPr>
      </p:pic>
      <p:sp>
        <p:nvSpPr>
          <p:cNvPr id="22" name="Rectangle">
            <a:extLst>
              <a:ext uri="{FF2B5EF4-FFF2-40B4-BE49-F238E27FC236}">
                <a16:creationId xmlns:a16="http://schemas.microsoft.com/office/drawing/2014/main" id="{5BAA0E40-997B-1441-A91A-35FBE35AB0A6}"/>
              </a:ext>
            </a:extLst>
          </p:cNvPr>
          <p:cNvSpPr/>
          <p:nvPr>
            <p:custDataLst>
              <p:tags r:id="rId1"/>
            </p:custDataLst>
          </p:nvPr>
        </p:nvSpPr>
        <p:spPr>
          <a:xfrm>
            <a:off x="1048000" y="5593006"/>
            <a:ext cx="10988055" cy="2632373"/>
          </a:xfrm>
          <a:prstGeom prst="rect">
            <a:avLst/>
          </a:prstGeom>
          <a:ln w="63500">
            <a:solidFill>
              <a:schemeClr val="bg1"/>
            </a:solidFill>
            <a:miter lim="400000"/>
          </a:ln>
        </p:spPr>
        <p:txBody>
          <a:bodyPr lIns="32381" tIns="32381" rIns="32381" bIns="32381" rtlCol="0" anchor="ctr"/>
          <a:lstStyle/>
          <a:p>
            <a:pPr defTabSz="372391" rtl="0">
              <a:defRPr sz="4000">
                <a:solidFill>
                  <a:srgbClr val="FFFFFF"/>
                </a:solidFill>
                <a:effectLst>
                  <a:outerShdw blurRad="38100" dist="12700" dir="5400000" rotWithShape="0">
                    <a:srgbClr val="000000">
                      <a:alpha val="50000"/>
                    </a:srgbClr>
                  </a:outerShdw>
                </a:effectLst>
              </a:defRPr>
            </a:pPr>
            <a:endParaRPr sz="2550" spc="10" dirty="0">
              <a:latin typeface="Arial"/>
              <a:ea typeface="Arial"/>
              <a:cs typeface="Arial"/>
            </a:endParaRPr>
          </a:p>
        </p:txBody>
      </p:sp>
      <p:pic>
        <p:nvPicPr>
          <p:cNvPr id="24" name="Picture 23">
            <a:extLst>
              <a:ext uri="{FF2B5EF4-FFF2-40B4-BE49-F238E27FC236}">
                <a16:creationId xmlns:a16="http://schemas.microsoft.com/office/drawing/2014/main" id="{4E4B01D0-2490-9043-BE3B-44E2BFB9FFBC}"/>
              </a:ext>
            </a:extLst>
          </p:cNvPr>
          <p:cNvPicPr>
            <a:picLocks noChangeAspect="1"/>
          </p:cNvPicPr>
          <p:nvPr>
            <p:custDataLst>
              <p:tags r:id="rId2"/>
            </p:custDataLst>
          </p:nvPr>
        </p:nvPicPr>
        <p:blipFill>
          <a:blip r:embed="rId8"/>
          <a:stretch>
            <a:fillRect/>
          </a:stretch>
        </p:blipFill>
        <p:spPr>
          <a:xfrm>
            <a:off x="3813785" y="4958842"/>
            <a:ext cx="5367131" cy="977656"/>
          </a:xfrm>
          <a:prstGeom prst="rect">
            <a:avLst/>
          </a:prstGeom>
        </p:spPr>
      </p:pic>
      <p:sp>
        <p:nvSpPr>
          <p:cNvPr id="25" name="Title 20">
            <a:extLst>
              <a:ext uri="{FF2B5EF4-FFF2-40B4-BE49-F238E27FC236}">
                <a16:creationId xmlns:a16="http://schemas.microsoft.com/office/drawing/2014/main" id="{A517EAA6-AD67-5547-A02D-9BE854A26680}"/>
              </a:ext>
            </a:extLst>
          </p:cNvPr>
          <p:cNvSpPr txBox="1">
            <a:spLocks/>
          </p:cNvSpPr>
          <p:nvPr>
            <p:custDataLst>
              <p:tags r:id="rId3"/>
            </p:custDataLst>
          </p:nvPr>
        </p:nvSpPr>
        <p:spPr>
          <a:xfrm>
            <a:off x="238535" y="8145823"/>
            <a:ext cx="12503427" cy="552489"/>
          </a:xfrm>
          <a:prstGeom prst="rect">
            <a:avLst/>
          </a:prstGeom>
        </p:spPr>
        <p:txBody>
          <a:bodyPr vert="horz" wrap="square" lIns="182910" tIns="91455" rIns="182910" bIns="91455"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rtl="0">
              <a:lnSpc>
                <a:spcPct val="130000"/>
              </a:lnSpc>
            </a:pPr>
            <a:r>
              <a:rPr lang="fr" sz="2000" cap="all">
                <a:solidFill>
                  <a:schemeClr val="bg1"/>
                </a:solidFill>
                <a:latin typeface="+mj-lt"/>
                <a:ea typeface="Montserrat" charset="0"/>
                <a:cs typeface="Montserrat" charset="0"/>
              </a:rPr>
              <a:t>DATE   /   HORAIRE   /   AUTRES REMARQUES</a:t>
            </a:r>
          </a:p>
        </p:txBody>
      </p:sp>
      <p:grpSp>
        <p:nvGrpSpPr>
          <p:cNvPr id="11" name="Group 10">
            <a:extLst>
              <a:ext uri="{FF2B5EF4-FFF2-40B4-BE49-F238E27FC236}">
                <a16:creationId xmlns:a16="http://schemas.microsoft.com/office/drawing/2014/main" id="{B4859875-97C0-0242-81EF-FDC952F35446}"/>
              </a:ext>
            </a:extLst>
          </p:cNvPr>
          <p:cNvGrpSpPr/>
          <p:nvPr>
            <p:custDataLst>
              <p:tags r:id="rId4"/>
            </p:custDataLst>
          </p:nvPr>
        </p:nvGrpSpPr>
        <p:grpSpPr>
          <a:xfrm>
            <a:off x="4838228" y="8719411"/>
            <a:ext cx="3325170" cy="770464"/>
            <a:chOff x="5582387" y="8894626"/>
            <a:chExt cx="2041918" cy="473126"/>
          </a:xfrm>
        </p:grpSpPr>
        <p:pic>
          <p:nvPicPr>
            <p:cNvPr id="12" name="Picture 11">
              <a:extLst>
                <a:ext uri="{FF2B5EF4-FFF2-40B4-BE49-F238E27FC236}">
                  <a16:creationId xmlns:a16="http://schemas.microsoft.com/office/drawing/2014/main" id="{1FDA2140-4350-7948-89B5-4FBE07EE5E54}"/>
                </a:ext>
              </a:extLst>
            </p:cNvPr>
            <p:cNvPicPr>
              <a:picLocks noChangeAspect="1"/>
            </p:cNvPicPr>
            <p:nvPr/>
          </p:nvPicPr>
          <p:blipFill rotWithShape="1">
            <a:blip r:embed="rId9"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13" name="Straight Connector 12">
              <a:extLst>
                <a:ext uri="{FF2B5EF4-FFF2-40B4-BE49-F238E27FC236}">
                  <a16:creationId xmlns:a16="http://schemas.microsoft.com/office/drawing/2014/main" id="{274CF45F-2D81-814E-AE49-5CB44F9C53D2}"/>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02F0CBB0-34F4-504B-88F5-D4AA4B53440C}"/>
                </a:ext>
              </a:extLst>
            </p:cNvPr>
            <p:cNvPicPr>
              <a:picLocks noChangeAspect="1"/>
            </p:cNvPicPr>
            <p:nvPr/>
          </p:nvPicPr>
          <p:blipFill>
            <a:blip r:embed="rId10">
              <a:biLevel thresh="25000"/>
            </a:blip>
            <a:stretch>
              <a:fillRect/>
            </a:stretch>
          </p:blipFill>
          <p:spPr>
            <a:xfrm>
              <a:off x="6486423" y="8984764"/>
              <a:ext cx="1137882" cy="291764"/>
            </a:xfrm>
            <a:prstGeom prst="rect">
              <a:avLst/>
            </a:prstGeom>
          </p:spPr>
        </p:pic>
      </p:grpSp>
      <p:sp>
        <p:nvSpPr>
          <p:cNvPr id="18" name="Title 20">
            <a:extLst>
              <a:ext uri="{FF2B5EF4-FFF2-40B4-BE49-F238E27FC236}">
                <a16:creationId xmlns:a16="http://schemas.microsoft.com/office/drawing/2014/main" id="{46E77F1F-B367-BB48-8510-4BC5E1C3D7EB}"/>
              </a:ext>
            </a:extLst>
          </p:cNvPr>
          <p:cNvSpPr txBox="1">
            <a:spLocks/>
          </p:cNvSpPr>
          <p:nvPr/>
        </p:nvSpPr>
        <p:spPr>
          <a:xfrm>
            <a:off x="1133061" y="5862778"/>
            <a:ext cx="10902994" cy="2215991"/>
          </a:xfrm>
          <a:prstGeom prst="rect">
            <a:avLst/>
          </a:prstGeom>
        </p:spPr>
        <p:txBody>
          <a:bodyPr vert="horz" wrap="square" lIns="182910" tIns="0" rIns="182910"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rtl="0"/>
            <a:r>
              <a:rPr lang="fr" sz="3200" cap="all" dirty="0">
                <a:solidFill>
                  <a:schemeClr val="bg1"/>
                </a:solidFill>
                <a:latin typeface="+mn-lt"/>
                <a:ea typeface="Montserrat" charset="0"/>
                <a:cs typeface="Montserrat" charset="0"/>
              </a:rPr>
              <a:t>Orientation sexuelle, identité de genre, expression </a:t>
            </a:r>
            <a:br>
              <a:rPr lang="fr" sz="3200" cap="all" dirty="0">
                <a:solidFill>
                  <a:schemeClr val="bg1"/>
                </a:solidFill>
                <a:latin typeface="+mn-lt"/>
                <a:ea typeface="Montserrat" charset="0"/>
                <a:cs typeface="Montserrat" charset="0"/>
              </a:rPr>
            </a:br>
            <a:r>
              <a:rPr lang="fr" sz="3200" cap="all" dirty="0">
                <a:solidFill>
                  <a:schemeClr val="bg1"/>
                </a:solidFill>
                <a:latin typeface="+mn-lt"/>
                <a:ea typeface="Montserrat" charset="0"/>
                <a:cs typeface="Montserrat" charset="0"/>
              </a:rPr>
              <a:t>de genre et caractéristiques sexuelles (OSIEGCS) </a:t>
            </a:r>
            <a:br>
              <a:rPr lang="en-US" sz="3600" cap="all" dirty="0">
                <a:solidFill>
                  <a:schemeClr val="bg1"/>
                </a:solidFill>
                <a:latin typeface="+mn-lt"/>
                <a:ea typeface="Montserrat" charset="0"/>
                <a:cs typeface="Montserrat" charset="0"/>
              </a:rPr>
            </a:br>
            <a:r>
              <a:rPr lang="fr" sz="4000" b="1" cap="all" dirty="0">
                <a:solidFill>
                  <a:schemeClr val="bg1"/>
                </a:solidFill>
                <a:latin typeface="+mn-lt"/>
                <a:ea typeface="Montserrat" charset="0"/>
                <a:cs typeface="Montserrat" charset="0"/>
              </a:rPr>
              <a:t>en situation de déplacement </a:t>
            </a:r>
            <a:br>
              <a:rPr lang="fr" sz="4000" b="1" cap="all" dirty="0">
                <a:solidFill>
                  <a:schemeClr val="bg1"/>
                </a:solidFill>
                <a:latin typeface="+mn-lt"/>
                <a:ea typeface="Montserrat" charset="0"/>
                <a:cs typeface="Montserrat" charset="0"/>
              </a:rPr>
            </a:br>
            <a:r>
              <a:rPr lang="fr" sz="4000" b="1" cap="all" dirty="0">
                <a:solidFill>
                  <a:schemeClr val="bg1"/>
                </a:solidFill>
                <a:latin typeface="+mn-lt"/>
                <a:ea typeface="Montserrat" charset="0"/>
                <a:cs typeface="Montserrat" charset="0"/>
              </a:rPr>
              <a:t>forcé et de migration</a:t>
            </a:r>
            <a:endParaRPr lang="en-US" sz="3600" b="1" cap="all" dirty="0">
              <a:solidFill>
                <a:schemeClr val="bg1"/>
              </a:solidFill>
              <a:latin typeface="+mn-lt"/>
              <a:ea typeface="Montserrat" charset="0"/>
              <a:cs typeface="Montserrat" charset="0"/>
            </a:endParaRPr>
          </a:p>
        </p:txBody>
      </p:sp>
    </p:spTree>
    <p:extLst>
      <p:ext uri="{BB962C8B-B14F-4D97-AF65-F5344CB8AC3E}">
        <p14:creationId xmlns:p14="http://schemas.microsoft.com/office/powerpoint/2010/main" val="418026717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custDataLst>
              <p:tags r:id="rId1"/>
            </p:custDataLst>
          </p:nvPr>
        </p:nvSpPr>
        <p:spPr>
          <a:xfrm>
            <a:off x="596900" y="322247"/>
            <a:ext cx="12558713" cy="854455"/>
          </a:xfrm>
        </p:spPr>
        <p:txBody>
          <a:bodyPr rtlCol="0">
            <a:normAutofit/>
          </a:bodyPr>
          <a:lstStyle/>
          <a:p>
            <a:pPr lvl="0" algn="l" rtl="0"/>
            <a:r>
              <a:rPr lang="fr" sz="3600"/>
              <a:t>ANALYSER LE TÉMOIGNAGE</a:t>
            </a:r>
          </a:p>
        </p:txBody>
      </p:sp>
      <p:grpSp>
        <p:nvGrpSpPr>
          <p:cNvPr id="66" name="Group 65">
            <a:extLst>
              <a:ext uri="{FF2B5EF4-FFF2-40B4-BE49-F238E27FC236}">
                <a16:creationId xmlns:a16="http://schemas.microsoft.com/office/drawing/2014/main" id="{0F28F978-9E0A-2F4D-B0FC-FD60CF4FF0D2}"/>
              </a:ext>
            </a:extLst>
          </p:cNvPr>
          <p:cNvGrpSpPr/>
          <p:nvPr>
            <p:custDataLst>
              <p:tags r:id="rId2"/>
            </p:custDataLst>
          </p:nvPr>
        </p:nvGrpSpPr>
        <p:grpSpPr>
          <a:xfrm>
            <a:off x="663643" y="1176091"/>
            <a:ext cx="1557043" cy="988197"/>
            <a:chOff x="663643" y="1568537"/>
            <a:chExt cx="2877844" cy="1826460"/>
          </a:xfrm>
        </p:grpSpPr>
        <p:sp>
          <p:nvSpPr>
            <p:cNvPr id="67" name="Notched Right Arrow 66">
              <a:extLst>
                <a:ext uri="{FF2B5EF4-FFF2-40B4-BE49-F238E27FC236}">
                  <a16:creationId xmlns:a16="http://schemas.microsoft.com/office/drawing/2014/main" id="{072C5D99-C168-9043-8BA8-0DD93540EA11}"/>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900"/>
            </a:p>
          </p:txBody>
        </p:sp>
        <p:grpSp>
          <p:nvGrpSpPr>
            <p:cNvPr id="68" name="Group 552">
              <a:extLst>
                <a:ext uri="{FF2B5EF4-FFF2-40B4-BE49-F238E27FC236}">
                  <a16:creationId xmlns:a16="http://schemas.microsoft.com/office/drawing/2014/main" id="{9C515374-4348-1A4A-9278-F66471D83DEC}"/>
                </a:ext>
              </a:extLst>
            </p:cNvPr>
            <p:cNvGrpSpPr/>
            <p:nvPr/>
          </p:nvGrpSpPr>
          <p:grpSpPr>
            <a:xfrm>
              <a:off x="1549197" y="1702393"/>
              <a:ext cx="1003522" cy="729835"/>
              <a:chOff x="6238876" y="2390775"/>
              <a:chExt cx="576262" cy="419101"/>
            </a:xfrm>
            <a:solidFill>
              <a:schemeClr val="bg1"/>
            </a:solidFill>
          </p:grpSpPr>
          <p:sp>
            <p:nvSpPr>
              <p:cNvPr id="70" name="Rectangle 89">
                <a:extLst>
                  <a:ext uri="{FF2B5EF4-FFF2-40B4-BE49-F238E27FC236}">
                    <a16:creationId xmlns:a16="http://schemas.microsoft.com/office/drawing/2014/main" id="{7350BE68-51C8-BE40-B130-1FF3C01B9765}"/>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1" name="Rectangle 90">
                <a:extLst>
                  <a:ext uri="{FF2B5EF4-FFF2-40B4-BE49-F238E27FC236}">
                    <a16:creationId xmlns:a16="http://schemas.microsoft.com/office/drawing/2014/main" id="{E05C5EBB-5A51-4246-9508-26B6726E266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2" name="Freeform 91">
                <a:extLst>
                  <a:ext uri="{FF2B5EF4-FFF2-40B4-BE49-F238E27FC236}">
                    <a16:creationId xmlns:a16="http://schemas.microsoft.com/office/drawing/2014/main" id="{D07892AE-CE43-AE40-BA71-874A2BDF2D8F}"/>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3" name="Freeform 92">
                <a:extLst>
                  <a:ext uri="{FF2B5EF4-FFF2-40B4-BE49-F238E27FC236}">
                    <a16:creationId xmlns:a16="http://schemas.microsoft.com/office/drawing/2014/main" id="{2A834C9A-29D4-CA48-98D8-26F04B91A6EA}"/>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4" name="Freeform 93">
                <a:extLst>
                  <a:ext uri="{FF2B5EF4-FFF2-40B4-BE49-F238E27FC236}">
                    <a16:creationId xmlns:a16="http://schemas.microsoft.com/office/drawing/2014/main" id="{7DDA4D5C-6927-F346-87F7-9133CE9DB135}"/>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5" name="Rectangle 94">
                <a:extLst>
                  <a:ext uri="{FF2B5EF4-FFF2-40B4-BE49-F238E27FC236}">
                    <a16:creationId xmlns:a16="http://schemas.microsoft.com/office/drawing/2014/main" id="{51B0D009-1BA9-C64E-A94F-A0194A5CAF40}"/>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6" name="Freeform 95">
                <a:extLst>
                  <a:ext uri="{FF2B5EF4-FFF2-40B4-BE49-F238E27FC236}">
                    <a16:creationId xmlns:a16="http://schemas.microsoft.com/office/drawing/2014/main" id="{F5E01493-3025-9646-A3B6-8749549F9C56}"/>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7" name="Freeform 96">
                <a:extLst>
                  <a:ext uri="{FF2B5EF4-FFF2-40B4-BE49-F238E27FC236}">
                    <a16:creationId xmlns:a16="http://schemas.microsoft.com/office/drawing/2014/main" id="{FEAAB6AC-45E9-D541-B959-943D4F5CD7DE}"/>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8" name="Rectangle 97">
                <a:extLst>
                  <a:ext uri="{FF2B5EF4-FFF2-40B4-BE49-F238E27FC236}">
                    <a16:creationId xmlns:a16="http://schemas.microsoft.com/office/drawing/2014/main" id="{5C44B5D5-6B8B-864E-8F15-28438618D47B}"/>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9" name="Freeform 98">
                <a:extLst>
                  <a:ext uri="{FF2B5EF4-FFF2-40B4-BE49-F238E27FC236}">
                    <a16:creationId xmlns:a16="http://schemas.microsoft.com/office/drawing/2014/main" id="{C8B532F3-CC17-2143-BA57-2E701F070949}"/>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0" name="Freeform 99">
                <a:extLst>
                  <a:ext uri="{FF2B5EF4-FFF2-40B4-BE49-F238E27FC236}">
                    <a16:creationId xmlns:a16="http://schemas.microsoft.com/office/drawing/2014/main" id="{67EABA33-31C3-0D4F-8EE5-1EDD341380E8}"/>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1" name="Freeform 100">
                <a:extLst>
                  <a:ext uri="{FF2B5EF4-FFF2-40B4-BE49-F238E27FC236}">
                    <a16:creationId xmlns:a16="http://schemas.microsoft.com/office/drawing/2014/main" id="{DE095970-0AD9-F445-A3F7-7CBCC33276D5}"/>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2" name="Freeform 101">
                <a:extLst>
                  <a:ext uri="{FF2B5EF4-FFF2-40B4-BE49-F238E27FC236}">
                    <a16:creationId xmlns:a16="http://schemas.microsoft.com/office/drawing/2014/main" id="{D0CE6DCC-E9DE-DC42-AA2C-2D999D590922}"/>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3" name="Freeform 102">
                <a:extLst>
                  <a:ext uri="{FF2B5EF4-FFF2-40B4-BE49-F238E27FC236}">
                    <a16:creationId xmlns:a16="http://schemas.microsoft.com/office/drawing/2014/main" id="{41D8AF75-ABD1-5340-A55B-FDE68029EB9B}"/>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4" name="Freeform 103">
                <a:extLst>
                  <a:ext uri="{FF2B5EF4-FFF2-40B4-BE49-F238E27FC236}">
                    <a16:creationId xmlns:a16="http://schemas.microsoft.com/office/drawing/2014/main" id="{4A12CC67-23BA-1044-86CD-21C09B81DB1D}"/>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5" name="Freeform 104">
                <a:extLst>
                  <a:ext uri="{FF2B5EF4-FFF2-40B4-BE49-F238E27FC236}">
                    <a16:creationId xmlns:a16="http://schemas.microsoft.com/office/drawing/2014/main" id="{05398F4D-F4DD-234F-9D5F-7AB915249139}"/>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6" name="Freeform 105">
                <a:extLst>
                  <a:ext uri="{FF2B5EF4-FFF2-40B4-BE49-F238E27FC236}">
                    <a16:creationId xmlns:a16="http://schemas.microsoft.com/office/drawing/2014/main" id="{986B4383-2D23-674F-B31A-3F307FA2FEA3}"/>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grpSp>
        <p:sp>
          <p:nvSpPr>
            <p:cNvPr id="69" name="Oval 68">
              <a:extLst>
                <a:ext uri="{FF2B5EF4-FFF2-40B4-BE49-F238E27FC236}">
                  <a16:creationId xmlns:a16="http://schemas.microsoft.com/office/drawing/2014/main" id="{873AD25D-62B6-7347-93FA-791A833F0053}"/>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600" b="1"/>
                <a:t>01</a:t>
              </a:r>
              <a:endParaRPr lang="en-US" sz="1800" b="1" dirty="0"/>
            </a:p>
          </p:txBody>
        </p:sp>
      </p:grpSp>
      <p:grpSp>
        <p:nvGrpSpPr>
          <p:cNvPr id="44" name="Group 43">
            <a:extLst>
              <a:ext uri="{FF2B5EF4-FFF2-40B4-BE49-F238E27FC236}">
                <a16:creationId xmlns:a16="http://schemas.microsoft.com/office/drawing/2014/main" id="{61608655-670D-7A41-813C-2876969C9A29}"/>
              </a:ext>
            </a:extLst>
          </p:cNvPr>
          <p:cNvGrpSpPr/>
          <p:nvPr>
            <p:custDataLst>
              <p:tags r:id="rId3"/>
            </p:custDataLst>
          </p:nvPr>
        </p:nvGrpSpPr>
        <p:grpSpPr>
          <a:xfrm>
            <a:off x="3086760" y="1171630"/>
            <a:ext cx="1542891" cy="975150"/>
            <a:chOff x="2545374" y="3461879"/>
            <a:chExt cx="2877844" cy="1818879"/>
          </a:xfrm>
        </p:grpSpPr>
        <p:sp>
          <p:nvSpPr>
            <p:cNvPr id="46" name="Notched Right Arrow 45">
              <a:extLst>
                <a:ext uri="{FF2B5EF4-FFF2-40B4-BE49-F238E27FC236}">
                  <a16:creationId xmlns:a16="http://schemas.microsoft.com/office/drawing/2014/main" id="{78479614-5995-0F4A-9321-279C4D2F868F}"/>
                </a:ext>
              </a:extLst>
            </p:cNvPr>
            <p:cNvSpPr/>
            <p:nvPr/>
          </p:nvSpPr>
          <p:spPr bwMode="auto">
            <a:xfrm>
              <a:off x="2545374" y="3461879"/>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900"/>
            </a:p>
          </p:txBody>
        </p:sp>
        <p:sp>
          <p:nvSpPr>
            <p:cNvPr id="52" name="Freeform 217">
              <a:extLst>
                <a:ext uri="{FF2B5EF4-FFF2-40B4-BE49-F238E27FC236}">
                  <a16:creationId xmlns:a16="http://schemas.microsoft.com/office/drawing/2014/main" id="{E467B13F-1038-5B49-9D6B-25C41BB3923A}"/>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solidFill>
                  <a:schemeClr val="tx1">
                    <a:lumMod val="90000"/>
                    <a:lumOff val="10000"/>
                  </a:schemeClr>
                </a:solidFill>
              </a:endParaRPr>
            </a:p>
          </p:txBody>
        </p:sp>
        <p:sp>
          <p:nvSpPr>
            <p:cNvPr id="53" name="Freeform 218">
              <a:extLst>
                <a:ext uri="{FF2B5EF4-FFF2-40B4-BE49-F238E27FC236}">
                  <a16:creationId xmlns:a16="http://schemas.microsoft.com/office/drawing/2014/main" id="{E2333BCF-6593-F14A-9DD5-88C0B345F595}"/>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dirty="0">
                <a:solidFill>
                  <a:schemeClr val="tx1">
                    <a:lumMod val="90000"/>
                    <a:lumOff val="10000"/>
                  </a:schemeClr>
                </a:solidFill>
              </a:endParaRPr>
            </a:p>
          </p:txBody>
        </p:sp>
        <p:sp>
          <p:nvSpPr>
            <p:cNvPr id="56" name="Oval 55">
              <a:extLst>
                <a:ext uri="{FF2B5EF4-FFF2-40B4-BE49-F238E27FC236}">
                  <a16:creationId xmlns:a16="http://schemas.microsoft.com/office/drawing/2014/main" id="{141733B9-3499-EB40-870B-18EC11C982C3}"/>
                </a:ext>
              </a:extLst>
            </p:cNvPr>
            <p:cNvSpPr/>
            <p:nvPr/>
          </p:nvSpPr>
          <p:spPr>
            <a:xfrm>
              <a:off x="3565632" y="4468536"/>
              <a:ext cx="812221" cy="812222"/>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600" b="1"/>
                <a:t>02</a:t>
              </a:r>
            </a:p>
          </p:txBody>
        </p:sp>
      </p:grpSp>
      <p:cxnSp>
        <p:nvCxnSpPr>
          <p:cNvPr id="126" name="Straight Connector 125">
            <a:extLst>
              <a:ext uri="{FF2B5EF4-FFF2-40B4-BE49-F238E27FC236}">
                <a16:creationId xmlns:a16="http://schemas.microsoft.com/office/drawing/2014/main" id="{D370D73F-8ED2-0349-811F-0AF31EE35428}"/>
              </a:ext>
            </a:extLst>
          </p:cNvPr>
          <p:cNvCxnSpPr>
            <a:cxnSpLocks/>
          </p:cNvCxnSpPr>
          <p:nvPr>
            <p:custDataLst>
              <p:tags r:id="rId4"/>
            </p:custDataLst>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48" name="Group 47">
            <a:extLst>
              <a:ext uri="{FF2B5EF4-FFF2-40B4-BE49-F238E27FC236}">
                <a16:creationId xmlns:a16="http://schemas.microsoft.com/office/drawing/2014/main" id="{05109130-836B-F64A-96A4-B28378A35D58}"/>
              </a:ext>
            </a:extLst>
          </p:cNvPr>
          <p:cNvGrpSpPr/>
          <p:nvPr>
            <p:custDataLst>
              <p:tags r:id="rId5"/>
            </p:custDataLst>
          </p:nvPr>
        </p:nvGrpSpPr>
        <p:grpSpPr>
          <a:xfrm>
            <a:off x="663643" y="3740941"/>
            <a:ext cx="3768707" cy="879621"/>
            <a:chOff x="878781" y="3817931"/>
            <a:chExt cx="2608645" cy="608861"/>
          </a:xfrm>
        </p:grpSpPr>
        <p:sp>
          <p:nvSpPr>
            <p:cNvPr id="49" name="Freeform: Shape 84">
              <a:extLst>
                <a:ext uri="{FF2B5EF4-FFF2-40B4-BE49-F238E27FC236}">
                  <a16:creationId xmlns:a16="http://schemas.microsoft.com/office/drawing/2014/main" id="{4537A155-1237-2747-8A29-38F81E65A000}"/>
                </a:ext>
              </a:extLst>
            </p:cNvPr>
            <p:cNvSpPr/>
            <p:nvPr/>
          </p:nvSpPr>
          <p:spPr>
            <a:xfrm>
              <a:off x="878781" y="3817931"/>
              <a:ext cx="2608645" cy="608861"/>
            </a:xfrm>
            <a:custGeom>
              <a:avLst/>
              <a:gdLst>
                <a:gd name="connsiteX0" fmla="*/ 0 w 2730707"/>
                <a:gd name="connsiteY0" fmla="*/ 0 h 554182"/>
                <a:gd name="connsiteX1" fmla="*/ 292307 w 2730707"/>
                <a:gd name="connsiteY1" fmla="*/ 0 h 554182"/>
                <a:gd name="connsiteX2" fmla="*/ 307523 w 2730707"/>
                <a:gd name="connsiteY2" fmla="*/ 0 h 554182"/>
                <a:gd name="connsiteX3" fmla="*/ 2453616 w 2730707"/>
                <a:gd name="connsiteY3" fmla="*/ 0 h 554182"/>
                <a:gd name="connsiteX4" fmla="*/ 2730707 w 2730707"/>
                <a:gd name="connsiteY4" fmla="*/ 277091 h 554182"/>
                <a:gd name="connsiteX5" fmla="*/ 2453616 w 2730707"/>
                <a:gd name="connsiteY5" fmla="*/ 554182 h 554182"/>
                <a:gd name="connsiteX6" fmla="*/ 307523 w 2730707"/>
                <a:gd name="connsiteY6" fmla="*/ 554182 h 554182"/>
                <a:gd name="connsiteX7" fmla="*/ 292307 w 2730707"/>
                <a:gd name="connsiteY7" fmla="*/ 554182 h 554182"/>
                <a:gd name="connsiteX8" fmla="*/ 0 w 2730707"/>
                <a:gd name="connsiteY8" fmla="*/ 554182 h 554182"/>
                <a:gd name="connsiteX9" fmla="*/ 277091 w 2730707"/>
                <a:gd name="connsiteY9" fmla="*/ 277091 h 55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0707" h="554182">
                  <a:moveTo>
                    <a:pt x="0" y="0"/>
                  </a:moveTo>
                  <a:lnTo>
                    <a:pt x="292307" y="0"/>
                  </a:lnTo>
                  <a:lnTo>
                    <a:pt x="307523" y="0"/>
                  </a:lnTo>
                  <a:lnTo>
                    <a:pt x="2453616" y="0"/>
                  </a:lnTo>
                  <a:lnTo>
                    <a:pt x="2730707" y="277091"/>
                  </a:lnTo>
                  <a:lnTo>
                    <a:pt x="2453616" y="554182"/>
                  </a:lnTo>
                  <a:lnTo>
                    <a:pt x="307523" y="554182"/>
                  </a:lnTo>
                  <a:lnTo>
                    <a:pt x="292307" y="554182"/>
                  </a:lnTo>
                  <a:lnTo>
                    <a:pt x="0" y="554182"/>
                  </a:lnTo>
                  <a:lnTo>
                    <a:pt x="277091" y="27709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a:solidFill>
                  <a:schemeClr val="tx1"/>
                </a:solidFill>
              </a:endParaRPr>
            </a:p>
          </p:txBody>
        </p:sp>
        <p:sp>
          <p:nvSpPr>
            <p:cNvPr id="50" name="Inhaltsplatzhalter 4">
              <a:extLst>
                <a:ext uri="{FF2B5EF4-FFF2-40B4-BE49-F238E27FC236}">
                  <a16:creationId xmlns:a16="http://schemas.microsoft.com/office/drawing/2014/main" id="{7E051FE4-2FE7-504C-977F-CE2668895210}"/>
                </a:ext>
              </a:extLst>
            </p:cNvPr>
            <p:cNvSpPr txBox="1">
              <a:spLocks/>
            </p:cNvSpPr>
            <p:nvPr/>
          </p:nvSpPr>
          <p:spPr>
            <a:xfrm>
              <a:off x="1040815" y="3911702"/>
              <a:ext cx="2337420" cy="340862"/>
            </a:xfrm>
            <a:prstGeom prst="rect">
              <a:avLst/>
            </a:prstGeom>
          </p:spPr>
          <p:txBody>
            <a:bodyPr wrap="square" lIns="0" tIns="0" rIns="0" bIns="0" rtlCol="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rtl="0">
                <a:lnSpc>
                  <a:spcPct val="100000"/>
                </a:lnSpc>
                <a:spcAft>
                  <a:spcPts val="900"/>
                </a:spcAft>
                <a:buNone/>
              </a:pPr>
              <a:r>
                <a:rPr lang="fr" sz="3200" b="1" cap="all">
                  <a:latin typeface="+mn-lt"/>
                </a:rPr>
                <a:t>COLLECTER</a:t>
              </a:r>
              <a:endParaRPr lang="en-US" sz="2000" cap="all" dirty="0">
                <a:latin typeface="+mn-lt"/>
              </a:endParaRPr>
            </a:p>
          </p:txBody>
        </p:sp>
      </p:grpSp>
      <p:grpSp>
        <p:nvGrpSpPr>
          <p:cNvPr id="58" name="Group 57">
            <a:extLst>
              <a:ext uri="{FF2B5EF4-FFF2-40B4-BE49-F238E27FC236}">
                <a16:creationId xmlns:a16="http://schemas.microsoft.com/office/drawing/2014/main" id="{B6E2D64F-C258-7245-8AC2-5BB56A27481B}"/>
              </a:ext>
            </a:extLst>
          </p:cNvPr>
          <p:cNvGrpSpPr/>
          <p:nvPr>
            <p:custDataLst>
              <p:tags r:id="rId6"/>
            </p:custDataLst>
          </p:nvPr>
        </p:nvGrpSpPr>
        <p:grpSpPr>
          <a:xfrm>
            <a:off x="4642120" y="3766112"/>
            <a:ext cx="3768706" cy="879621"/>
            <a:chOff x="3292086" y="3817931"/>
            <a:chExt cx="2608645" cy="608861"/>
          </a:xfrm>
        </p:grpSpPr>
        <p:sp>
          <p:nvSpPr>
            <p:cNvPr id="59" name="Freeform: Shape 84">
              <a:extLst>
                <a:ext uri="{FF2B5EF4-FFF2-40B4-BE49-F238E27FC236}">
                  <a16:creationId xmlns:a16="http://schemas.microsoft.com/office/drawing/2014/main" id="{8C272F3C-C5EF-854F-8479-997344EEF513}"/>
                </a:ext>
              </a:extLst>
            </p:cNvPr>
            <p:cNvSpPr/>
            <p:nvPr/>
          </p:nvSpPr>
          <p:spPr>
            <a:xfrm>
              <a:off x="3292086" y="3817931"/>
              <a:ext cx="2608645" cy="608861"/>
            </a:xfrm>
            <a:custGeom>
              <a:avLst/>
              <a:gdLst>
                <a:gd name="connsiteX0" fmla="*/ 0 w 2730707"/>
                <a:gd name="connsiteY0" fmla="*/ 0 h 554182"/>
                <a:gd name="connsiteX1" fmla="*/ 292307 w 2730707"/>
                <a:gd name="connsiteY1" fmla="*/ 0 h 554182"/>
                <a:gd name="connsiteX2" fmla="*/ 307523 w 2730707"/>
                <a:gd name="connsiteY2" fmla="*/ 0 h 554182"/>
                <a:gd name="connsiteX3" fmla="*/ 2453616 w 2730707"/>
                <a:gd name="connsiteY3" fmla="*/ 0 h 554182"/>
                <a:gd name="connsiteX4" fmla="*/ 2730707 w 2730707"/>
                <a:gd name="connsiteY4" fmla="*/ 277091 h 554182"/>
                <a:gd name="connsiteX5" fmla="*/ 2453616 w 2730707"/>
                <a:gd name="connsiteY5" fmla="*/ 554182 h 554182"/>
                <a:gd name="connsiteX6" fmla="*/ 307523 w 2730707"/>
                <a:gd name="connsiteY6" fmla="*/ 554182 h 554182"/>
                <a:gd name="connsiteX7" fmla="*/ 292307 w 2730707"/>
                <a:gd name="connsiteY7" fmla="*/ 554182 h 554182"/>
                <a:gd name="connsiteX8" fmla="*/ 0 w 2730707"/>
                <a:gd name="connsiteY8" fmla="*/ 554182 h 554182"/>
                <a:gd name="connsiteX9" fmla="*/ 277091 w 2730707"/>
                <a:gd name="connsiteY9" fmla="*/ 277091 h 55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0707" h="554182">
                  <a:moveTo>
                    <a:pt x="0" y="0"/>
                  </a:moveTo>
                  <a:lnTo>
                    <a:pt x="292307" y="0"/>
                  </a:lnTo>
                  <a:lnTo>
                    <a:pt x="307523" y="0"/>
                  </a:lnTo>
                  <a:lnTo>
                    <a:pt x="2453616" y="0"/>
                  </a:lnTo>
                  <a:lnTo>
                    <a:pt x="2730707" y="277091"/>
                  </a:lnTo>
                  <a:lnTo>
                    <a:pt x="2453616" y="554182"/>
                  </a:lnTo>
                  <a:lnTo>
                    <a:pt x="307523" y="554182"/>
                  </a:lnTo>
                  <a:lnTo>
                    <a:pt x="292307" y="554182"/>
                  </a:lnTo>
                  <a:lnTo>
                    <a:pt x="0" y="554182"/>
                  </a:lnTo>
                  <a:lnTo>
                    <a:pt x="277091" y="27709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a:solidFill>
                  <a:schemeClr val="tx1"/>
                </a:solidFill>
              </a:endParaRPr>
            </a:p>
          </p:txBody>
        </p:sp>
        <p:sp>
          <p:nvSpPr>
            <p:cNvPr id="60" name="Inhaltsplatzhalter 4">
              <a:extLst>
                <a:ext uri="{FF2B5EF4-FFF2-40B4-BE49-F238E27FC236}">
                  <a16:creationId xmlns:a16="http://schemas.microsoft.com/office/drawing/2014/main" id="{D957C343-85D7-BB4B-B3FB-EFBA7DE43C83}"/>
                </a:ext>
              </a:extLst>
            </p:cNvPr>
            <p:cNvSpPr txBox="1">
              <a:spLocks/>
            </p:cNvSpPr>
            <p:nvPr/>
          </p:nvSpPr>
          <p:spPr>
            <a:xfrm>
              <a:off x="3549177" y="3907906"/>
              <a:ext cx="2105097" cy="340862"/>
            </a:xfrm>
            <a:prstGeom prst="rect">
              <a:avLst/>
            </a:prstGeom>
          </p:spPr>
          <p:txBody>
            <a:bodyPr wrap="square" lIns="0" tIns="0" rIns="0" bIns="0" rtlCol="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gn="ctr" defTabSz="1092434" rtl="0">
                <a:lnSpc>
                  <a:spcPct val="100000"/>
                </a:lnSpc>
                <a:spcAft>
                  <a:spcPts val="900"/>
                </a:spcAft>
                <a:buNone/>
              </a:pPr>
              <a:r>
                <a:rPr lang="fr" sz="3200" b="1" cap="all">
                  <a:latin typeface="+mn-lt"/>
                </a:rPr>
                <a:t>ANALYSER</a:t>
              </a:r>
              <a:endParaRPr lang="en-US" sz="1400" cap="all" dirty="0">
                <a:latin typeface="+mn-lt"/>
              </a:endParaRPr>
            </a:p>
          </p:txBody>
        </p:sp>
      </p:grpSp>
      <p:grpSp>
        <p:nvGrpSpPr>
          <p:cNvPr id="92" name="Group 91">
            <a:extLst>
              <a:ext uri="{FF2B5EF4-FFF2-40B4-BE49-F238E27FC236}">
                <a16:creationId xmlns:a16="http://schemas.microsoft.com/office/drawing/2014/main" id="{E3267344-8EC4-7C48-B2C7-3D71AF5F2446}"/>
              </a:ext>
            </a:extLst>
          </p:cNvPr>
          <p:cNvGrpSpPr/>
          <p:nvPr>
            <p:custDataLst>
              <p:tags r:id="rId7"/>
            </p:custDataLst>
          </p:nvPr>
        </p:nvGrpSpPr>
        <p:grpSpPr>
          <a:xfrm>
            <a:off x="8620596" y="3764064"/>
            <a:ext cx="3662957" cy="879621"/>
            <a:chOff x="5706362" y="3817931"/>
            <a:chExt cx="2535447" cy="608861"/>
          </a:xfrm>
        </p:grpSpPr>
        <p:sp>
          <p:nvSpPr>
            <p:cNvPr id="93" name="Freeform: Shape 84">
              <a:extLst>
                <a:ext uri="{FF2B5EF4-FFF2-40B4-BE49-F238E27FC236}">
                  <a16:creationId xmlns:a16="http://schemas.microsoft.com/office/drawing/2014/main" id="{AE36FF29-6BF8-7147-94E4-ED0B27D596EC}"/>
                </a:ext>
              </a:extLst>
            </p:cNvPr>
            <p:cNvSpPr/>
            <p:nvPr/>
          </p:nvSpPr>
          <p:spPr>
            <a:xfrm>
              <a:off x="5706362" y="3817931"/>
              <a:ext cx="2535447" cy="608861"/>
            </a:xfrm>
            <a:custGeom>
              <a:avLst/>
              <a:gdLst>
                <a:gd name="connsiteX0" fmla="*/ 0 w 2730707"/>
                <a:gd name="connsiteY0" fmla="*/ 0 h 554182"/>
                <a:gd name="connsiteX1" fmla="*/ 292307 w 2730707"/>
                <a:gd name="connsiteY1" fmla="*/ 0 h 554182"/>
                <a:gd name="connsiteX2" fmla="*/ 307523 w 2730707"/>
                <a:gd name="connsiteY2" fmla="*/ 0 h 554182"/>
                <a:gd name="connsiteX3" fmla="*/ 2453616 w 2730707"/>
                <a:gd name="connsiteY3" fmla="*/ 0 h 554182"/>
                <a:gd name="connsiteX4" fmla="*/ 2730707 w 2730707"/>
                <a:gd name="connsiteY4" fmla="*/ 277091 h 554182"/>
                <a:gd name="connsiteX5" fmla="*/ 2453616 w 2730707"/>
                <a:gd name="connsiteY5" fmla="*/ 554182 h 554182"/>
                <a:gd name="connsiteX6" fmla="*/ 307523 w 2730707"/>
                <a:gd name="connsiteY6" fmla="*/ 554182 h 554182"/>
                <a:gd name="connsiteX7" fmla="*/ 292307 w 2730707"/>
                <a:gd name="connsiteY7" fmla="*/ 554182 h 554182"/>
                <a:gd name="connsiteX8" fmla="*/ 0 w 2730707"/>
                <a:gd name="connsiteY8" fmla="*/ 554182 h 554182"/>
                <a:gd name="connsiteX9" fmla="*/ 277091 w 2730707"/>
                <a:gd name="connsiteY9" fmla="*/ 277091 h 55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0707" h="554182">
                  <a:moveTo>
                    <a:pt x="0" y="0"/>
                  </a:moveTo>
                  <a:lnTo>
                    <a:pt x="292307" y="0"/>
                  </a:lnTo>
                  <a:lnTo>
                    <a:pt x="307523" y="0"/>
                  </a:lnTo>
                  <a:lnTo>
                    <a:pt x="2453616" y="0"/>
                  </a:lnTo>
                  <a:lnTo>
                    <a:pt x="2730707" y="277091"/>
                  </a:lnTo>
                  <a:lnTo>
                    <a:pt x="2453616" y="554182"/>
                  </a:lnTo>
                  <a:lnTo>
                    <a:pt x="307523" y="554182"/>
                  </a:lnTo>
                  <a:lnTo>
                    <a:pt x="292307" y="554182"/>
                  </a:lnTo>
                  <a:lnTo>
                    <a:pt x="0" y="554182"/>
                  </a:lnTo>
                  <a:lnTo>
                    <a:pt x="277091" y="27709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a:solidFill>
                  <a:schemeClr val="tx1"/>
                </a:solidFill>
              </a:endParaRPr>
            </a:p>
          </p:txBody>
        </p:sp>
        <p:sp>
          <p:nvSpPr>
            <p:cNvPr id="94" name="Inhaltsplatzhalter 4">
              <a:extLst>
                <a:ext uri="{FF2B5EF4-FFF2-40B4-BE49-F238E27FC236}">
                  <a16:creationId xmlns:a16="http://schemas.microsoft.com/office/drawing/2014/main" id="{9D21F889-F317-3248-BB62-642661CE841C}"/>
                </a:ext>
              </a:extLst>
            </p:cNvPr>
            <p:cNvSpPr txBox="1">
              <a:spLocks/>
            </p:cNvSpPr>
            <p:nvPr/>
          </p:nvSpPr>
          <p:spPr>
            <a:xfrm>
              <a:off x="5948936" y="3926747"/>
              <a:ext cx="2105097" cy="340862"/>
            </a:xfrm>
            <a:prstGeom prst="rect">
              <a:avLst/>
            </a:prstGeom>
          </p:spPr>
          <p:txBody>
            <a:bodyPr wrap="square" lIns="0" tIns="0" rIns="0" bIns="0" rtlCol="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rtl="0">
                <a:lnSpc>
                  <a:spcPct val="100000"/>
                </a:lnSpc>
                <a:spcAft>
                  <a:spcPts val="900"/>
                </a:spcAft>
                <a:buNone/>
              </a:pPr>
              <a:r>
                <a:rPr lang="fr" sz="3200" b="1" cap="all">
                  <a:latin typeface="+mn-lt"/>
                </a:rPr>
                <a:t>CLARIFIER</a:t>
              </a:r>
              <a:endParaRPr lang="en-US" sz="2000" cap="all" dirty="0">
                <a:latin typeface="+mn-lt"/>
              </a:endParaRPr>
            </a:p>
          </p:txBody>
        </p:sp>
      </p:grpSp>
      <p:sp>
        <p:nvSpPr>
          <p:cNvPr id="96" name="Freeform 15">
            <a:extLst>
              <a:ext uri="{FF2B5EF4-FFF2-40B4-BE49-F238E27FC236}">
                <a16:creationId xmlns:a16="http://schemas.microsoft.com/office/drawing/2014/main" id="{F1F241A7-070B-1F43-8C4F-B830C1122CA6}"/>
              </a:ext>
            </a:extLst>
          </p:cNvPr>
          <p:cNvSpPr>
            <a:spLocks/>
          </p:cNvSpPr>
          <p:nvPr>
            <p:custDataLst>
              <p:tags r:id="rId8"/>
            </p:custDataLst>
          </p:nvPr>
        </p:nvSpPr>
        <p:spPr bwMode="auto">
          <a:xfrm>
            <a:off x="2025448" y="5216022"/>
            <a:ext cx="8940809" cy="1377703"/>
          </a:xfrm>
          <a:custGeom>
            <a:avLst/>
            <a:gdLst>
              <a:gd name="T0" fmla="*/ 2837 w 2837"/>
              <a:gd name="T1" fmla="*/ 419 h 469"/>
              <a:gd name="T2" fmla="*/ 2788 w 2837"/>
              <a:gd name="T3" fmla="*/ 469 h 469"/>
              <a:gd name="T4" fmla="*/ 2739 w 2837"/>
              <a:gd name="T5" fmla="*/ 419 h 469"/>
              <a:gd name="T6" fmla="*/ 2751 w 2837"/>
              <a:gd name="T7" fmla="*/ 397 h 469"/>
              <a:gd name="T8" fmla="*/ 2776 w 2837"/>
              <a:gd name="T9" fmla="*/ 422 h 469"/>
              <a:gd name="T10" fmla="*/ 2353 w 2837"/>
              <a:gd name="T11" fmla="*/ 23 h 469"/>
              <a:gd name="T12" fmla="*/ 445 w 2837"/>
              <a:gd name="T13" fmla="*/ 23 h 469"/>
              <a:gd name="T14" fmla="*/ 23 w 2837"/>
              <a:gd name="T15" fmla="*/ 409 h 469"/>
              <a:gd name="T16" fmla="*/ 10 w 2837"/>
              <a:gd name="T17" fmla="*/ 397 h 469"/>
              <a:gd name="T18" fmla="*/ 0 w 2837"/>
              <a:gd name="T19" fmla="*/ 407 h 469"/>
              <a:gd name="T20" fmla="*/ 445 w 2837"/>
              <a:gd name="T21" fmla="*/ 0 h 469"/>
              <a:gd name="T22" fmla="*/ 2353 w 2837"/>
              <a:gd name="T23" fmla="*/ 0 h 469"/>
              <a:gd name="T24" fmla="*/ 2799 w 2837"/>
              <a:gd name="T25" fmla="*/ 423 h 469"/>
              <a:gd name="T26" fmla="*/ 2825 w 2837"/>
              <a:gd name="T27" fmla="*/ 397 h 469"/>
              <a:gd name="T28" fmla="*/ 2837 w 2837"/>
              <a:gd name="T29" fmla="*/ 41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37" h="469">
                <a:moveTo>
                  <a:pt x="2837" y="419"/>
                </a:moveTo>
                <a:cubicBezTo>
                  <a:pt x="2788" y="469"/>
                  <a:pt x="2788" y="469"/>
                  <a:pt x="2788" y="469"/>
                </a:cubicBezTo>
                <a:cubicBezTo>
                  <a:pt x="2739" y="419"/>
                  <a:pt x="2739" y="419"/>
                  <a:pt x="2739" y="419"/>
                </a:cubicBezTo>
                <a:cubicBezTo>
                  <a:pt x="2751" y="397"/>
                  <a:pt x="2751" y="397"/>
                  <a:pt x="2751" y="397"/>
                </a:cubicBezTo>
                <a:cubicBezTo>
                  <a:pt x="2776" y="422"/>
                  <a:pt x="2776" y="422"/>
                  <a:pt x="2776" y="422"/>
                </a:cubicBezTo>
                <a:cubicBezTo>
                  <a:pt x="2763" y="200"/>
                  <a:pt x="2578" y="23"/>
                  <a:pt x="2353" y="23"/>
                </a:cubicBezTo>
                <a:cubicBezTo>
                  <a:pt x="1717" y="23"/>
                  <a:pt x="1081" y="23"/>
                  <a:pt x="445" y="23"/>
                </a:cubicBezTo>
                <a:cubicBezTo>
                  <a:pt x="224" y="23"/>
                  <a:pt x="42" y="194"/>
                  <a:pt x="23" y="409"/>
                </a:cubicBezTo>
                <a:cubicBezTo>
                  <a:pt x="10" y="397"/>
                  <a:pt x="10" y="397"/>
                  <a:pt x="10" y="397"/>
                </a:cubicBezTo>
                <a:cubicBezTo>
                  <a:pt x="0" y="407"/>
                  <a:pt x="0" y="407"/>
                  <a:pt x="0" y="407"/>
                </a:cubicBezTo>
                <a:cubicBezTo>
                  <a:pt x="21" y="180"/>
                  <a:pt x="213" y="0"/>
                  <a:pt x="445" y="0"/>
                </a:cubicBezTo>
                <a:cubicBezTo>
                  <a:pt x="1081" y="0"/>
                  <a:pt x="1717" y="0"/>
                  <a:pt x="2353" y="0"/>
                </a:cubicBezTo>
                <a:cubicBezTo>
                  <a:pt x="2591" y="0"/>
                  <a:pt x="2786" y="188"/>
                  <a:pt x="2799" y="423"/>
                </a:cubicBezTo>
                <a:cubicBezTo>
                  <a:pt x="2825" y="397"/>
                  <a:pt x="2825" y="397"/>
                  <a:pt x="2825" y="397"/>
                </a:cubicBezTo>
                <a:cubicBezTo>
                  <a:pt x="2837" y="419"/>
                  <a:pt x="2837" y="419"/>
                  <a:pt x="2837" y="419"/>
                </a:cubicBezTo>
                <a:close/>
              </a:path>
            </a:pathLst>
          </a:custGeom>
          <a:solidFill>
            <a:schemeClr val="tx1">
              <a:lumMod val="10000"/>
              <a:lumOff val="90000"/>
            </a:schemeClr>
          </a:solidFill>
          <a:ln>
            <a:noFill/>
          </a:ln>
        </p:spPr>
        <p:txBody>
          <a:bodyPr vert="horz" wrap="square" lIns="68580" tIns="34290" rIns="68580" bIns="34290" numCol="1" rtlCol="0" anchor="t" anchorCtr="0" compatLnSpc="1">
            <a:prstTxWarp prst="textNoShape">
              <a:avLst/>
            </a:prstTxWarp>
          </a:bodyPr>
          <a:lstStyle/>
          <a:p>
            <a:pPr rtl="0"/>
            <a:endParaRPr lang="en-US" sz="1100"/>
          </a:p>
        </p:txBody>
      </p:sp>
      <p:sp>
        <p:nvSpPr>
          <p:cNvPr id="98" name="Rectangle 97">
            <a:extLst>
              <a:ext uri="{FF2B5EF4-FFF2-40B4-BE49-F238E27FC236}">
                <a16:creationId xmlns:a16="http://schemas.microsoft.com/office/drawing/2014/main" id="{2A608E30-93FD-2742-AE99-6AD1228477E5}"/>
              </a:ext>
            </a:extLst>
          </p:cNvPr>
          <p:cNvSpPr/>
          <p:nvPr>
            <p:custDataLst>
              <p:tags r:id="rId9"/>
            </p:custDataLst>
          </p:nvPr>
        </p:nvSpPr>
        <p:spPr>
          <a:xfrm>
            <a:off x="3014206" y="7158154"/>
            <a:ext cx="1828673" cy="523220"/>
          </a:xfrm>
          <a:prstGeom prst="rect">
            <a:avLst/>
          </a:prstGeom>
          <a:solidFill>
            <a:schemeClr val="bg1"/>
          </a:solidFill>
          <a:ln w="25400">
            <a:solidFill>
              <a:schemeClr val="bg1">
                <a:lumMod val="85000"/>
              </a:schemeClr>
            </a:solidFill>
          </a:ln>
        </p:spPr>
        <p:txBody>
          <a:bodyPr wrap="square" rtlCol="0" anchor="ctr">
            <a:spAutoFit/>
          </a:bodyPr>
          <a:lstStyle/>
          <a:p>
            <a:pPr algn="ctr" rtl="0"/>
            <a:r>
              <a:rPr lang="fr" sz="2800" b="1">
                <a:ea typeface="MS PGothic" pitchFamily="34" charset="-128"/>
                <a:cs typeface="MS PGothic" charset="0"/>
              </a:rPr>
              <a:t>Fiable</a:t>
            </a:r>
            <a:endParaRPr lang="en-US" sz="1400" b="1" dirty="0">
              <a:ea typeface="MS PGothic" pitchFamily="34" charset="-128"/>
              <a:cs typeface="MS PGothic" charset="0"/>
            </a:endParaRPr>
          </a:p>
        </p:txBody>
      </p:sp>
      <p:sp>
        <p:nvSpPr>
          <p:cNvPr id="99" name="Rectangle 98">
            <a:extLst>
              <a:ext uri="{FF2B5EF4-FFF2-40B4-BE49-F238E27FC236}">
                <a16:creationId xmlns:a16="http://schemas.microsoft.com/office/drawing/2014/main" id="{A232A53E-CDFB-6745-A80C-8A275E1671EB}"/>
              </a:ext>
            </a:extLst>
          </p:cNvPr>
          <p:cNvSpPr/>
          <p:nvPr>
            <p:custDataLst>
              <p:tags r:id="rId10"/>
            </p:custDataLst>
          </p:nvPr>
        </p:nvSpPr>
        <p:spPr>
          <a:xfrm>
            <a:off x="5590469" y="7158154"/>
            <a:ext cx="1828673" cy="523220"/>
          </a:xfrm>
          <a:prstGeom prst="rect">
            <a:avLst/>
          </a:prstGeom>
          <a:solidFill>
            <a:schemeClr val="bg1"/>
          </a:solidFill>
          <a:ln w="25400">
            <a:solidFill>
              <a:schemeClr val="bg1">
                <a:lumMod val="85000"/>
              </a:schemeClr>
            </a:solidFill>
          </a:ln>
        </p:spPr>
        <p:txBody>
          <a:bodyPr wrap="square" rtlCol="0" anchor="ctr">
            <a:spAutoFit/>
          </a:bodyPr>
          <a:lstStyle/>
          <a:p>
            <a:pPr algn="ctr" rtl="0"/>
            <a:r>
              <a:rPr lang="fr" sz="2800" b="1">
                <a:ea typeface="MS PGothic" pitchFamily="34" charset="-128"/>
                <a:cs typeface="MS PGothic" charset="0"/>
              </a:rPr>
              <a:t>Utile</a:t>
            </a:r>
          </a:p>
        </p:txBody>
      </p:sp>
      <p:sp>
        <p:nvSpPr>
          <p:cNvPr id="100" name="Rectangle 99">
            <a:extLst>
              <a:ext uri="{FF2B5EF4-FFF2-40B4-BE49-F238E27FC236}">
                <a16:creationId xmlns:a16="http://schemas.microsoft.com/office/drawing/2014/main" id="{69A81E51-1F29-3F46-AD9A-3AB2B16917EC}"/>
              </a:ext>
            </a:extLst>
          </p:cNvPr>
          <p:cNvSpPr/>
          <p:nvPr>
            <p:custDataLst>
              <p:tags r:id="rId11"/>
            </p:custDataLst>
          </p:nvPr>
        </p:nvSpPr>
        <p:spPr>
          <a:xfrm>
            <a:off x="8055129" y="7158154"/>
            <a:ext cx="1828673" cy="523220"/>
          </a:xfrm>
          <a:prstGeom prst="rect">
            <a:avLst/>
          </a:prstGeom>
          <a:solidFill>
            <a:schemeClr val="bg1"/>
          </a:solidFill>
          <a:ln w="25400">
            <a:solidFill>
              <a:schemeClr val="bg1">
                <a:lumMod val="85000"/>
              </a:schemeClr>
            </a:solidFill>
          </a:ln>
        </p:spPr>
        <p:txBody>
          <a:bodyPr wrap="square" rtlCol="0" anchor="ctr">
            <a:spAutoFit/>
          </a:bodyPr>
          <a:lstStyle/>
          <a:p>
            <a:pPr algn="ctr" rtl="0"/>
            <a:r>
              <a:rPr lang="fr" sz="2800" b="1">
                <a:ea typeface="MS PGothic" pitchFamily="34" charset="-128"/>
                <a:cs typeface="MS PGothic" charset="0"/>
              </a:rPr>
              <a:t>Détaillé</a:t>
            </a:r>
          </a:p>
        </p:txBody>
      </p:sp>
      <p:sp>
        <p:nvSpPr>
          <p:cNvPr id="101" name="Rectangle 100">
            <a:extLst>
              <a:ext uri="{FF2B5EF4-FFF2-40B4-BE49-F238E27FC236}">
                <a16:creationId xmlns:a16="http://schemas.microsoft.com/office/drawing/2014/main" id="{99A49E3A-4AD0-CF41-9FDA-312531CCA7DA}"/>
              </a:ext>
            </a:extLst>
          </p:cNvPr>
          <p:cNvSpPr/>
          <p:nvPr>
            <p:custDataLst>
              <p:tags r:id="rId12"/>
            </p:custDataLst>
          </p:nvPr>
        </p:nvSpPr>
        <p:spPr>
          <a:xfrm>
            <a:off x="4735904" y="5947394"/>
            <a:ext cx="3550716" cy="584775"/>
          </a:xfrm>
          <a:prstGeom prst="rect">
            <a:avLst/>
          </a:prstGeom>
          <a:solidFill>
            <a:schemeClr val="accent5"/>
          </a:solidFill>
          <a:ln w="25400">
            <a:noFill/>
          </a:ln>
        </p:spPr>
        <p:txBody>
          <a:bodyPr wrap="square" rtlCol="0" anchor="ctr">
            <a:spAutoFit/>
          </a:bodyPr>
          <a:lstStyle/>
          <a:p>
            <a:pPr algn="ctr" rtl="0"/>
            <a:r>
              <a:rPr lang="fr" sz="3200" b="1">
                <a:solidFill>
                  <a:schemeClr val="bg1"/>
                </a:solidFill>
                <a:ea typeface="MS PGothic" pitchFamily="34" charset="-128"/>
                <a:cs typeface="MS PGothic" charset="0"/>
              </a:rPr>
              <a:t>Témoignage libre </a:t>
            </a:r>
            <a:endParaRPr lang="en-US" sz="3200" dirty="0">
              <a:solidFill>
                <a:schemeClr val="bg1"/>
              </a:solidFill>
            </a:endParaRPr>
          </a:p>
        </p:txBody>
      </p:sp>
      <p:grpSp>
        <p:nvGrpSpPr>
          <p:cNvPr id="102" name="Group 101">
            <a:extLst>
              <a:ext uri="{FF2B5EF4-FFF2-40B4-BE49-F238E27FC236}">
                <a16:creationId xmlns:a16="http://schemas.microsoft.com/office/drawing/2014/main" id="{53E4FE03-15F2-A343-9C8A-8F8916C41B3F}"/>
              </a:ext>
            </a:extLst>
          </p:cNvPr>
          <p:cNvGrpSpPr/>
          <p:nvPr>
            <p:custDataLst>
              <p:tags r:id="rId13"/>
            </p:custDataLst>
          </p:nvPr>
        </p:nvGrpSpPr>
        <p:grpSpPr>
          <a:xfrm>
            <a:off x="5716551" y="1162143"/>
            <a:ext cx="1555360" cy="970072"/>
            <a:chOff x="5059976" y="3461879"/>
            <a:chExt cx="2877844" cy="1794899"/>
          </a:xfrm>
        </p:grpSpPr>
        <p:sp>
          <p:nvSpPr>
            <p:cNvPr id="103" name="Notched Right Arrow 102">
              <a:extLst>
                <a:ext uri="{FF2B5EF4-FFF2-40B4-BE49-F238E27FC236}">
                  <a16:creationId xmlns:a16="http://schemas.microsoft.com/office/drawing/2014/main" id="{992F2638-1B00-3943-BABC-5EFE6026970D}"/>
                </a:ext>
              </a:extLst>
            </p:cNvPr>
            <p:cNvSpPr/>
            <p:nvPr/>
          </p:nvSpPr>
          <p:spPr bwMode="auto">
            <a:xfrm>
              <a:off x="5059976" y="34618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900"/>
            </a:p>
          </p:txBody>
        </p:sp>
        <p:grpSp>
          <p:nvGrpSpPr>
            <p:cNvPr id="105" name="Group 104">
              <a:extLst>
                <a:ext uri="{FF2B5EF4-FFF2-40B4-BE49-F238E27FC236}">
                  <a16:creationId xmlns:a16="http://schemas.microsoft.com/office/drawing/2014/main" id="{68A126E0-FCB0-9648-AB70-A164D828981C}"/>
                </a:ext>
              </a:extLst>
            </p:cNvPr>
            <p:cNvGrpSpPr/>
            <p:nvPr/>
          </p:nvGrpSpPr>
          <p:grpSpPr>
            <a:xfrm>
              <a:off x="6277158" y="3667181"/>
              <a:ext cx="220868" cy="263136"/>
              <a:chOff x="4414050" y="5943186"/>
              <a:chExt cx="483298" cy="575789"/>
            </a:xfrm>
            <a:solidFill>
              <a:schemeClr val="bg1"/>
            </a:solidFill>
          </p:grpSpPr>
          <p:sp>
            <p:nvSpPr>
              <p:cNvPr id="108" name="Freeform 871">
                <a:extLst>
                  <a:ext uri="{FF2B5EF4-FFF2-40B4-BE49-F238E27FC236}">
                    <a16:creationId xmlns:a16="http://schemas.microsoft.com/office/drawing/2014/main" id="{33DB7B64-498C-204B-9D42-4E6D6F24435F}"/>
                  </a:ext>
                </a:extLst>
              </p:cNvPr>
              <p:cNvSpPr>
                <a:spLocks/>
              </p:cNvSpPr>
              <p:nvPr/>
            </p:nvSpPr>
            <p:spPr bwMode="auto">
              <a:xfrm>
                <a:off x="4525430" y="5943186"/>
                <a:ext cx="260538" cy="261189"/>
              </a:xfrm>
              <a:custGeom>
                <a:avLst/>
                <a:gdLst>
                  <a:gd name="T0" fmla="*/ 599 w 1200"/>
                  <a:gd name="T1" fmla="*/ 0 h 1202"/>
                  <a:gd name="T2" fmla="*/ 670 w 1200"/>
                  <a:gd name="T3" fmla="*/ 5 h 1202"/>
                  <a:gd name="T4" fmla="*/ 738 w 1200"/>
                  <a:gd name="T5" fmla="*/ 16 h 1202"/>
                  <a:gd name="T6" fmla="*/ 803 w 1200"/>
                  <a:gd name="T7" fmla="*/ 36 h 1202"/>
                  <a:gd name="T8" fmla="*/ 864 w 1200"/>
                  <a:gd name="T9" fmla="*/ 61 h 1202"/>
                  <a:gd name="T10" fmla="*/ 921 w 1200"/>
                  <a:gd name="T11" fmla="*/ 93 h 1202"/>
                  <a:gd name="T12" fmla="*/ 975 w 1200"/>
                  <a:gd name="T13" fmla="*/ 132 h 1202"/>
                  <a:gd name="T14" fmla="*/ 1024 w 1200"/>
                  <a:gd name="T15" fmla="*/ 177 h 1202"/>
                  <a:gd name="T16" fmla="*/ 1069 w 1200"/>
                  <a:gd name="T17" fmla="*/ 226 h 1202"/>
                  <a:gd name="T18" fmla="*/ 1107 w 1200"/>
                  <a:gd name="T19" fmla="*/ 280 h 1202"/>
                  <a:gd name="T20" fmla="*/ 1140 w 1200"/>
                  <a:gd name="T21" fmla="*/ 337 h 1202"/>
                  <a:gd name="T22" fmla="*/ 1165 w 1200"/>
                  <a:gd name="T23" fmla="*/ 398 h 1202"/>
                  <a:gd name="T24" fmla="*/ 1185 w 1200"/>
                  <a:gd name="T25" fmla="*/ 463 h 1202"/>
                  <a:gd name="T26" fmla="*/ 1196 w 1200"/>
                  <a:gd name="T27" fmla="*/ 531 h 1202"/>
                  <a:gd name="T28" fmla="*/ 1200 w 1200"/>
                  <a:gd name="T29" fmla="*/ 601 h 1202"/>
                  <a:gd name="T30" fmla="*/ 1196 w 1200"/>
                  <a:gd name="T31" fmla="*/ 672 h 1202"/>
                  <a:gd name="T32" fmla="*/ 1185 w 1200"/>
                  <a:gd name="T33" fmla="*/ 739 h 1202"/>
                  <a:gd name="T34" fmla="*/ 1165 w 1200"/>
                  <a:gd name="T35" fmla="*/ 804 h 1202"/>
                  <a:gd name="T36" fmla="*/ 1140 w 1200"/>
                  <a:gd name="T37" fmla="*/ 865 h 1202"/>
                  <a:gd name="T38" fmla="*/ 1107 w 1200"/>
                  <a:gd name="T39" fmla="*/ 923 h 1202"/>
                  <a:gd name="T40" fmla="*/ 1069 w 1200"/>
                  <a:gd name="T41" fmla="*/ 976 h 1202"/>
                  <a:gd name="T42" fmla="*/ 1024 w 1200"/>
                  <a:gd name="T43" fmla="*/ 1026 h 1202"/>
                  <a:gd name="T44" fmla="*/ 975 w 1200"/>
                  <a:gd name="T45" fmla="*/ 1071 h 1202"/>
                  <a:gd name="T46" fmla="*/ 921 w 1200"/>
                  <a:gd name="T47" fmla="*/ 1109 h 1202"/>
                  <a:gd name="T48" fmla="*/ 864 w 1200"/>
                  <a:gd name="T49" fmla="*/ 1141 h 1202"/>
                  <a:gd name="T50" fmla="*/ 803 w 1200"/>
                  <a:gd name="T51" fmla="*/ 1167 h 1202"/>
                  <a:gd name="T52" fmla="*/ 738 w 1200"/>
                  <a:gd name="T53" fmla="*/ 1186 h 1202"/>
                  <a:gd name="T54" fmla="*/ 670 w 1200"/>
                  <a:gd name="T55" fmla="*/ 1198 h 1202"/>
                  <a:gd name="T56" fmla="*/ 599 w 1200"/>
                  <a:gd name="T57" fmla="*/ 1202 h 1202"/>
                  <a:gd name="T58" fmla="*/ 530 w 1200"/>
                  <a:gd name="T59" fmla="*/ 1198 h 1202"/>
                  <a:gd name="T60" fmla="*/ 462 w 1200"/>
                  <a:gd name="T61" fmla="*/ 1186 h 1202"/>
                  <a:gd name="T62" fmla="*/ 397 w 1200"/>
                  <a:gd name="T63" fmla="*/ 1167 h 1202"/>
                  <a:gd name="T64" fmla="*/ 337 w 1200"/>
                  <a:gd name="T65" fmla="*/ 1141 h 1202"/>
                  <a:gd name="T66" fmla="*/ 279 w 1200"/>
                  <a:gd name="T67" fmla="*/ 1109 h 1202"/>
                  <a:gd name="T68" fmla="*/ 224 w 1200"/>
                  <a:gd name="T69" fmla="*/ 1071 h 1202"/>
                  <a:gd name="T70" fmla="*/ 176 w 1200"/>
                  <a:gd name="T71" fmla="*/ 1026 h 1202"/>
                  <a:gd name="T72" fmla="*/ 131 w 1200"/>
                  <a:gd name="T73" fmla="*/ 976 h 1202"/>
                  <a:gd name="T74" fmla="*/ 93 w 1200"/>
                  <a:gd name="T75" fmla="*/ 923 h 1202"/>
                  <a:gd name="T76" fmla="*/ 60 w 1200"/>
                  <a:gd name="T77" fmla="*/ 865 h 1202"/>
                  <a:gd name="T78" fmla="*/ 35 w 1200"/>
                  <a:gd name="T79" fmla="*/ 804 h 1202"/>
                  <a:gd name="T80" fmla="*/ 15 w 1200"/>
                  <a:gd name="T81" fmla="*/ 739 h 1202"/>
                  <a:gd name="T82" fmla="*/ 4 w 1200"/>
                  <a:gd name="T83" fmla="*/ 672 h 1202"/>
                  <a:gd name="T84" fmla="*/ 0 w 1200"/>
                  <a:gd name="T85" fmla="*/ 601 h 1202"/>
                  <a:gd name="T86" fmla="*/ 4 w 1200"/>
                  <a:gd name="T87" fmla="*/ 531 h 1202"/>
                  <a:gd name="T88" fmla="*/ 15 w 1200"/>
                  <a:gd name="T89" fmla="*/ 463 h 1202"/>
                  <a:gd name="T90" fmla="*/ 35 w 1200"/>
                  <a:gd name="T91" fmla="*/ 398 h 1202"/>
                  <a:gd name="T92" fmla="*/ 60 w 1200"/>
                  <a:gd name="T93" fmla="*/ 337 h 1202"/>
                  <a:gd name="T94" fmla="*/ 93 w 1200"/>
                  <a:gd name="T95" fmla="*/ 280 h 1202"/>
                  <a:gd name="T96" fmla="*/ 131 w 1200"/>
                  <a:gd name="T97" fmla="*/ 226 h 1202"/>
                  <a:gd name="T98" fmla="*/ 176 w 1200"/>
                  <a:gd name="T99" fmla="*/ 177 h 1202"/>
                  <a:gd name="T100" fmla="*/ 224 w 1200"/>
                  <a:gd name="T101" fmla="*/ 132 h 1202"/>
                  <a:gd name="T102" fmla="*/ 279 w 1200"/>
                  <a:gd name="T103" fmla="*/ 93 h 1202"/>
                  <a:gd name="T104" fmla="*/ 337 w 1200"/>
                  <a:gd name="T105" fmla="*/ 61 h 1202"/>
                  <a:gd name="T106" fmla="*/ 397 w 1200"/>
                  <a:gd name="T107" fmla="*/ 36 h 1202"/>
                  <a:gd name="T108" fmla="*/ 462 w 1200"/>
                  <a:gd name="T109" fmla="*/ 16 h 1202"/>
                  <a:gd name="T110" fmla="*/ 530 w 1200"/>
                  <a:gd name="T111" fmla="*/ 5 h 1202"/>
                  <a:gd name="T112" fmla="*/ 599 w 1200"/>
                  <a:gd name="T113"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0" h="1202">
                    <a:moveTo>
                      <a:pt x="599" y="0"/>
                    </a:moveTo>
                    <a:lnTo>
                      <a:pt x="670" y="5"/>
                    </a:lnTo>
                    <a:lnTo>
                      <a:pt x="738" y="16"/>
                    </a:lnTo>
                    <a:lnTo>
                      <a:pt x="803" y="36"/>
                    </a:lnTo>
                    <a:lnTo>
                      <a:pt x="864" y="61"/>
                    </a:lnTo>
                    <a:lnTo>
                      <a:pt x="921" y="93"/>
                    </a:lnTo>
                    <a:lnTo>
                      <a:pt x="975" y="132"/>
                    </a:lnTo>
                    <a:lnTo>
                      <a:pt x="1024" y="177"/>
                    </a:lnTo>
                    <a:lnTo>
                      <a:pt x="1069" y="226"/>
                    </a:lnTo>
                    <a:lnTo>
                      <a:pt x="1107" y="280"/>
                    </a:lnTo>
                    <a:lnTo>
                      <a:pt x="1140" y="337"/>
                    </a:lnTo>
                    <a:lnTo>
                      <a:pt x="1165" y="398"/>
                    </a:lnTo>
                    <a:lnTo>
                      <a:pt x="1185" y="463"/>
                    </a:lnTo>
                    <a:lnTo>
                      <a:pt x="1196" y="531"/>
                    </a:lnTo>
                    <a:lnTo>
                      <a:pt x="1200" y="601"/>
                    </a:lnTo>
                    <a:lnTo>
                      <a:pt x="1196" y="672"/>
                    </a:lnTo>
                    <a:lnTo>
                      <a:pt x="1185" y="739"/>
                    </a:lnTo>
                    <a:lnTo>
                      <a:pt x="1165" y="804"/>
                    </a:lnTo>
                    <a:lnTo>
                      <a:pt x="1140" y="865"/>
                    </a:lnTo>
                    <a:lnTo>
                      <a:pt x="1107" y="923"/>
                    </a:lnTo>
                    <a:lnTo>
                      <a:pt x="1069" y="976"/>
                    </a:lnTo>
                    <a:lnTo>
                      <a:pt x="1024" y="1026"/>
                    </a:lnTo>
                    <a:lnTo>
                      <a:pt x="975" y="1071"/>
                    </a:lnTo>
                    <a:lnTo>
                      <a:pt x="921" y="1109"/>
                    </a:lnTo>
                    <a:lnTo>
                      <a:pt x="864" y="1141"/>
                    </a:lnTo>
                    <a:lnTo>
                      <a:pt x="803" y="1167"/>
                    </a:lnTo>
                    <a:lnTo>
                      <a:pt x="738" y="1186"/>
                    </a:lnTo>
                    <a:lnTo>
                      <a:pt x="670" y="1198"/>
                    </a:lnTo>
                    <a:lnTo>
                      <a:pt x="599" y="1202"/>
                    </a:lnTo>
                    <a:lnTo>
                      <a:pt x="530" y="1198"/>
                    </a:lnTo>
                    <a:lnTo>
                      <a:pt x="462" y="1186"/>
                    </a:lnTo>
                    <a:lnTo>
                      <a:pt x="397" y="1167"/>
                    </a:lnTo>
                    <a:lnTo>
                      <a:pt x="337" y="1141"/>
                    </a:lnTo>
                    <a:lnTo>
                      <a:pt x="279" y="1109"/>
                    </a:lnTo>
                    <a:lnTo>
                      <a:pt x="224" y="1071"/>
                    </a:lnTo>
                    <a:lnTo>
                      <a:pt x="176" y="1026"/>
                    </a:lnTo>
                    <a:lnTo>
                      <a:pt x="131" y="976"/>
                    </a:lnTo>
                    <a:lnTo>
                      <a:pt x="93" y="923"/>
                    </a:lnTo>
                    <a:lnTo>
                      <a:pt x="60" y="865"/>
                    </a:lnTo>
                    <a:lnTo>
                      <a:pt x="35" y="804"/>
                    </a:lnTo>
                    <a:lnTo>
                      <a:pt x="15" y="739"/>
                    </a:lnTo>
                    <a:lnTo>
                      <a:pt x="4" y="672"/>
                    </a:lnTo>
                    <a:lnTo>
                      <a:pt x="0" y="601"/>
                    </a:lnTo>
                    <a:lnTo>
                      <a:pt x="4" y="531"/>
                    </a:lnTo>
                    <a:lnTo>
                      <a:pt x="15" y="463"/>
                    </a:lnTo>
                    <a:lnTo>
                      <a:pt x="35" y="398"/>
                    </a:lnTo>
                    <a:lnTo>
                      <a:pt x="60" y="337"/>
                    </a:lnTo>
                    <a:lnTo>
                      <a:pt x="93" y="280"/>
                    </a:lnTo>
                    <a:lnTo>
                      <a:pt x="131" y="226"/>
                    </a:lnTo>
                    <a:lnTo>
                      <a:pt x="176" y="177"/>
                    </a:lnTo>
                    <a:lnTo>
                      <a:pt x="224" y="132"/>
                    </a:lnTo>
                    <a:lnTo>
                      <a:pt x="279" y="93"/>
                    </a:lnTo>
                    <a:lnTo>
                      <a:pt x="337" y="61"/>
                    </a:lnTo>
                    <a:lnTo>
                      <a:pt x="397" y="36"/>
                    </a:lnTo>
                    <a:lnTo>
                      <a:pt x="462" y="16"/>
                    </a:lnTo>
                    <a:lnTo>
                      <a:pt x="530" y="5"/>
                    </a:lnTo>
                    <a:lnTo>
                      <a:pt x="59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122" name="Freeform 872">
                <a:extLst>
                  <a:ext uri="{FF2B5EF4-FFF2-40B4-BE49-F238E27FC236}">
                    <a16:creationId xmlns:a16="http://schemas.microsoft.com/office/drawing/2014/main" id="{F8084C0F-142B-0D49-A976-50225135582D}"/>
                  </a:ext>
                </a:extLst>
              </p:cNvPr>
              <p:cNvSpPr>
                <a:spLocks/>
              </p:cNvSpPr>
              <p:nvPr/>
            </p:nvSpPr>
            <p:spPr bwMode="auto">
              <a:xfrm>
                <a:off x="4414050" y="6245410"/>
                <a:ext cx="483298" cy="273565"/>
              </a:xfrm>
              <a:custGeom>
                <a:avLst/>
                <a:gdLst>
                  <a:gd name="T0" fmla="*/ 1112 w 2226"/>
                  <a:gd name="T1" fmla="*/ 0 h 1259"/>
                  <a:gd name="T2" fmla="*/ 1209 w 2226"/>
                  <a:gd name="T3" fmla="*/ 4 h 1259"/>
                  <a:gd name="T4" fmla="*/ 1303 w 2226"/>
                  <a:gd name="T5" fmla="*/ 15 h 1259"/>
                  <a:gd name="T6" fmla="*/ 1393 w 2226"/>
                  <a:gd name="T7" fmla="*/ 35 h 1259"/>
                  <a:gd name="T8" fmla="*/ 1482 w 2226"/>
                  <a:gd name="T9" fmla="*/ 62 h 1259"/>
                  <a:gd name="T10" fmla="*/ 1567 w 2226"/>
                  <a:gd name="T11" fmla="*/ 97 h 1259"/>
                  <a:gd name="T12" fmla="*/ 1648 w 2226"/>
                  <a:gd name="T13" fmla="*/ 136 h 1259"/>
                  <a:gd name="T14" fmla="*/ 1726 w 2226"/>
                  <a:gd name="T15" fmla="*/ 184 h 1259"/>
                  <a:gd name="T16" fmla="*/ 1799 w 2226"/>
                  <a:gd name="T17" fmla="*/ 237 h 1259"/>
                  <a:gd name="T18" fmla="*/ 1868 w 2226"/>
                  <a:gd name="T19" fmla="*/ 294 h 1259"/>
                  <a:gd name="T20" fmla="*/ 1932 w 2226"/>
                  <a:gd name="T21" fmla="*/ 359 h 1259"/>
                  <a:gd name="T22" fmla="*/ 1989 w 2226"/>
                  <a:gd name="T23" fmla="*/ 427 h 1259"/>
                  <a:gd name="T24" fmla="*/ 2043 w 2226"/>
                  <a:gd name="T25" fmla="*/ 500 h 1259"/>
                  <a:gd name="T26" fmla="*/ 2090 w 2226"/>
                  <a:gd name="T27" fmla="*/ 578 h 1259"/>
                  <a:gd name="T28" fmla="*/ 2130 w 2226"/>
                  <a:gd name="T29" fmla="*/ 660 h 1259"/>
                  <a:gd name="T30" fmla="*/ 2164 w 2226"/>
                  <a:gd name="T31" fmla="*/ 744 h 1259"/>
                  <a:gd name="T32" fmla="*/ 2191 w 2226"/>
                  <a:gd name="T33" fmla="*/ 833 h 1259"/>
                  <a:gd name="T34" fmla="*/ 2211 w 2226"/>
                  <a:gd name="T35" fmla="*/ 925 h 1259"/>
                  <a:gd name="T36" fmla="*/ 2223 w 2226"/>
                  <a:gd name="T37" fmla="*/ 1018 h 1259"/>
                  <a:gd name="T38" fmla="*/ 2226 w 2226"/>
                  <a:gd name="T39" fmla="*/ 1114 h 1259"/>
                  <a:gd name="T40" fmla="*/ 2223 w 2226"/>
                  <a:gd name="T41" fmla="*/ 1147 h 1259"/>
                  <a:gd name="T42" fmla="*/ 2212 w 2226"/>
                  <a:gd name="T43" fmla="*/ 1178 h 1259"/>
                  <a:gd name="T44" fmla="*/ 2195 w 2226"/>
                  <a:gd name="T45" fmla="*/ 1205 h 1259"/>
                  <a:gd name="T46" fmla="*/ 2173 w 2226"/>
                  <a:gd name="T47" fmla="*/ 1228 h 1259"/>
                  <a:gd name="T48" fmla="*/ 2146 w 2226"/>
                  <a:gd name="T49" fmla="*/ 1245 h 1259"/>
                  <a:gd name="T50" fmla="*/ 2115 w 2226"/>
                  <a:gd name="T51" fmla="*/ 1255 h 1259"/>
                  <a:gd name="T52" fmla="*/ 2082 w 2226"/>
                  <a:gd name="T53" fmla="*/ 1259 h 1259"/>
                  <a:gd name="T54" fmla="*/ 144 w 2226"/>
                  <a:gd name="T55" fmla="*/ 1259 h 1259"/>
                  <a:gd name="T56" fmla="*/ 111 w 2226"/>
                  <a:gd name="T57" fmla="*/ 1255 h 1259"/>
                  <a:gd name="T58" fmla="*/ 80 w 2226"/>
                  <a:gd name="T59" fmla="*/ 1245 h 1259"/>
                  <a:gd name="T60" fmla="*/ 53 w 2226"/>
                  <a:gd name="T61" fmla="*/ 1228 h 1259"/>
                  <a:gd name="T62" fmla="*/ 31 w 2226"/>
                  <a:gd name="T63" fmla="*/ 1205 h 1259"/>
                  <a:gd name="T64" fmla="*/ 14 w 2226"/>
                  <a:gd name="T65" fmla="*/ 1178 h 1259"/>
                  <a:gd name="T66" fmla="*/ 3 w 2226"/>
                  <a:gd name="T67" fmla="*/ 1147 h 1259"/>
                  <a:gd name="T68" fmla="*/ 0 w 2226"/>
                  <a:gd name="T69" fmla="*/ 1114 h 1259"/>
                  <a:gd name="T70" fmla="*/ 3 w 2226"/>
                  <a:gd name="T71" fmla="*/ 1018 h 1259"/>
                  <a:gd name="T72" fmla="*/ 15 w 2226"/>
                  <a:gd name="T73" fmla="*/ 925 h 1259"/>
                  <a:gd name="T74" fmla="*/ 35 w 2226"/>
                  <a:gd name="T75" fmla="*/ 833 h 1259"/>
                  <a:gd name="T76" fmla="*/ 62 w 2226"/>
                  <a:gd name="T77" fmla="*/ 744 h 1259"/>
                  <a:gd name="T78" fmla="*/ 96 w 2226"/>
                  <a:gd name="T79" fmla="*/ 660 h 1259"/>
                  <a:gd name="T80" fmla="*/ 137 w 2226"/>
                  <a:gd name="T81" fmla="*/ 578 h 1259"/>
                  <a:gd name="T82" fmla="*/ 183 w 2226"/>
                  <a:gd name="T83" fmla="*/ 500 h 1259"/>
                  <a:gd name="T84" fmla="*/ 237 w 2226"/>
                  <a:gd name="T85" fmla="*/ 427 h 1259"/>
                  <a:gd name="T86" fmla="*/ 294 w 2226"/>
                  <a:gd name="T87" fmla="*/ 359 h 1259"/>
                  <a:gd name="T88" fmla="*/ 358 w 2226"/>
                  <a:gd name="T89" fmla="*/ 294 h 1259"/>
                  <a:gd name="T90" fmla="*/ 427 w 2226"/>
                  <a:gd name="T91" fmla="*/ 237 h 1259"/>
                  <a:gd name="T92" fmla="*/ 500 w 2226"/>
                  <a:gd name="T93" fmla="*/ 184 h 1259"/>
                  <a:gd name="T94" fmla="*/ 578 w 2226"/>
                  <a:gd name="T95" fmla="*/ 136 h 1259"/>
                  <a:gd name="T96" fmla="*/ 659 w 2226"/>
                  <a:gd name="T97" fmla="*/ 97 h 1259"/>
                  <a:gd name="T98" fmla="*/ 744 w 2226"/>
                  <a:gd name="T99" fmla="*/ 62 h 1259"/>
                  <a:gd name="T100" fmla="*/ 833 w 2226"/>
                  <a:gd name="T101" fmla="*/ 35 h 1259"/>
                  <a:gd name="T102" fmla="*/ 923 w 2226"/>
                  <a:gd name="T103" fmla="*/ 15 h 1259"/>
                  <a:gd name="T104" fmla="*/ 1017 w 2226"/>
                  <a:gd name="T105" fmla="*/ 4 h 1259"/>
                  <a:gd name="T106" fmla="*/ 1112 w 2226"/>
                  <a:gd name="T107"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6" h="1259">
                    <a:moveTo>
                      <a:pt x="1112" y="0"/>
                    </a:moveTo>
                    <a:lnTo>
                      <a:pt x="1209" y="4"/>
                    </a:lnTo>
                    <a:lnTo>
                      <a:pt x="1303" y="15"/>
                    </a:lnTo>
                    <a:lnTo>
                      <a:pt x="1393" y="35"/>
                    </a:lnTo>
                    <a:lnTo>
                      <a:pt x="1482" y="62"/>
                    </a:lnTo>
                    <a:lnTo>
                      <a:pt x="1567" y="97"/>
                    </a:lnTo>
                    <a:lnTo>
                      <a:pt x="1648" y="136"/>
                    </a:lnTo>
                    <a:lnTo>
                      <a:pt x="1726" y="184"/>
                    </a:lnTo>
                    <a:lnTo>
                      <a:pt x="1799" y="237"/>
                    </a:lnTo>
                    <a:lnTo>
                      <a:pt x="1868" y="294"/>
                    </a:lnTo>
                    <a:lnTo>
                      <a:pt x="1932" y="359"/>
                    </a:lnTo>
                    <a:lnTo>
                      <a:pt x="1989" y="427"/>
                    </a:lnTo>
                    <a:lnTo>
                      <a:pt x="2043" y="500"/>
                    </a:lnTo>
                    <a:lnTo>
                      <a:pt x="2090" y="578"/>
                    </a:lnTo>
                    <a:lnTo>
                      <a:pt x="2130" y="660"/>
                    </a:lnTo>
                    <a:lnTo>
                      <a:pt x="2164" y="744"/>
                    </a:lnTo>
                    <a:lnTo>
                      <a:pt x="2191" y="833"/>
                    </a:lnTo>
                    <a:lnTo>
                      <a:pt x="2211" y="925"/>
                    </a:lnTo>
                    <a:lnTo>
                      <a:pt x="2223" y="1018"/>
                    </a:lnTo>
                    <a:lnTo>
                      <a:pt x="2226" y="1114"/>
                    </a:lnTo>
                    <a:lnTo>
                      <a:pt x="2223" y="1147"/>
                    </a:lnTo>
                    <a:lnTo>
                      <a:pt x="2212" y="1178"/>
                    </a:lnTo>
                    <a:lnTo>
                      <a:pt x="2195" y="1205"/>
                    </a:lnTo>
                    <a:lnTo>
                      <a:pt x="2173" y="1228"/>
                    </a:lnTo>
                    <a:lnTo>
                      <a:pt x="2146" y="1245"/>
                    </a:lnTo>
                    <a:lnTo>
                      <a:pt x="2115" y="1255"/>
                    </a:lnTo>
                    <a:lnTo>
                      <a:pt x="2082" y="1259"/>
                    </a:lnTo>
                    <a:lnTo>
                      <a:pt x="144" y="1259"/>
                    </a:lnTo>
                    <a:lnTo>
                      <a:pt x="111" y="1255"/>
                    </a:lnTo>
                    <a:lnTo>
                      <a:pt x="80" y="1245"/>
                    </a:lnTo>
                    <a:lnTo>
                      <a:pt x="53" y="1228"/>
                    </a:lnTo>
                    <a:lnTo>
                      <a:pt x="31" y="1205"/>
                    </a:lnTo>
                    <a:lnTo>
                      <a:pt x="14" y="1178"/>
                    </a:lnTo>
                    <a:lnTo>
                      <a:pt x="3" y="1147"/>
                    </a:lnTo>
                    <a:lnTo>
                      <a:pt x="0" y="1114"/>
                    </a:lnTo>
                    <a:lnTo>
                      <a:pt x="3" y="1018"/>
                    </a:lnTo>
                    <a:lnTo>
                      <a:pt x="15" y="925"/>
                    </a:lnTo>
                    <a:lnTo>
                      <a:pt x="35" y="833"/>
                    </a:lnTo>
                    <a:lnTo>
                      <a:pt x="62" y="744"/>
                    </a:lnTo>
                    <a:lnTo>
                      <a:pt x="96" y="660"/>
                    </a:lnTo>
                    <a:lnTo>
                      <a:pt x="137" y="578"/>
                    </a:lnTo>
                    <a:lnTo>
                      <a:pt x="183" y="500"/>
                    </a:lnTo>
                    <a:lnTo>
                      <a:pt x="237" y="427"/>
                    </a:lnTo>
                    <a:lnTo>
                      <a:pt x="294" y="359"/>
                    </a:lnTo>
                    <a:lnTo>
                      <a:pt x="358" y="294"/>
                    </a:lnTo>
                    <a:lnTo>
                      <a:pt x="427" y="237"/>
                    </a:lnTo>
                    <a:lnTo>
                      <a:pt x="500" y="184"/>
                    </a:lnTo>
                    <a:lnTo>
                      <a:pt x="578" y="136"/>
                    </a:lnTo>
                    <a:lnTo>
                      <a:pt x="659" y="97"/>
                    </a:lnTo>
                    <a:lnTo>
                      <a:pt x="744" y="62"/>
                    </a:lnTo>
                    <a:lnTo>
                      <a:pt x="833" y="35"/>
                    </a:lnTo>
                    <a:lnTo>
                      <a:pt x="923" y="15"/>
                    </a:lnTo>
                    <a:lnTo>
                      <a:pt x="1017" y="4"/>
                    </a:lnTo>
                    <a:lnTo>
                      <a:pt x="11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grpSp>
        <p:sp>
          <p:nvSpPr>
            <p:cNvPr id="106" name="Freeform 40">
              <a:extLst>
                <a:ext uri="{FF2B5EF4-FFF2-40B4-BE49-F238E27FC236}">
                  <a16:creationId xmlns:a16="http://schemas.microsoft.com/office/drawing/2014/main" id="{350DDE01-0C43-E949-9843-568F9CF1B77B}"/>
                </a:ext>
              </a:extLst>
            </p:cNvPr>
            <p:cNvSpPr>
              <a:spLocks noEditPoints="1"/>
            </p:cNvSpPr>
            <p:nvPr/>
          </p:nvSpPr>
          <p:spPr bwMode="auto">
            <a:xfrm>
              <a:off x="6117224" y="3594635"/>
              <a:ext cx="779680" cy="870719"/>
            </a:xfrm>
            <a:custGeom>
              <a:avLst/>
              <a:gdLst>
                <a:gd name="T0" fmla="*/ 2212 w 3006"/>
                <a:gd name="T1" fmla="*/ 2620 h 3357"/>
                <a:gd name="T2" fmla="*/ 2150 w 3006"/>
                <a:gd name="T3" fmla="*/ 2656 h 3357"/>
                <a:gd name="T4" fmla="*/ 1569 w 3006"/>
                <a:gd name="T5" fmla="*/ 2742 h 3357"/>
                <a:gd name="T6" fmla="*/ 1775 w 3006"/>
                <a:gd name="T7" fmla="*/ 2796 h 3357"/>
                <a:gd name="T8" fmla="*/ 1989 w 3006"/>
                <a:gd name="T9" fmla="*/ 2777 h 3357"/>
                <a:gd name="T10" fmla="*/ 2183 w 3006"/>
                <a:gd name="T11" fmla="*/ 2688 h 3357"/>
                <a:gd name="T12" fmla="*/ 2340 w 3006"/>
                <a:gd name="T13" fmla="*/ 2527 h 3357"/>
                <a:gd name="T14" fmla="*/ 2430 w 3006"/>
                <a:gd name="T15" fmla="*/ 2320 h 3357"/>
                <a:gd name="T16" fmla="*/ 2441 w 3006"/>
                <a:gd name="T17" fmla="*/ 2098 h 3357"/>
                <a:gd name="T18" fmla="*/ 2370 w 3006"/>
                <a:gd name="T19" fmla="*/ 1885 h 3357"/>
                <a:gd name="T20" fmla="*/ 2244 w 3006"/>
                <a:gd name="T21" fmla="*/ 1726 h 3357"/>
                <a:gd name="T22" fmla="*/ 1721 w 3006"/>
                <a:gd name="T23" fmla="*/ 1574 h 3357"/>
                <a:gd name="T24" fmla="*/ 1521 w 3006"/>
                <a:gd name="T25" fmla="*/ 1647 h 3357"/>
                <a:gd name="T26" fmla="*/ 1354 w 3006"/>
                <a:gd name="T27" fmla="*/ 1787 h 3357"/>
                <a:gd name="T28" fmla="*/ 1719 w 3006"/>
                <a:gd name="T29" fmla="*/ 1880 h 3357"/>
                <a:gd name="T30" fmla="*/ 1770 w 3006"/>
                <a:gd name="T31" fmla="*/ 1931 h 3357"/>
                <a:gd name="T32" fmla="*/ 1751 w 3006"/>
                <a:gd name="T33" fmla="*/ 2002 h 3357"/>
                <a:gd name="T34" fmla="*/ 1232 w 3006"/>
                <a:gd name="T35" fmla="*/ 2023 h 3357"/>
                <a:gd name="T36" fmla="*/ 1215 w 3006"/>
                <a:gd name="T37" fmla="*/ 2245 h 3357"/>
                <a:gd name="T38" fmla="*/ 1278 w 3006"/>
                <a:gd name="T39" fmla="*/ 2461 h 3357"/>
                <a:gd name="T40" fmla="*/ 2030 w 3006"/>
                <a:gd name="T41" fmla="*/ 1599 h 3357"/>
                <a:gd name="T42" fmla="*/ 1829 w 3006"/>
                <a:gd name="T43" fmla="*/ 1565 h 3357"/>
                <a:gd name="T44" fmla="*/ 1582 w 3006"/>
                <a:gd name="T45" fmla="*/ 372 h 3357"/>
                <a:gd name="T46" fmla="*/ 997 w 3006"/>
                <a:gd name="T47" fmla="*/ 2256 h 3357"/>
                <a:gd name="T48" fmla="*/ 1015 w 3006"/>
                <a:gd name="T49" fmla="*/ 1988 h 3357"/>
                <a:gd name="T50" fmla="*/ 389 w 3006"/>
                <a:gd name="T51" fmla="*/ 1856 h 3357"/>
                <a:gd name="T52" fmla="*/ 338 w 3006"/>
                <a:gd name="T53" fmla="*/ 1806 h 3357"/>
                <a:gd name="T54" fmla="*/ 356 w 3006"/>
                <a:gd name="T55" fmla="*/ 1735 h 3357"/>
                <a:gd name="T56" fmla="*/ 1136 w 3006"/>
                <a:gd name="T57" fmla="*/ 1714 h 3357"/>
                <a:gd name="T58" fmla="*/ 1283 w 3006"/>
                <a:gd name="T59" fmla="*/ 1549 h 3357"/>
                <a:gd name="T60" fmla="*/ 372 w 3006"/>
                <a:gd name="T61" fmla="*/ 1501 h 3357"/>
                <a:gd name="T62" fmla="*/ 335 w 3006"/>
                <a:gd name="T63" fmla="*/ 1437 h 3357"/>
                <a:gd name="T64" fmla="*/ 372 w 3006"/>
                <a:gd name="T65" fmla="*/ 1375 h 3357"/>
                <a:gd name="T66" fmla="*/ 1712 w 3006"/>
                <a:gd name="T67" fmla="*/ 1354 h 3357"/>
                <a:gd name="T68" fmla="*/ 1899 w 3006"/>
                <a:gd name="T69" fmla="*/ 752 h 3357"/>
                <a:gd name="T70" fmla="*/ 1405 w 3006"/>
                <a:gd name="T71" fmla="*/ 727 h 3357"/>
                <a:gd name="T72" fmla="*/ 1364 w 3006"/>
                <a:gd name="T73" fmla="*/ 642 h 3357"/>
                <a:gd name="T74" fmla="*/ 1473 w 3006"/>
                <a:gd name="T75" fmla="*/ 0 h 3357"/>
                <a:gd name="T76" fmla="*/ 1551 w 3006"/>
                <a:gd name="T77" fmla="*/ 32 h 3357"/>
                <a:gd name="T78" fmla="*/ 2115 w 3006"/>
                <a:gd name="T79" fmla="*/ 621 h 3357"/>
                <a:gd name="T80" fmla="*/ 2227 w 3006"/>
                <a:gd name="T81" fmla="*/ 1446 h 3357"/>
                <a:gd name="T82" fmla="*/ 2420 w 3006"/>
                <a:gd name="T83" fmla="*/ 1592 h 3357"/>
                <a:gd name="T84" fmla="*/ 2573 w 3006"/>
                <a:gd name="T85" fmla="*/ 1800 h 3357"/>
                <a:gd name="T86" fmla="*/ 2653 w 3006"/>
                <a:gd name="T87" fmla="*/ 2037 h 3357"/>
                <a:gd name="T88" fmla="*/ 2658 w 3006"/>
                <a:gd name="T89" fmla="*/ 2285 h 3357"/>
                <a:gd name="T90" fmla="*/ 2591 w 3006"/>
                <a:gd name="T91" fmla="*/ 2525 h 3357"/>
                <a:gd name="T92" fmla="*/ 2973 w 3006"/>
                <a:gd name="T93" fmla="*/ 3171 h 3357"/>
                <a:gd name="T94" fmla="*/ 3006 w 3006"/>
                <a:gd name="T95" fmla="*/ 3247 h 3357"/>
                <a:gd name="T96" fmla="*/ 2973 w 3006"/>
                <a:gd name="T97" fmla="*/ 3325 h 3357"/>
                <a:gd name="T98" fmla="*/ 2896 w 3006"/>
                <a:gd name="T99" fmla="*/ 3357 h 3357"/>
                <a:gd name="T100" fmla="*/ 2820 w 3006"/>
                <a:gd name="T101" fmla="*/ 3325 h 3357"/>
                <a:gd name="T102" fmla="*/ 2162 w 3006"/>
                <a:gd name="T103" fmla="*/ 2948 h 3357"/>
                <a:gd name="T104" fmla="*/ 1898 w 3006"/>
                <a:gd name="T105" fmla="*/ 3014 h 3357"/>
                <a:gd name="T106" fmla="*/ 1633 w 3006"/>
                <a:gd name="T107" fmla="*/ 2994 h 3357"/>
                <a:gd name="T108" fmla="*/ 1393 w 3006"/>
                <a:gd name="T109" fmla="*/ 2895 h 3357"/>
                <a:gd name="T110" fmla="*/ 1197 w 3006"/>
                <a:gd name="T111" fmla="*/ 2730 h 3357"/>
                <a:gd name="T112" fmla="*/ 1074 w 3006"/>
                <a:gd name="T113" fmla="*/ 2541 h 3357"/>
                <a:gd name="T114" fmla="*/ 41 w 3006"/>
                <a:gd name="T115" fmla="*/ 2517 h 3357"/>
                <a:gd name="T116" fmla="*/ 0 w 3006"/>
                <a:gd name="T117" fmla="*/ 2432 h 3357"/>
                <a:gd name="T118" fmla="*/ 25 w 3006"/>
                <a:gd name="T119" fmla="*/ 41 h 3357"/>
                <a:gd name="T120" fmla="*/ 110 w 3006"/>
                <a:gd name="T121" fmla="*/ 0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06" h="3357">
                  <a:moveTo>
                    <a:pt x="2222" y="1707"/>
                  </a:moveTo>
                  <a:lnTo>
                    <a:pt x="2222" y="2584"/>
                  </a:lnTo>
                  <a:lnTo>
                    <a:pt x="2220" y="2603"/>
                  </a:lnTo>
                  <a:lnTo>
                    <a:pt x="2212" y="2620"/>
                  </a:lnTo>
                  <a:lnTo>
                    <a:pt x="2201" y="2635"/>
                  </a:lnTo>
                  <a:lnTo>
                    <a:pt x="2187" y="2646"/>
                  </a:lnTo>
                  <a:lnTo>
                    <a:pt x="2169" y="2653"/>
                  </a:lnTo>
                  <a:lnTo>
                    <a:pt x="2150" y="2656"/>
                  </a:lnTo>
                  <a:lnTo>
                    <a:pt x="1435" y="2656"/>
                  </a:lnTo>
                  <a:lnTo>
                    <a:pt x="1477" y="2689"/>
                  </a:lnTo>
                  <a:lnTo>
                    <a:pt x="1522" y="2718"/>
                  </a:lnTo>
                  <a:lnTo>
                    <a:pt x="1569" y="2742"/>
                  </a:lnTo>
                  <a:lnTo>
                    <a:pt x="1618" y="2762"/>
                  </a:lnTo>
                  <a:lnTo>
                    <a:pt x="1669" y="2778"/>
                  </a:lnTo>
                  <a:lnTo>
                    <a:pt x="1722" y="2789"/>
                  </a:lnTo>
                  <a:lnTo>
                    <a:pt x="1775" y="2796"/>
                  </a:lnTo>
                  <a:lnTo>
                    <a:pt x="1829" y="2798"/>
                  </a:lnTo>
                  <a:lnTo>
                    <a:pt x="1883" y="2796"/>
                  </a:lnTo>
                  <a:lnTo>
                    <a:pt x="1937" y="2789"/>
                  </a:lnTo>
                  <a:lnTo>
                    <a:pt x="1989" y="2777"/>
                  </a:lnTo>
                  <a:lnTo>
                    <a:pt x="2040" y="2762"/>
                  </a:lnTo>
                  <a:lnTo>
                    <a:pt x="2089" y="2741"/>
                  </a:lnTo>
                  <a:lnTo>
                    <a:pt x="2137" y="2717"/>
                  </a:lnTo>
                  <a:lnTo>
                    <a:pt x="2183" y="2688"/>
                  </a:lnTo>
                  <a:lnTo>
                    <a:pt x="2226" y="2654"/>
                  </a:lnTo>
                  <a:lnTo>
                    <a:pt x="2265" y="2617"/>
                  </a:lnTo>
                  <a:lnTo>
                    <a:pt x="2305" y="2573"/>
                  </a:lnTo>
                  <a:lnTo>
                    <a:pt x="2340" y="2527"/>
                  </a:lnTo>
                  <a:lnTo>
                    <a:pt x="2370" y="2478"/>
                  </a:lnTo>
                  <a:lnTo>
                    <a:pt x="2396" y="2427"/>
                  </a:lnTo>
                  <a:lnTo>
                    <a:pt x="2415" y="2374"/>
                  </a:lnTo>
                  <a:lnTo>
                    <a:pt x="2430" y="2320"/>
                  </a:lnTo>
                  <a:lnTo>
                    <a:pt x="2441" y="2265"/>
                  </a:lnTo>
                  <a:lnTo>
                    <a:pt x="2446" y="2209"/>
                  </a:lnTo>
                  <a:lnTo>
                    <a:pt x="2446" y="2154"/>
                  </a:lnTo>
                  <a:lnTo>
                    <a:pt x="2441" y="2098"/>
                  </a:lnTo>
                  <a:lnTo>
                    <a:pt x="2430" y="2044"/>
                  </a:lnTo>
                  <a:lnTo>
                    <a:pt x="2415" y="1989"/>
                  </a:lnTo>
                  <a:lnTo>
                    <a:pt x="2396" y="1936"/>
                  </a:lnTo>
                  <a:lnTo>
                    <a:pt x="2370" y="1885"/>
                  </a:lnTo>
                  <a:lnTo>
                    <a:pt x="2340" y="1836"/>
                  </a:lnTo>
                  <a:lnTo>
                    <a:pt x="2305" y="1789"/>
                  </a:lnTo>
                  <a:lnTo>
                    <a:pt x="2265" y="1746"/>
                  </a:lnTo>
                  <a:lnTo>
                    <a:pt x="2244" y="1726"/>
                  </a:lnTo>
                  <a:lnTo>
                    <a:pt x="2222" y="1707"/>
                  </a:lnTo>
                  <a:close/>
                  <a:moveTo>
                    <a:pt x="1829" y="1565"/>
                  </a:moveTo>
                  <a:lnTo>
                    <a:pt x="1774" y="1567"/>
                  </a:lnTo>
                  <a:lnTo>
                    <a:pt x="1721" y="1574"/>
                  </a:lnTo>
                  <a:lnTo>
                    <a:pt x="1668" y="1585"/>
                  </a:lnTo>
                  <a:lnTo>
                    <a:pt x="1617" y="1602"/>
                  </a:lnTo>
                  <a:lnTo>
                    <a:pt x="1568" y="1622"/>
                  </a:lnTo>
                  <a:lnTo>
                    <a:pt x="1521" y="1647"/>
                  </a:lnTo>
                  <a:lnTo>
                    <a:pt x="1475" y="1675"/>
                  </a:lnTo>
                  <a:lnTo>
                    <a:pt x="1432" y="1708"/>
                  </a:lnTo>
                  <a:lnTo>
                    <a:pt x="1392" y="1746"/>
                  </a:lnTo>
                  <a:lnTo>
                    <a:pt x="1354" y="1787"/>
                  </a:lnTo>
                  <a:lnTo>
                    <a:pt x="1320" y="1831"/>
                  </a:lnTo>
                  <a:lnTo>
                    <a:pt x="1291" y="1878"/>
                  </a:lnTo>
                  <a:lnTo>
                    <a:pt x="1700" y="1878"/>
                  </a:lnTo>
                  <a:lnTo>
                    <a:pt x="1719" y="1880"/>
                  </a:lnTo>
                  <a:lnTo>
                    <a:pt x="1736" y="1887"/>
                  </a:lnTo>
                  <a:lnTo>
                    <a:pt x="1751" y="1899"/>
                  </a:lnTo>
                  <a:lnTo>
                    <a:pt x="1763" y="1914"/>
                  </a:lnTo>
                  <a:lnTo>
                    <a:pt x="1770" y="1931"/>
                  </a:lnTo>
                  <a:lnTo>
                    <a:pt x="1773" y="1951"/>
                  </a:lnTo>
                  <a:lnTo>
                    <a:pt x="1770" y="1970"/>
                  </a:lnTo>
                  <a:lnTo>
                    <a:pt x="1763" y="1987"/>
                  </a:lnTo>
                  <a:lnTo>
                    <a:pt x="1751" y="2002"/>
                  </a:lnTo>
                  <a:lnTo>
                    <a:pt x="1736" y="2013"/>
                  </a:lnTo>
                  <a:lnTo>
                    <a:pt x="1719" y="2020"/>
                  </a:lnTo>
                  <a:lnTo>
                    <a:pt x="1700" y="2023"/>
                  </a:lnTo>
                  <a:lnTo>
                    <a:pt x="1232" y="2023"/>
                  </a:lnTo>
                  <a:lnTo>
                    <a:pt x="1220" y="2078"/>
                  </a:lnTo>
                  <a:lnTo>
                    <a:pt x="1214" y="2134"/>
                  </a:lnTo>
                  <a:lnTo>
                    <a:pt x="1212" y="2190"/>
                  </a:lnTo>
                  <a:lnTo>
                    <a:pt x="1215" y="2245"/>
                  </a:lnTo>
                  <a:lnTo>
                    <a:pt x="1223" y="2300"/>
                  </a:lnTo>
                  <a:lnTo>
                    <a:pt x="1236" y="2356"/>
                  </a:lnTo>
                  <a:lnTo>
                    <a:pt x="1255" y="2409"/>
                  </a:lnTo>
                  <a:lnTo>
                    <a:pt x="1278" y="2461"/>
                  </a:lnTo>
                  <a:lnTo>
                    <a:pt x="1307" y="2511"/>
                  </a:lnTo>
                  <a:lnTo>
                    <a:pt x="2077" y="2511"/>
                  </a:lnTo>
                  <a:lnTo>
                    <a:pt x="2077" y="1617"/>
                  </a:lnTo>
                  <a:lnTo>
                    <a:pt x="2030" y="1599"/>
                  </a:lnTo>
                  <a:lnTo>
                    <a:pt x="1981" y="1583"/>
                  </a:lnTo>
                  <a:lnTo>
                    <a:pt x="1932" y="1573"/>
                  </a:lnTo>
                  <a:lnTo>
                    <a:pt x="1880" y="1567"/>
                  </a:lnTo>
                  <a:lnTo>
                    <a:pt x="1829" y="1565"/>
                  </a:lnTo>
                  <a:close/>
                  <a:moveTo>
                    <a:pt x="1582" y="372"/>
                  </a:moveTo>
                  <a:lnTo>
                    <a:pt x="1582" y="533"/>
                  </a:lnTo>
                  <a:lnTo>
                    <a:pt x="1744" y="533"/>
                  </a:lnTo>
                  <a:lnTo>
                    <a:pt x="1582" y="372"/>
                  </a:lnTo>
                  <a:close/>
                  <a:moveTo>
                    <a:pt x="219" y="218"/>
                  </a:moveTo>
                  <a:lnTo>
                    <a:pt x="219" y="2323"/>
                  </a:lnTo>
                  <a:lnTo>
                    <a:pt x="1005" y="2323"/>
                  </a:lnTo>
                  <a:lnTo>
                    <a:pt x="997" y="2256"/>
                  </a:lnTo>
                  <a:lnTo>
                    <a:pt x="992" y="2189"/>
                  </a:lnTo>
                  <a:lnTo>
                    <a:pt x="995" y="2121"/>
                  </a:lnTo>
                  <a:lnTo>
                    <a:pt x="1003" y="2055"/>
                  </a:lnTo>
                  <a:lnTo>
                    <a:pt x="1015" y="1988"/>
                  </a:lnTo>
                  <a:lnTo>
                    <a:pt x="1033" y="1923"/>
                  </a:lnTo>
                  <a:lnTo>
                    <a:pt x="1057" y="1860"/>
                  </a:lnTo>
                  <a:lnTo>
                    <a:pt x="409" y="1860"/>
                  </a:lnTo>
                  <a:lnTo>
                    <a:pt x="389" y="1856"/>
                  </a:lnTo>
                  <a:lnTo>
                    <a:pt x="372" y="1849"/>
                  </a:lnTo>
                  <a:lnTo>
                    <a:pt x="356" y="1838"/>
                  </a:lnTo>
                  <a:lnTo>
                    <a:pt x="345" y="1824"/>
                  </a:lnTo>
                  <a:lnTo>
                    <a:pt x="338" y="1806"/>
                  </a:lnTo>
                  <a:lnTo>
                    <a:pt x="335" y="1787"/>
                  </a:lnTo>
                  <a:lnTo>
                    <a:pt x="338" y="1767"/>
                  </a:lnTo>
                  <a:lnTo>
                    <a:pt x="345" y="1750"/>
                  </a:lnTo>
                  <a:lnTo>
                    <a:pt x="356" y="1735"/>
                  </a:lnTo>
                  <a:lnTo>
                    <a:pt x="372" y="1723"/>
                  </a:lnTo>
                  <a:lnTo>
                    <a:pt x="389" y="1716"/>
                  </a:lnTo>
                  <a:lnTo>
                    <a:pt x="409" y="1714"/>
                  </a:lnTo>
                  <a:lnTo>
                    <a:pt x="1136" y="1714"/>
                  </a:lnTo>
                  <a:lnTo>
                    <a:pt x="1167" y="1671"/>
                  </a:lnTo>
                  <a:lnTo>
                    <a:pt x="1200" y="1630"/>
                  </a:lnTo>
                  <a:lnTo>
                    <a:pt x="1237" y="1592"/>
                  </a:lnTo>
                  <a:lnTo>
                    <a:pt x="1283" y="1549"/>
                  </a:lnTo>
                  <a:lnTo>
                    <a:pt x="1331" y="1510"/>
                  </a:lnTo>
                  <a:lnTo>
                    <a:pt x="409" y="1510"/>
                  </a:lnTo>
                  <a:lnTo>
                    <a:pt x="389" y="1508"/>
                  </a:lnTo>
                  <a:lnTo>
                    <a:pt x="372" y="1501"/>
                  </a:lnTo>
                  <a:lnTo>
                    <a:pt x="356" y="1489"/>
                  </a:lnTo>
                  <a:lnTo>
                    <a:pt x="345" y="1474"/>
                  </a:lnTo>
                  <a:lnTo>
                    <a:pt x="338" y="1457"/>
                  </a:lnTo>
                  <a:lnTo>
                    <a:pt x="335" y="1437"/>
                  </a:lnTo>
                  <a:lnTo>
                    <a:pt x="338" y="1418"/>
                  </a:lnTo>
                  <a:lnTo>
                    <a:pt x="345" y="1400"/>
                  </a:lnTo>
                  <a:lnTo>
                    <a:pt x="356" y="1386"/>
                  </a:lnTo>
                  <a:lnTo>
                    <a:pt x="372" y="1375"/>
                  </a:lnTo>
                  <a:lnTo>
                    <a:pt x="389" y="1368"/>
                  </a:lnTo>
                  <a:lnTo>
                    <a:pt x="409" y="1365"/>
                  </a:lnTo>
                  <a:lnTo>
                    <a:pt x="1655" y="1365"/>
                  </a:lnTo>
                  <a:lnTo>
                    <a:pt x="1712" y="1354"/>
                  </a:lnTo>
                  <a:lnTo>
                    <a:pt x="1770" y="1348"/>
                  </a:lnTo>
                  <a:lnTo>
                    <a:pt x="1829" y="1346"/>
                  </a:lnTo>
                  <a:lnTo>
                    <a:pt x="1899" y="1349"/>
                  </a:lnTo>
                  <a:lnTo>
                    <a:pt x="1899" y="752"/>
                  </a:lnTo>
                  <a:lnTo>
                    <a:pt x="1473" y="752"/>
                  </a:lnTo>
                  <a:lnTo>
                    <a:pt x="1448" y="749"/>
                  </a:lnTo>
                  <a:lnTo>
                    <a:pt x="1426" y="741"/>
                  </a:lnTo>
                  <a:lnTo>
                    <a:pt x="1405" y="727"/>
                  </a:lnTo>
                  <a:lnTo>
                    <a:pt x="1388" y="711"/>
                  </a:lnTo>
                  <a:lnTo>
                    <a:pt x="1375" y="691"/>
                  </a:lnTo>
                  <a:lnTo>
                    <a:pt x="1367" y="668"/>
                  </a:lnTo>
                  <a:lnTo>
                    <a:pt x="1364" y="642"/>
                  </a:lnTo>
                  <a:lnTo>
                    <a:pt x="1364" y="218"/>
                  </a:lnTo>
                  <a:lnTo>
                    <a:pt x="219" y="218"/>
                  </a:lnTo>
                  <a:close/>
                  <a:moveTo>
                    <a:pt x="110" y="0"/>
                  </a:moveTo>
                  <a:lnTo>
                    <a:pt x="1473" y="0"/>
                  </a:lnTo>
                  <a:lnTo>
                    <a:pt x="1494" y="2"/>
                  </a:lnTo>
                  <a:lnTo>
                    <a:pt x="1515" y="8"/>
                  </a:lnTo>
                  <a:lnTo>
                    <a:pt x="1534" y="19"/>
                  </a:lnTo>
                  <a:lnTo>
                    <a:pt x="1551" y="32"/>
                  </a:lnTo>
                  <a:lnTo>
                    <a:pt x="2085" y="566"/>
                  </a:lnTo>
                  <a:lnTo>
                    <a:pt x="2099" y="582"/>
                  </a:lnTo>
                  <a:lnTo>
                    <a:pt x="2109" y="601"/>
                  </a:lnTo>
                  <a:lnTo>
                    <a:pt x="2115" y="621"/>
                  </a:lnTo>
                  <a:lnTo>
                    <a:pt x="2117" y="642"/>
                  </a:lnTo>
                  <a:lnTo>
                    <a:pt x="2117" y="1397"/>
                  </a:lnTo>
                  <a:lnTo>
                    <a:pt x="2172" y="1420"/>
                  </a:lnTo>
                  <a:lnTo>
                    <a:pt x="2227" y="1446"/>
                  </a:lnTo>
                  <a:lnTo>
                    <a:pt x="2278" y="1477"/>
                  </a:lnTo>
                  <a:lnTo>
                    <a:pt x="2328" y="1512"/>
                  </a:lnTo>
                  <a:lnTo>
                    <a:pt x="2375" y="1550"/>
                  </a:lnTo>
                  <a:lnTo>
                    <a:pt x="2420" y="1592"/>
                  </a:lnTo>
                  <a:lnTo>
                    <a:pt x="2465" y="1640"/>
                  </a:lnTo>
                  <a:lnTo>
                    <a:pt x="2505" y="1691"/>
                  </a:lnTo>
                  <a:lnTo>
                    <a:pt x="2541" y="1745"/>
                  </a:lnTo>
                  <a:lnTo>
                    <a:pt x="2573" y="1800"/>
                  </a:lnTo>
                  <a:lnTo>
                    <a:pt x="2599" y="1857"/>
                  </a:lnTo>
                  <a:lnTo>
                    <a:pt x="2622" y="1917"/>
                  </a:lnTo>
                  <a:lnTo>
                    <a:pt x="2639" y="1976"/>
                  </a:lnTo>
                  <a:lnTo>
                    <a:pt x="2653" y="2037"/>
                  </a:lnTo>
                  <a:lnTo>
                    <a:pt x="2661" y="2099"/>
                  </a:lnTo>
                  <a:lnTo>
                    <a:pt x="2664" y="2161"/>
                  </a:lnTo>
                  <a:lnTo>
                    <a:pt x="2664" y="2224"/>
                  </a:lnTo>
                  <a:lnTo>
                    <a:pt x="2658" y="2285"/>
                  </a:lnTo>
                  <a:lnTo>
                    <a:pt x="2649" y="2346"/>
                  </a:lnTo>
                  <a:lnTo>
                    <a:pt x="2634" y="2408"/>
                  </a:lnTo>
                  <a:lnTo>
                    <a:pt x="2615" y="2467"/>
                  </a:lnTo>
                  <a:lnTo>
                    <a:pt x="2591" y="2525"/>
                  </a:lnTo>
                  <a:lnTo>
                    <a:pt x="2563" y="2583"/>
                  </a:lnTo>
                  <a:lnTo>
                    <a:pt x="2530" y="2637"/>
                  </a:lnTo>
                  <a:lnTo>
                    <a:pt x="2492" y="2690"/>
                  </a:lnTo>
                  <a:lnTo>
                    <a:pt x="2973" y="3171"/>
                  </a:lnTo>
                  <a:lnTo>
                    <a:pt x="2988" y="3188"/>
                  </a:lnTo>
                  <a:lnTo>
                    <a:pt x="2998" y="3206"/>
                  </a:lnTo>
                  <a:lnTo>
                    <a:pt x="3004" y="3227"/>
                  </a:lnTo>
                  <a:lnTo>
                    <a:pt x="3006" y="3247"/>
                  </a:lnTo>
                  <a:lnTo>
                    <a:pt x="3004" y="3269"/>
                  </a:lnTo>
                  <a:lnTo>
                    <a:pt x="2998" y="3289"/>
                  </a:lnTo>
                  <a:lnTo>
                    <a:pt x="2988" y="3308"/>
                  </a:lnTo>
                  <a:lnTo>
                    <a:pt x="2973" y="3325"/>
                  </a:lnTo>
                  <a:lnTo>
                    <a:pt x="2957" y="3339"/>
                  </a:lnTo>
                  <a:lnTo>
                    <a:pt x="2937" y="3349"/>
                  </a:lnTo>
                  <a:lnTo>
                    <a:pt x="2917" y="3355"/>
                  </a:lnTo>
                  <a:lnTo>
                    <a:pt x="2896" y="3357"/>
                  </a:lnTo>
                  <a:lnTo>
                    <a:pt x="2876" y="3355"/>
                  </a:lnTo>
                  <a:lnTo>
                    <a:pt x="2855" y="3349"/>
                  </a:lnTo>
                  <a:lnTo>
                    <a:pt x="2836" y="3339"/>
                  </a:lnTo>
                  <a:lnTo>
                    <a:pt x="2820" y="3325"/>
                  </a:lnTo>
                  <a:lnTo>
                    <a:pt x="2338" y="2844"/>
                  </a:lnTo>
                  <a:lnTo>
                    <a:pt x="2282" y="2884"/>
                  </a:lnTo>
                  <a:lnTo>
                    <a:pt x="2223" y="2918"/>
                  </a:lnTo>
                  <a:lnTo>
                    <a:pt x="2162" y="2948"/>
                  </a:lnTo>
                  <a:lnTo>
                    <a:pt x="2099" y="2972"/>
                  </a:lnTo>
                  <a:lnTo>
                    <a:pt x="2033" y="2992"/>
                  </a:lnTo>
                  <a:lnTo>
                    <a:pt x="1966" y="3005"/>
                  </a:lnTo>
                  <a:lnTo>
                    <a:pt x="1898" y="3014"/>
                  </a:lnTo>
                  <a:lnTo>
                    <a:pt x="1829" y="3016"/>
                  </a:lnTo>
                  <a:lnTo>
                    <a:pt x="1763" y="3014"/>
                  </a:lnTo>
                  <a:lnTo>
                    <a:pt x="1697" y="3006"/>
                  </a:lnTo>
                  <a:lnTo>
                    <a:pt x="1633" y="2994"/>
                  </a:lnTo>
                  <a:lnTo>
                    <a:pt x="1570" y="2976"/>
                  </a:lnTo>
                  <a:lnTo>
                    <a:pt x="1509" y="2954"/>
                  </a:lnTo>
                  <a:lnTo>
                    <a:pt x="1449" y="2926"/>
                  </a:lnTo>
                  <a:lnTo>
                    <a:pt x="1393" y="2895"/>
                  </a:lnTo>
                  <a:lnTo>
                    <a:pt x="1339" y="2858"/>
                  </a:lnTo>
                  <a:lnTo>
                    <a:pt x="1286" y="2817"/>
                  </a:lnTo>
                  <a:lnTo>
                    <a:pt x="1237" y="2772"/>
                  </a:lnTo>
                  <a:lnTo>
                    <a:pt x="1197" y="2730"/>
                  </a:lnTo>
                  <a:lnTo>
                    <a:pt x="1161" y="2685"/>
                  </a:lnTo>
                  <a:lnTo>
                    <a:pt x="1129" y="2639"/>
                  </a:lnTo>
                  <a:lnTo>
                    <a:pt x="1100" y="2591"/>
                  </a:lnTo>
                  <a:lnTo>
                    <a:pt x="1074" y="2541"/>
                  </a:lnTo>
                  <a:lnTo>
                    <a:pt x="110" y="2541"/>
                  </a:lnTo>
                  <a:lnTo>
                    <a:pt x="85" y="2539"/>
                  </a:lnTo>
                  <a:lnTo>
                    <a:pt x="61" y="2530"/>
                  </a:lnTo>
                  <a:lnTo>
                    <a:pt x="41" y="2517"/>
                  </a:lnTo>
                  <a:lnTo>
                    <a:pt x="25" y="2500"/>
                  </a:lnTo>
                  <a:lnTo>
                    <a:pt x="11" y="2480"/>
                  </a:lnTo>
                  <a:lnTo>
                    <a:pt x="3" y="2457"/>
                  </a:lnTo>
                  <a:lnTo>
                    <a:pt x="0" y="2432"/>
                  </a:lnTo>
                  <a:lnTo>
                    <a:pt x="0" y="109"/>
                  </a:lnTo>
                  <a:lnTo>
                    <a:pt x="3" y="84"/>
                  </a:lnTo>
                  <a:lnTo>
                    <a:pt x="11" y="61"/>
                  </a:lnTo>
                  <a:lnTo>
                    <a:pt x="25" y="41"/>
                  </a:lnTo>
                  <a:lnTo>
                    <a:pt x="41" y="24"/>
                  </a:lnTo>
                  <a:lnTo>
                    <a:pt x="61" y="10"/>
                  </a:lnTo>
                  <a:lnTo>
                    <a:pt x="85" y="2"/>
                  </a:lnTo>
                  <a:lnTo>
                    <a:pt x="110"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dirty="0"/>
            </a:p>
          </p:txBody>
        </p:sp>
        <p:sp>
          <p:nvSpPr>
            <p:cNvPr id="107" name="Oval 106">
              <a:extLst>
                <a:ext uri="{FF2B5EF4-FFF2-40B4-BE49-F238E27FC236}">
                  <a16:creationId xmlns:a16="http://schemas.microsoft.com/office/drawing/2014/main" id="{FA5F6404-6664-E840-B853-59C28CA40334}"/>
                </a:ext>
              </a:extLst>
            </p:cNvPr>
            <p:cNvSpPr/>
            <p:nvPr/>
          </p:nvSpPr>
          <p:spPr>
            <a:xfrm>
              <a:off x="6044269" y="4451071"/>
              <a:ext cx="805708" cy="805707"/>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600" b="1"/>
                <a:t>03</a:t>
              </a:r>
            </a:p>
          </p:txBody>
        </p:sp>
      </p:grpSp>
      <p:sp>
        <p:nvSpPr>
          <p:cNvPr id="123" name="Slide Number Placeholder 5">
            <a:extLst>
              <a:ext uri="{FF2B5EF4-FFF2-40B4-BE49-F238E27FC236}">
                <a16:creationId xmlns:a16="http://schemas.microsoft.com/office/drawing/2014/main" id="{C8FF839C-4345-904D-929A-7C422B7B81A6}"/>
              </a:ext>
            </a:extLst>
          </p:cNvPr>
          <p:cNvSpPr txBox="1">
            <a:spLocks/>
          </p:cNvSpPr>
          <p:nvPr>
            <p:custDataLst>
              <p:tags r:id="rId14"/>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050" smtClean="0">
                <a:solidFill>
                  <a:schemeClr val="bg1"/>
                </a:solidFill>
              </a:rPr>
              <a:pPr>
                <a:defRPr/>
              </a:pPr>
              <a:t>20</a:t>
            </a:fld>
            <a:endParaRPr lang="en-US" altLang="en-US" sz="1050" dirty="0">
              <a:solidFill>
                <a:schemeClr val="bg1"/>
              </a:solidFill>
            </a:endParaRPr>
          </a:p>
        </p:txBody>
      </p:sp>
    </p:spTree>
    <p:extLst>
      <p:ext uri="{BB962C8B-B14F-4D97-AF65-F5344CB8AC3E}">
        <p14:creationId xmlns:p14="http://schemas.microsoft.com/office/powerpoint/2010/main" val="227785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500" fill="hold"/>
                                        <p:tgtEl>
                                          <p:spTgt spid="102"/>
                                        </p:tgtEl>
                                        <p:attrNameLst>
                                          <p:attrName>ppt_x</p:attrName>
                                        </p:attrNameLst>
                                      </p:cBhvr>
                                      <p:tavLst>
                                        <p:tav tm="0">
                                          <p:val>
                                            <p:strVal val="0-#ppt_w/2"/>
                                          </p:val>
                                        </p:tav>
                                        <p:tav tm="100000">
                                          <p:val>
                                            <p:strVal val="#ppt_x"/>
                                          </p:val>
                                        </p:tav>
                                      </p:tavLst>
                                    </p:anim>
                                    <p:anim calcmode="lin" valueType="num">
                                      <p:cBhvr additive="base">
                                        <p:cTn id="8" dur="500" fill="hold"/>
                                        <p:tgtEl>
                                          <p:spTgt spid="10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92"/>
                                        </p:tgtEl>
                                        <p:attrNameLst>
                                          <p:attrName>style.visibility</p:attrName>
                                        </p:attrNameLst>
                                      </p:cBhvr>
                                      <p:to>
                                        <p:strVal val="visible"/>
                                      </p:to>
                                    </p:set>
                                    <p:animEffect transition="in" filter="fade">
                                      <p:cBhvr>
                                        <p:cTn id="20" dur="500"/>
                                        <p:tgtEl>
                                          <p:spTgt spid="9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6"/>
                                        </p:tgtEl>
                                        <p:attrNameLst>
                                          <p:attrName>style.visibility</p:attrName>
                                        </p:attrNameLst>
                                      </p:cBhvr>
                                      <p:to>
                                        <p:strVal val="visible"/>
                                      </p:to>
                                    </p:set>
                                    <p:animEffect transition="in" filter="wipe(left)">
                                      <p:cBhvr>
                                        <p:cTn id="25" dur="500"/>
                                        <p:tgtEl>
                                          <p:spTgt spid="96"/>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01"/>
                                        </p:tgtEl>
                                        <p:attrNameLst>
                                          <p:attrName>style.visibility</p:attrName>
                                        </p:attrNameLst>
                                      </p:cBhvr>
                                      <p:to>
                                        <p:strVal val="visible"/>
                                      </p:to>
                                    </p:set>
                                    <p:animEffect transition="in" filter="fade">
                                      <p:cBhvr>
                                        <p:cTn id="29" dur="500"/>
                                        <p:tgtEl>
                                          <p:spTgt spid="101"/>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98"/>
                                        </p:tgtEl>
                                        <p:attrNameLst>
                                          <p:attrName>style.visibility</p:attrName>
                                        </p:attrNameLst>
                                      </p:cBhvr>
                                      <p:to>
                                        <p:strVal val="visible"/>
                                      </p:to>
                                    </p:set>
                                    <p:animEffect transition="in" filter="fade">
                                      <p:cBhvr>
                                        <p:cTn id="33" dur="500"/>
                                        <p:tgtEl>
                                          <p:spTgt spid="98"/>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99"/>
                                        </p:tgtEl>
                                        <p:attrNameLst>
                                          <p:attrName>style.visibility</p:attrName>
                                        </p:attrNameLst>
                                      </p:cBhvr>
                                      <p:to>
                                        <p:strVal val="visible"/>
                                      </p:to>
                                    </p:set>
                                    <p:animEffect transition="in" filter="fade">
                                      <p:cBhvr>
                                        <p:cTn id="37" dur="500"/>
                                        <p:tgtEl>
                                          <p:spTgt spid="99"/>
                                        </p:tgtEl>
                                      </p:cBhvr>
                                    </p:animEffect>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100"/>
                                        </p:tgtEl>
                                        <p:attrNameLst>
                                          <p:attrName>style.visibility</p:attrName>
                                        </p:attrNameLst>
                                      </p:cBhvr>
                                      <p:to>
                                        <p:strVal val="visible"/>
                                      </p:to>
                                    </p:set>
                                    <p:animEffect transition="in" filter="fade">
                                      <p:cBhvr>
                                        <p:cTn id="41"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8" grpId="0" animBg="1"/>
      <p:bldP spid="99" grpId="0" animBg="1"/>
      <p:bldP spid="100" grpId="0" animBg="1"/>
      <p:bldP spid="10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custDataLst>
              <p:tags r:id="rId1"/>
            </p:custDataLst>
          </p:nvPr>
        </p:nvSpPr>
        <p:spPr>
          <a:xfrm>
            <a:off x="596900" y="322247"/>
            <a:ext cx="12558713" cy="854455"/>
          </a:xfrm>
        </p:spPr>
        <p:txBody>
          <a:bodyPr rtlCol="0">
            <a:normAutofit/>
          </a:bodyPr>
          <a:lstStyle/>
          <a:p>
            <a:pPr lvl="0" algn="l" rtl="0"/>
            <a:r>
              <a:rPr lang="fr" sz="3600"/>
              <a:t>ANALYSER LE TÉMOIGNAGE</a:t>
            </a:r>
          </a:p>
        </p:txBody>
      </p:sp>
      <p:grpSp>
        <p:nvGrpSpPr>
          <p:cNvPr id="66" name="Group 65">
            <a:extLst>
              <a:ext uri="{FF2B5EF4-FFF2-40B4-BE49-F238E27FC236}">
                <a16:creationId xmlns:a16="http://schemas.microsoft.com/office/drawing/2014/main" id="{0F28F978-9E0A-2F4D-B0FC-FD60CF4FF0D2}"/>
              </a:ext>
            </a:extLst>
          </p:cNvPr>
          <p:cNvGrpSpPr/>
          <p:nvPr>
            <p:custDataLst>
              <p:tags r:id="rId2"/>
            </p:custDataLst>
          </p:nvPr>
        </p:nvGrpSpPr>
        <p:grpSpPr>
          <a:xfrm>
            <a:off x="663643" y="1176091"/>
            <a:ext cx="1557043" cy="988197"/>
            <a:chOff x="663643" y="1568537"/>
            <a:chExt cx="2877844" cy="1826460"/>
          </a:xfrm>
        </p:grpSpPr>
        <p:sp>
          <p:nvSpPr>
            <p:cNvPr id="67" name="Notched Right Arrow 66">
              <a:extLst>
                <a:ext uri="{FF2B5EF4-FFF2-40B4-BE49-F238E27FC236}">
                  <a16:creationId xmlns:a16="http://schemas.microsoft.com/office/drawing/2014/main" id="{072C5D99-C168-9043-8BA8-0DD93540EA11}"/>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900"/>
            </a:p>
          </p:txBody>
        </p:sp>
        <p:grpSp>
          <p:nvGrpSpPr>
            <p:cNvPr id="68" name="Group 552">
              <a:extLst>
                <a:ext uri="{FF2B5EF4-FFF2-40B4-BE49-F238E27FC236}">
                  <a16:creationId xmlns:a16="http://schemas.microsoft.com/office/drawing/2014/main" id="{9C515374-4348-1A4A-9278-F66471D83DEC}"/>
                </a:ext>
              </a:extLst>
            </p:cNvPr>
            <p:cNvGrpSpPr/>
            <p:nvPr/>
          </p:nvGrpSpPr>
          <p:grpSpPr>
            <a:xfrm>
              <a:off x="1549197" y="1702393"/>
              <a:ext cx="1003522" cy="729835"/>
              <a:chOff x="6238876" y="2390775"/>
              <a:chExt cx="576262" cy="419101"/>
            </a:xfrm>
            <a:solidFill>
              <a:schemeClr val="bg1"/>
            </a:solidFill>
          </p:grpSpPr>
          <p:sp>
            <p:nvSpPr>
              <p:cNvPr id="70" name="Rectangle 89">
                <a:extLst>
                  <a:ext uri="{FF2B5EF4-FFF2-40B4-BE49-F238E27FC236}">
                    <a16:creationId xmlns:a16="http://schemas.microsoft.com/office/drawing/2014/main" id="{7350BE68-51C8-BE40-B130-1FF3C01B9765}"/>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1" name="Rectangle 90">
                <a:extLst>
                  <a:ext uri="{FF2B5EF4-FFF2-40B4-BE49-F238E27FC236}">
                    <a16:creationId xmlns:a16="http://schemas.microsoft.com/office/drawing/2014/main" id="{E05C5EBB-5A51-4246-9508-26B6726E266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2" name="Freeform 91">
                <a:extLst>
                  <a:ext uri="{FF2B5EF4-FFF2-40B4-BE49-F238E27FC236}">
                    <a16:creationId xmlns:a16="http://schemas.microsoft.com/office/drawing/2014/main" id="{D07892AE-CE43-AE40-BA71-874A2BDF2D8F}"/>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3" name="Freeform 92">
                <a:extLst>
                  <a:ext uri="{FF2B5EF4-FFF2-40B4-BE49-F238E27FC236}">
                    <a16:creationId xmlns:a16="http://schemas.microsoft.com/office/drawing/2014/main" id="{2A834C9A-29D4-CA48-98D8-26F04B91A6EA}"/>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4" name="Freeform 93">
                <a:extLst>
                  <a:ext uri="{FF2B5EF4-FFF2-40B4-BE49-F238E27FC236}">
                    <a16:creationId xmlns:a16="http://schemas.microsoft.com/office/drawing/2014/main" id="{7DDA4D5C-6927-F346-87F7-9133CE9DB135}"/>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5" name="Rectangle 94">
                <a:extLst>
                  <a:ext uri="{FF2B5EF4-FFF2-40B4-BE49-F238E27FC236}">
                    <a16:creationId xmlns:a16="http://schemas.microsoft.com/office/drawing/2014/main" id="{51B0D009-1BA9-C64E-A94F-A0194A5CAF40}"/>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6" name="Freeform 95">
                <a:extLst>
                  <a:ext uri="{FF2B5EF4-FFF2-40B4-BE49-F238E27FC236}">
                    <a16:creationId xmlns:a16="http://schemas.microsoft.com/office/drawing/2014/main" id="{F5E01493-3025-9646-A3B6-8749549F9C56}"/>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7" name="Freeform 96">
                <a:extLst>
                  <a:ext uri="{FF2B5EF4-FFF2-40B4-BE49-F238E27FC236}">
                    <a16:creationId xmlns:a16="http://schemas.microsoft.com/office/drawing/2014/main" id="{FEAAB6AC-45E9-D541-B959-943D4F5CD7DE}"/>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8" name="Rectangle 97">
                <a:extLst>
                  <a:ext uri="{FF2B5EF4-FFF2-40B4-BE49-F238E27FC236}">
                    <a16:creationId xmlns:a16="http://schemas.microsoft.com/office/drawing/2014/main" id="{5C44B5D5-6B8B-864E-8F15-28438618D47B}"/>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9" name="Freeform 98">
                <a:extLst>
                  <a:ext uri="{FF2B5EF4-FFF2-40B4-BE49-F238E27FC236}">
                    <a16:creationId xmlns:a16="http://schemas.microsoft.com/office/drawing/2014/main" id="{C8B532F3-CC17-2143-BA57-2E701F070949}"/>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0" name="Freeform 99">
                <a:extLst>
                  <a:ext uri="{FF2B5EF4-FFF2-40B4-BE49-F238E27FC236}">
                    <a16:creationId xmlns:a16="http://schemas.microsoft.com/office/drawing/2014/main" id="{67EABA33-31C3-0D4F-8EE5-1EDD341380E8}"/>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1" name="Freeform 100">
                <a:extLst>
                  <a:ext uri="{FF2B5EF4-FFF2-40B4-BE49-F238E27FC236}">
                    <a16:creationId xmlns:a16="http://schemas.microsoft.com/office/drawing/2014/main" id="{DE095970-0AD9-F445-A3F7-7CBCC33276D5}"/>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2" name="Freeform 101">
                <a:extLst>
                  <a:ext uri="{FF2B5EF4-FFF2-40B4-BE49-F238E27FC236}">
                    <a16:creationId xmlns:a16="http://schemas.microsoft.com/office/drawing/2014/main" id="{D0CE6DCC-E9DE-DC42-AA2C-2D999D590922}"/>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3" name="Freeform 102">
                <a:extLst>
                  <a:ext uri="{FF2B5EF4-FFF2-40B4-BE49-F238E27FC236}">
                    <a16:creationId xmlns:a16="http://schemas.microsoft.com/office/drawing/2014/main" id="{41D8AF75-ABD1-5340-A55B-FDE68029EB9B}"/>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4" name="Freeform 103">
                <a:extLst>
                  <a:ext uri="{FF2B5EF4-FFF2-40B4-BE49-F238E27FC236}">
                    <a16:creationId xmlns:a16="http://schemas.microsoft.com/office/drawing/2014/main" id="{4A12CC67-23BA-1044-86CD-21C09B81DB1D}"/>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5" name="Freeform 104">
                <a:extLst>
                  <a:ext uri="{FF2B5EF4-FFF2-40B4-BE49-F238E27FC236}">
                    <a16:creationId xmlns:a16="http://schemas.microsoft.com/office/drawing/2014/main" id="{05398F4D-F4DD-234F-9D5F-7AB915249139}"/>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6" name="Freeform 105">
                <a:extLst>
                  <a:ext uri="{FF2B5EF4-FFF2-40B4-BE49-F238E27FC236}">
                    <a16:creationId xmlns:a16="http://schemas.microsoft.com/office/drawing/2014/main" id="{986B4383-2D23-674F-B31A-3F307FA2FEA3}"/>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grpSp>
        <p:sp>
          <p:nvSpPr>
            <p:cNvPr id="69" name="Oval 68">
              <a:extLst>
                <a:ext uri="{FF2B5EF4-FFF2-40B4-BE49-F238E27FC236}">
                  <a16:creationId xmlns:a16="http://schemas.microsoft.com/office/drawing/2014/main" id="{873AD25D-62B6-7347-93FA-791A833F0053}"/>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600" b="1"/>
                <a:t>01</a:t>
              </a:r>
              <a:endParaRPr lang="en-US" sz="1800" b="1" dirty="0"/>
            </a:p>
          </p:txBody>
        </p:sp>
      </p:grpSp>
      <p:grpSp>
        <p:nvGrpSpPr>
          <p:cNvPr id="44" name="Group 43">
            <a:extLst>
              <a:ext uri="{FF2B5EF4-FFF2-40B4-BE49-F238E27FC236}">
                <a16:creationId xmlns:a16="http://schemas.microsoft.com/office/drawing/2014/main" id="{61608655-670D-7A41-813C-2876969C9A29}"/>
              </a:ext>
            </a:extLst>
          </p:cNvPr>
          <p:cNvGrpSpPr/>
          <p:nvPr>
            <p:custDataLst>
              <p:tags r:id="rId3"/>
            </p:custDataLst>
          </p:nvPr>
        </p:nvGrpSpPr>
        <p:grpSpPr>
          <a:xfrm>
            <a:off x="3086760" y="1171630"/>
            <a:ext cx="1542891" cy="975150"/>
            <a:chOff x="2545374" y="3461879"/>
            <a:chExt cx="2877844" cy="1818879"/>
          </a:xfrm>
        </p:grpSpPr>
        <p:sp>
          <p:nvSpPr>
            <p:cNvPr id="46" name="Notched Right Arrow 45">
              <a:extLst>
                <a:ext uri="{FF2B5EF4-FFF2-40B4-BE49-F238E27FC236}">
                  <a16:creationId xmlns:a16="http://schemas.microsoft.com/office/drawing/2014/main" id="{78479614-5995-0F4A-9321-279C4D2F868F}"/>
                </a:ext>
              </a:extLst>
            </p:cNvPr>
            <p:cNvSpPr/>
            <p:nvPr/>
          </p:nvSpPr>
          <p:spPr bwMode="auto">
            <a:xfrm>
              <a:off x="2545374" y="3461879"/>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900"/>
            </a:p>
          </p:txBody>
        </p:sp>
        <p:sp>
          <p:nvSpPr>
            <p:cNvPr id="52" name="Freeform 217">
              <a:extLst>
                <a:ext uri="{FF2B5EF4-FFF2-40B4-BE49-F238E27FC236}">
                  <a16:creationId xmlns:a16="http://schemas.microsoft.com/office/drawing/2014/main" id="{E467B13F-1038-5B49-9D6B-25C41BB3923A}"/>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solidFill>
                  <a:schemeClr val="tx1">
                    <a:lumMod val="90000"/>
                    <a:lumOff val="10000"/>
                  </a:schemeClr>
                </a:solidFill>
              </a:endParaRPr>
            </a:p>
          </p:txBody>
        </p:sp>
        <p:sp>
          <p:nvSpPr>
            <p:cNvPr id="53" name="Freeform 218">
              <a:extLst>
                <a:ext uri="{FF2B5EF4-FFF2-40B4-BE49-F238E27FC236}">
                  <a16:creationId xmlns:a16="http://schemas.microsoft.com/office/drawing/2014/main" id="{E2333BCF-6593-F14A-9DD5-88C0B345F595}"/>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dirty="0">
                <a:solidFill>
                  <a:schemeClr val="tx1">
                    <a:lumMod val="90000"/>
                    <a:lumOff val="10000"/>
                  </a:schemeClr>
                </a:solidFill>
              </a:endParaRPr>
            </a:p>
          </p:txBody>
        </p:sp>
        <p:sp>
          <p:nvSpPr>
            <p:cNvPr id="56" name="Oval 55">
              <a:extLst>
                <a:ext uri="{FF2B5EF4-FFF2-40B4-BE49-F238E27FC236}">
                  <a16:creationId xmlns:a16="http://schemas.microsoft.com/office/drawing/2014/main" id="{141733B9-3499-EB40-870B-18EC11C982C3}"/>
                </a:ext>
              </a:extLst>
            </p:cNvPr>
            <p:cNvSpPr/>
            <p:nvPr/>
          </p:nvSpPr>
          <p:spPr>
            <a:xfrm>
              <a:off x="3565632" y="4468536"/>
              <a:ext cx="812221" cy="812222"/>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600" b="1"/>
                <a:t>02</a:t>
              </a:r>
            </a:p>
          </p:txBody>
        </p:sp>
      </p:grpSp>
      <p:cxnSp>
        <p:nvCxnSpPr>
          <p:cNvPr id="126" name="Straight Connector 125">
            <a:extLst>
              <a:ext uri="{FF2B5EF4-FFF2-40B4-BE49-F238E27FC236}">
                <a16:creationId xmlns:a16="http://schemas.microsoft.com/office/drawing/2014/main" id="{D370D73F-8ED2-0349-811F-0AF31EE35428}"/>
              </a:ext>
            </a:extLst>
          </p:cNvPr>
          <p:cNvCxnSpPr>
            <a:cxnSpLocks/>
          </p:cNvCxnSpPr>
          <p:nvPr>
            <p:custDataLst>
              <p:tags r:id="rId4"/>
            </p:custDataLst>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102" name="Group 101">
            <a:extLst>
              <a:ext uri="{FF2B5EF4-FFF2-40B4-BE49-F238E27FC236}">
                <a16:creationId xmlns:a16="http://schemas.microsoft.com/office/drawing/2014/main" id="{53E4FE03-15F2-A343-9C8A-8F8916C41B3F}"/>
              </a:ext>
            </a:extLst>
          </p:cNvPr>
          <p:cNvGrpSpPr/>
          <p:nvPr>
            <p:custDataLst>
              <p:tags r:id="rId5"/>
            </p:custDataLst>
          </p:nvPr>
        </p:nvGrpSpPr>
        <p:grpSpPr>
          <a:xfrm>
            <a:off x="5716551" y="1162143"/>
            <a:ext cx="1555360" cy="970072"/>
            <a:chOff x="5059976" y="3461879"/>
            <a:chExt cx="2877844" cy="1794899"/>
          </a:xfrm>
        </p:grpSpPr>
        <p:sp>
          <p:nvSpPr>
            <p:cNvPr id="103" name="Notched Right Arrow 102">
              <a:extLst>
                <a:ext uri="{FF2B5EF4-FFF2-40B4-BE49-F238E27FC236}">
                  <a16:creationId xmlns:a16="http://schemas.microsoft.com/office/drawing/2014/main" id="{992F2638-1B00-3943-BABC-5EFE6026970D}"/>
                </a:ext>
              </a:extLst>
            </p:cNvPr>
            <p:cNvSpPr/>
            <p:nvPr/>
          </p:nvSpPr>
          <p:spPr bwMode="auto">
            <a:xfrm>
              <a:off x="5059976" y="34618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900"/>
            </a:p>
          </p:txBody>
        </p:sp>
        <p:grpSp>
          <p:nvGrpSpPr>
            <p:cNvPr id="105" name="Group 104">
              <a:extLst>
                <a:ext uri="{FF2B5EF4-FFF2-40B4-BE49-F238E27FC236}">
                  <a16:creationId xmlns:a16="http://schemas.microsoft.com/office/drawing/2014/main" id="{68A126E0-FCB0-9648-AB70-A164D828981C}"/>
                </a:ext>
              </a:extLst>
            </p:cNvPr>
            <p:cNvGrpSpPr/>
            <p:nvPr/>
          </p:nvGrpSpPr>
          <p:grpSpPr>
            <a:xfrm>
              <a:off x="6277158" y="3667181"/>
              <a:ext cx="220868" cy="263136"/>
              <a:chOff x="4414050" y="5943186"/>
              <a:chExt cx="483298" cy="575789"/>
            </a:xfrm>
            <a:solidFill>
              <a:schemeClr val="bg1"/>
            </a:solidFill>
          </p:grpSpPr>
          <p:sp>
            <p:nvSpPr>
              <p:cNvPr id="108" name="Freeform 871">
                <a:extLst>
                  <a:ext uri="{FF2B5EF4-FFF2-40B4-BE49-F238E27FC236}">
                    <a16:creationId xmlns:a16="http://schemas.microsoft.com/office/drawing/2014/main" id="{33DB7B64-498C-204B-9D42-4E6D6F24435F}"/>
                  </a:ext>
                </a:extLst>
              </p:cNvPr>
              <p:cNvSpPr>
                <a:spLocks/>
              </p:cNvSpPr>
              <p:nvPr/>
            </p:nvSpPr>
            <p:spPr bwMode="auto">
              <a:xfrm>
                <a:off x="4525430" y="5943186"/>
                <a:ext cx="260538" cy="261189"/>
              </a:xfrm>
              <a:custGeom>
                <a:avLst/>
                <a:gdLst>
                  <a:gd name="T0" fmla="*/ 599 w 1200"/>
                  <a:gd name="T1" fmla="*/ 0 h 1202"/>
                  <a:gd name="T2" fmla="*/ 670 w 1200"/>
                  <a:gd name="T3" fmla="*/ 5 h 1202"/>
                  <a:gd name="T4" fmla="*/ 738 w 1200"/>
                  <a:gd name="T5" fmla="*/ 16 h 1202"/>
                  <a:gd name="T6" fmla="*/ 803 w 1200"/>
                  <a:gd name="T7" fmla="*/ 36 h 1202"/>
                  <a:gd name="T8" fmla="*/ 864 w 1200"/>
                  <a:gd name="T9" fmla="*/ 61 h 1202"/>
                  <a:gd name="T10" fmla="*/ 921 w 1200"/>
                  <a:gd name="T11" fmla="*/ 93 h 1202"/>
                  <a:gd name="T12" fmla="*/ 975 w 1200"/>
                  <a:gd name="T13" fmla="*/ 132 h 1202"/>
                  <a:gd name="T14" fmla="*/ 1024 w 1200"/>
                  <a:gd name="T15" fmla="*/ 177 h 1202"/>
                  <a:gd name="T16" fmla="*/ 1069 w 1200"/>
                  <a:gd name="T17" fmla="*/ 226 h 1202"/>
                  <a:gd name="T18" fmla="*/ 1107 w 1200"/>
                  <a:gd name="T19" fmla="*/ 280 h 1202"/>
                  <a:gd name="T20" fmla="*/ 1140 w 1200"/>
                  <a:gd name="T21" fmla="*/ 337 h 1202"/>
                  <a:gd name="T22" fmla="*/ 1165 w 1200"/>
                  <a:gd name="T23" fmla="*/ 398 h 1202"/>
                  <a:gd name="T24" fmla="*/ 1185 w 1200"/>
                  <a:gd name="T25" fmla="*/ 463 h 1202"/>
                  <a:gd name="T26" fmla="*/ 1196 w 1200"/>
                  <a:gd name="T27" fmla="*/ 531 h 1202"/>
                  <a:gd name="T28" fmla="*/ 1200 w 1200"/>
                  <a:gd name="T29" fmla="*/ 601 h 1202"/>
                  <a:gd name="T30" fmla="*/ 1196 w 1200"/>
                  <a:gd name="T31" fmla="*/ 672 h 1202"/>
                  <a:gd name="T32" fmla="*/ 1185 w 1200"/>
                  <a:gd name="T33" fmla="*/ 739 h 1202"/>
                  <a:gd name="T34" fmla="*/ 1165 w 1200"/>
                  <a:gd name="T35" fmla="*/ 804 h 1202"/>
                  <a:gd name="T36" fmla="*/ 1140 w 1200"/>
                  <a:gd name="T37" fmla="*/ 865 h 1202"/>
                  <a:gd name="T38" fmla="*/ 1107 w 1200"/>
                  <a:gd name="T39" fmla="*/ 923 h 1202"/>
                  <a:gd name="T40" fmla="*/ 1069 w 1200"/>
                  <a:gd name="T41" fmla="*/ 976 h 1202"/>
                  <a:gd name="T42" fmla="*/ 1024 w 1200"/>
                  <a:gd name="T43" fmla="*/ 1026 h 1202"/>
                  <a:gd name="T44" fmla="*/ 975 w 1200"/>
                  <a:gd name="T45" fmla="*/ 1071 h 1202"/>
                  <a:gd name="T46" fmla="*/ 921 w 1200"/>
                  <a:gd name="T47" fmla="*/ 1109 h 1202"/>
                  <a:gd name="T48" fmla="*/ 864 w 1200"/>
                  <a:gd name="T49" fmla="*/ 1141 h 1202"/>
                  <a:gd name="T50" fmla="*/ 803 w 1200"/>
                  <a:gd name="T51" fmla="*/ 1167 h 1202"/>
                  <a:gd name="T52" fmla="*/ 738 w 1200"/>
                  <a:gd name="T53" fmla="*/ 1186 h 1202"/>
                  <a:gd name="T54" fmla="*/ 670 w 1200"/>
                  <a:gd name="T55" fmla="*/ 1198 h 1202"/>
                  <a:gd name="T56" fmla="*/ 599 w 1200"/>
                  <a:gd name="T57" fmla="*/ 1202 h 1202"/>
                  <a:gd name="T58" fmla="*/ 530 w 1200"/>
                  <a:gd name="T59" fmla="*/ 1198 h 1202"/>
                  <a:gd name="T60" fmla="*/ 462 w 1200"/>
                  <a:gd name="T61" fmla="*/ 1186 h 1202"/>
                  <a:gd name="T62" fmla="*/ 397 w 1200"/>
                  <a:gd name="T63" fmla="*/ 1167 h 1202"/>
                  <a:gd name="T64" fmla="*/ 337 w 1200"/>
                  <a:gd name="T65" fmla="*/ 1141 h 1202"/>
                  <a:gd name="T66" fmla="*/ 279 w 1200"/>
                  <a:gd name="T67" fmla="*/ 1109 h 1202"/>
                  <a:gd name="T68" fmla="*/ 224 w 1200"/>
                  <a:gd name="T69" fmla="*/ 1071 h 1202"/>
                  <a:gd name="T70" fmla="*/ 176 w 1200"/>
                  <a:gd name="T71" fmla="*/ 1026 h 1202"/>
                  <a:gd name="T72" fmla="*/ 131 w 1200"/>
                  <a:gd name="T73" fmla="*/ 976 h 1202"/>
                  <a:gd name="T74" fmla="*/ 93 w 1200"/>
                  <a:gd name="T75" fmla="*/ 923 h 1202"/>
                  <a:gd name="T76" fmla="*/ 60 w 1200"/>
                  <a:gd name="T77" fmla="*/ 865 h 1202"/>
                  <a:gd name="T78" fmla="*/ 35 w 1200"/>
                  <a:gd name="T79" fmla="*/ 804 h 1202"/>
                  <a:gd name="T80" fmla="*/ 15 w 1200"/>
                  <a:gd name="T81" fmla="*/ 739 h 1202"/>
                  <a:gd name="T82" fmla="*/ 4 w 1200"/>
                  <a:gd name="T83" fmla="*/ 672 h 1202"/>
                  <a:gd name="T84" fmla="*/ 0 w 1200"/>
                  <a:gd name="T85" fmla="*/ 601 h 1202"/>
                  <a:gd name="T86" fmla="*/ 4 w 1200"/>
                  <a:gd name="T87" fmla="*/ 531 h 1202"/>
                  <a:gd name="T88" fmla="*/ 15 w 1200"/>
                  <a:gd name="T89" fmla="*/ 463 h 1202"/>
                  <a:gd name="T90" fmla="*/ 35 w 1200"/>
                  <a:gd name="T91" fmla="*/ 398 h 1202"/>
                  <a:gd name="T92" fmla="*/ 60 w 1200"/>
                  <a:gd name="T93" fmla="*/ 337 h 1202"/>
                  <a:gd name="T94" fmla="*/ 93 w 1200"/>
                  <a:gd name="T95" fmla="*/ 280 h 1202"/>
                  <a:gd name="T96" fmla="*/ 131 w 1200"/>
                  <a:gd name="T97" fmla="*/ 226 h 1202"/>
                  <a:gd name="T98" fmla="*/ 176 w 1200"/>
                  <a:gd name="T99" fmla="*/ 177 h 1202"/>
                  <a:gd name="T100" fmla="*/ 224 w 1200"/>
                  <a:gd name="T101" fmla="*/ 132 h 1202"/>
                  <a:gd name="T102" fmla="*/ 279 w 1200"/>
                  <a:gd name="T103" fmla="*/ 93 h 1202"/>
                  <a:gd name="T104" fmla="*/ 337 w 1200"/>
                  <a:gd name="T105" fmla="*/ 61 h 1202"/>
                  <a:gd name="T106" fmla="*/ 397 w 1200"/>
                  <a:gd name="T107" fmla="*/ 36 h 1202"/>
                  <a:gd name="T108" fmla="*/ 462 w 1200"/>
                  <a:gd name="T109" fmla="*/ 16 h 1202"/>
                  <a:gd name="T110" fmla="*/ 530 w 1200"/>
                  <a:gd name="T111" fmla="*/ 5 h 1202"/>
                  <a:gd name="T112" fmla="*/ 599 w 1200"/>
                  <a:gd name="T113"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0" h="1202">
                    <a:moveTo>
                      <a:pt x="599" y="0"/>
                    </a:moveTo>
                    <a:lnTo>
                      <a:pt x="670" y="5"/>
                    </a:lnTo>
                    <a:lnTo>
                      <a:pt x="738" y="16"/>
                    </a:lnTo>
                    <a:lnTo>
                      <a:pt x="803" y="36"/>
                    </a:lnTo>
                    <a:lnTo>
                      <a:pt x="864" y="61"/>
                    </a:lnTo>
                    <a:lnTo>
                      <a:pt x="921" y="93"/>
                    </a:lnTo>
                    <a:lnTo>
                      <a:pt x="975" y="132"/>
                    </a:lnTo>
                    <a:lnTo>
                      <a:pt x="1024" y="177"/>
                    </a:lnTo>
                    <a:lnTo>
                      <a:pt x="1069" y="226"/>
                    </a:lnTo>
                    <a:lnTo>
                      <a:pt x="1107" y="280"/>
                    </a:lnTo>
                    <a:lnTo>
                      <a:pt x="1140" y="337"/>
                    </a:lnTo>
                    <a:lnTo>
                      <a:pt x="1165" y="398"/>
                    </a:lnTo>
                    <a:lnTo>
                      <a:pt x="1185" y="463"/>
                    </a:lnTo>
                    <a:lnTo>
                      <a:pt x="1196" y="531"/>
                    </a:lnTo>
                    <a:lnTo>
                      <a:pt x="1200" y="601"/>
                    </a:lnTo>
                    <a:lnTo>
                      <a:pt x="1196" y="672"/>
                    </a:lnTo>
                    <a:lnTo>
                      <a:pt x="1185" y="739"/>
                    </a:lnTo>
                    <a:lnTo>
                      <a:pt x="1165" y="804"/>
                    </a:lnTo>
                    <a:lnTo>
                      <a:pt x="1140" y="865"/>
                    </a:lnTo>
                    <a:lnTo>
                      <a:pt x="1107" y="923"/>
                    </a:lnTo>
                    <a:lnTo>
                      <a:pt x="1069" y="976"/>
                    </a:lnTo>
                    <a:lnTo>
                      <a:pt x="1024" y="1026"/>
                    </a:lnTo>
                    <a:lnTo>
                      <a:pt x="975" y="1071"/>
                    </a:lnTo>
                    <a:lnTo>
                      <a:pt x="921" y="1109"/>
                    </a:lnTo>
                    <a:lnTo>
                      <a:pt x="864" y="1141"/>
                    </a:lnTo>
                    <a:lnTo>
                      <a:pt x="803" y="1167"/>
                    </a:lnTo>
                    <a:lnTo>
                      <a:pt x="738" y="1186"/>
                    </a:lnTo>
                    <a:lnTo>
                      <a:pt x="670" y="1198"/>
                    </a:lnTo>
                    <a:lnTo>
                      <a:pt x="599" y="1202"/>
                    </a:lnTo>
                    <a:lnTo>
                      <a:pt x="530" y="1198"/>
                    </a:lnTo>
                    <a:lnTo>
                      <a:pt x="462" y="1186"/>
                    </a:lnTo>
                    <a:lnTo>
                      <a:pt x="397" y="1167"/>
                    </a:lnTo>
                    <a:lnTo>
                      <a:pt x="337" y="1141"/>
                    </a:lnTo>
                    <a:lnTo>
                      <a:pt x="279" y="1109"/>
                    </a:lnTo>
                    <a:lnTo>
                      <a:pt x="224" y="1071"/>
                    </a:lnTo>
                    <a:lnTo>
                      <a:pt x="176" y="1026"/>
                    </a:lnTo>
                    <a:lnTo>
                      <a:pt x="131" y="976"/>
                    </a:lnTo>
                    <a:lnTo>
                      <a:pt x="93" y="923"/>
                    </a:lnTo>
                    <a:lnTo>
                      <a:pt x="60" y="865"/>
                    </a:lnTo>
                    <a:lnTo>
                      <a:pt x="35" y="804"/>
                    </a:lnTo>
                    <a:lnTo>
                      <a:pt x="15" y="739"/>
                    </a:lnTo>
                    <a:lnTo>
                      <a:pt x="4" y="672"/>
                    </a:lnTo>
                    <a:lnTo>
                      <a:pt x="0" y="601"/>
                    </a:lnTo>
                    <a:lnTo>
                      <a:pt x="4" y="531"/>
                    </a:lnTo>
                    <a:lnTo>
                      <a:pt x="15" y="463"/>
                    </a:lnTo>
                    <a:lnTo>
                      <a:pt x="35" y="398"/>
                    </a:lnTo>
                    <a:lnTo>
                      <a:pt x="60" y="337"/>
                    </a:lnTo>
                    <a:lnTo>
                      <a:pt x="93" y="280"/>
                    </a:lnTo>
                    <a:lnTo>
                      <a:pt x="131" y="226"/>
                    </a:lnTo>
                    <a:lnTo>
                      <a:pt x="176" y="177"/>
                    </a:lnTo>
                    <a:lnTo>
                      <a:pt x="224" y="132"/>
                    </a:lnTo>
                    <a:lnTo>
                      <a:pt x="279" y="93"/>
                    </a:lnTo>
                    <a:lnTo>
                      <a:pt x="337" y="61"/>
                    </a:lnTo>
                    <a:lnTo>
                      <a:pt x="397" y="36"/>
                    </a:lnTo>
                    <a:lnTo>
                      <a:pt x="462" y="16"/>
                    </a:lnTo>
                    <a:lnTo>
                      <a:pt x="530" y="5"/>
                    </a:lnTo>
                    <a:lnTo>
                      <a:pt x="59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122" name="Freeform 872">
                <a:extLst>
                  <a:ext uri="{FF2B5EF4-FFF2-40B4-BE49-F238E27FC236}">
                    <a16:creationId xmlns:a16="http://schemas.microsoft.com/office/drawing/2014/main" id="{F8084C0F-142B-0D49-A976-50225135582D}"/>
                  </a:ext>
                </a:extLst>
              </p:cNvPr>
              <p:cNvSpPr>
                <a:spLocks/>
              </p:cNvSpPr>
              <p:nvPr/>
            </p:nvSpPr>
            <p:spPr bwMode="auto">
              <a:xfrm>
                <a:off x="4414050" y="6245410"/>
                <a:ext cx="483298" cy="273565"/>
              </a:xfrm>
              <a:custGeom>
                <a:avLst/>
                <a:gdLst>
                  <a:gd name="T0" fmla="*/ 1112 w 2226"/>
                  <a:gd name="T1" fmla="*/ 0 h 1259"/>
                  <a:gd name="T2" fmla="*/ 1209 w 2226"/>
                  <a:gd name="T3" fmla="*/ 4 h 1259"/>
                  <a:gd name="T4" fmla="*/ 1303 w 2226"/>
                  <a:gd name="T5" fmla="*/ 15 h 1259"/>
                  <a:gd name="T6" fmla="*/ 1393 w 2226"/>
                  <a:gd name="T7" fmla="*/ 35 h 1259"/>
                  <a:gd name="T8" fmla="*/ 1482 w 2226"/>
                  <a:gd name="T9" fmla="*/ 62 h 1259"/>
                  <a:gd name="T10" fmla="*/ 1567 w 2226"/>
                  <a:gd name="T11" fmla="*/ 97 h 1259"/>
                  <a:gd name="T12" fmla="*/ 1648 w 2226"/>
                  <a:gd name="T13" fmla="*/ 136 h 1259"/>
                  <a:gd name="T14" fmla="*/ 1726 w 2226"/>
                  <a:gd name="T15" fmla="*/ 184 h 1259"/>
                  <a:gd name="T16" fmla="*/ 1799 w 2226"/>
                  <a:gd name="T17" fmla="*/ 237 h 1259"/>
                  <a:gd name="T18" fmla="*/ 1868 w 2226"/>
                  <a:gd name="T19" fmla="*/ 294 h 1259"/>
                  <a:gd name="T20" fmla="*/ 1932 w 2226"/>
                  <a:gd name="T21" fmla="*/ 359 h 1259"/>
                  <a:gd name="T22" fmla="*/ 1989 w 2226"/>
                  <a:gd name="T23" fmla="*/ 427 h 1259"/>
                  <a:gd name="T24" fmla="*/ 2043 w 2226"/>
                  <a:gd name="T25" fmla="*/ 500 h 1259"/>
                  <a:gd name="T26" fmla="*/ 2090 w 2226"/>
                  <a:gd name="T27" fmla="*/ 578 h 1259"/>
                  <a:gd name="T28" fmla="*/ 2130 w 2226"/>
                  <a:gd name="T29" fmla="*/ 660 h 1259"/>
                  <a:gd name="T30" fmla="*/ 2164 w 2226"/>
                  <a:gd name="T31" fmla="*/ 744 h 1259"/>
                  <a:gd name="T32" fmla="*/ 2191 w 2226"/>
                  <a:gd name="T33" fmla="*/ 833 h 1259"/>
                  <a:gd name="T34" fmla="*/ 2211 w 2226"/>
                  <a:gd name="T35" fmla="*/ 925 h 1259"/>
                  <a:gd name="T36" fmla="*/ 2223 w 2226"/>
                  <a:gd name="T37" fmla="*/ 1018 h 1259"/>
                  <a:gd name="T38" fmla="*/ 2226 w 2226"/>
                  <a:gd name="T39" fmla="*/ 1114 h 1259"/>
                  <a:gd name="T40" fmla="*/ 2223 w 2226"/>
                  <a:gd name="T41" fmla="*/ 1147 h 1259"/>
                  <a:gd name="T42" fmla="*/ 2212 w 2226"/>
                  <a:gd name="T43" fmla="*/ 1178 h 1259"/>
                  <a:gd name="T44" fmla="*/ 2195 w 2226"/>
                  <a:gd name="T45" fmla="*/ 1205 h 1259"/>
                  <a:gd name="T46" fmla="*/ 2173 w 2226"/>
                  <a:gd name="T47" fmla="*/ 1228 h 1259"/>
                  <a:gd name="T48" fmla="*/ 2146 w 2226"/>
                  <a:gd name="T49" fmla="*/ 1245 h 1259"/>
                  <a:gd name="T50" fmla="*/ 2115 w 2226"/>
                  <a:gd name="T51" fmla="*/ 1255 h 1259"/>
                  <a:gd name="T52" fmla="*/ 2082 w 2226"/>
                  <a:gd name="T53" fmla="*/ 1259 h 1259"/>
                  <a:gd name="T54" fmla="*/ 144 w 2226"/>
                  <a:gd name="T55" fmla="*/ 1259 h 1259"/>
                  <a:gd name="T56" fmla="*/ 111 w 2226"/>
                  <a:gd name="T57" fmla="*/ 1255 h 1259"/>
                  <a:gd name="T58" fmla="*/ 80 w 2226"/>
                  <a:gd name="T59" fmla="*/ 1245 h 1259"/>
                  <a:gd name="T60" fmla="*/ 53 w 2226"/>
                  <a:gd name="T61" fmla="*/ 1228 h 1259"/>
                  <a:gd name="T62" fmla="*/ 31 w 2226"/>
                  <a:gd name="T63" fmla="*/ 1205 h 1259"/>
                  <a:gd name="T64" fmla="*/ 14 w 2226"/>
                  <a:gd name="T65" fmla="*/ 1178 h 1259"/>
                  <a:gd name="T66" fmla="*/ 3 w 2226"/>
                  <a:gd name="T67" fmla="*/ 1147 h 1259"/>
                  <a:gd name="T68" fmla="*/ 0 w 2226"/>
                  <a:gd name="T69" fmla="*/ 1114 h 1259"/>
                  <a:gd name="T70" fmla="*/ 3 w 2226"/>
                  <a:gd name="T71" fmla="*/ 1018 h 1259"/>
                  <a:gd name="T72" fmla="*/ 15 w 2226"/>
                  <a:gd name="T73" fmla="*/ 925 h 1259"/>
                  <a:gd name="T74" fmla="*/ 35 w 2226"/>
                  <a:gd name="T75" fmla="*/ 833 h 1259"/>
                  <a:gd name="T76" fmla="*/ 62 w 2226"/>
                  <a:gd name="T77" fmla="*/ 744 h 1259"/>
                  <a:gd name="T78" fmla="*/ 96 w 2226"/>
                  <a:gd name="T79" fmla="*/ 660 h 1259"/>
                  <a:gd name="T80" fmla="*/ 137 w 2226"/>
                  <a:gd name="T81" fmla="*/ 578 h 1259"/>
                  <a:gd name="T82" fmla="*/ 183 w 2226"/>
                  <a:gd name="T83" fmla="*/ 500 h 1259"/>
                  <a:gd name="T84" fmla="*/ 237 w 2226"/>
                  <a:gd name="T85" fmla="*/ 427 h 1259"/>
                  <a:gd name="T86" fmla="*/ 294 w 2226"/>
                  <a:gd name="T87" fmla="*/ 359 h 1259"/>
                  <a:gd name="T88" fmla="*/ 358 w 2226"/>
                  <a:gd name="T89" fmla="*/ 294 h 1259"/>
                  <a:gd name="T90" fmla="*/ 427 w 2226"/>
                  <a:gd name="T91" fmla="*/ 237 h 1259"/>
                  <a:gd name="T92" fmla="*/ 500 w 2226"/>
                  <a:gd name="T93" fmla="*/ 184 h 1259"/>
                  <a:gd name="T94" fmla="*/ 578 w 2226"/>
                  <a:gd name="T95" fmla="*/ 136 h 1259"/>
                  <a:gd name="T96" fmla="*/ 659 w 2226"/>
                  <a:gd name="T97" fmla="*/ 97 h 1259"/>
                  <a:gd name="T98" fmla="*/ 744 w 2226"/>
                  <a:gd name="T99" fmla="*/ 62 h 1259"/>
                  <a:gd name="T100" fmla="*/ 833 w 2226"/>
                  <a:gd name="T101" fmla="*/ 35 h 1259"/>
                  <a:gd name="T102" fmla="*/ 923 w 2226"/>
                  <a:gd name="T103" fmla="*/ 15 h 1259"/>
                  <a:gd name="T104" fmla="*/ 1017 w 2226"/>
                  <a:gd name="T105" fmla="*/ 4 h 1259"/>
                  <a:gd name="T106" fmla="*/ 1112 w 2226"/>
                  <a:gd name="T107"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6" h="1259">
                    <a:moveTo>
                      <a:pt x="1112" y="0"/>
                    </a:moveTo>
                    <a:lnTo>
                      <a:pt x="1209" y="4"/>
                    </a:lnTo>
                    <a:lnTo>
                      <a:pt x="1303" y="15"/>
                    </a:lnTo>
                    <a:lnTo>
                      <a:pt x="1393" y="35"/>
                    </a:lnTo>
                    <a:lnTo>
                      <a:pt x="1482" y="62"/>
                    </a:lnTo>
                    <a:lnTo>
                      <a:pt x="1567" y="97"/>
                    </a:lnTo>
                    <a:lnTo>
                      <a:pt x="1648" y="136"/>
                    </a:lnTo>
                    <a:lnTo>
                      <a:pt x="1726" y="184"/>
                    </a:lnTo>
                    <a:lnTo>
                      <a:pt x="1799" y="237"/>
                    </a:lnTo>
                    <a:lnTo>
                      <a:pt x="1868" y="294"/>
                    </a:lnTo>
                    <a:lnTo>
                      <a:pt x="1932" y="359"/>
                    </a:lnTo>
                    <a:lnTo>
                      <a:pt x="1989" y="427"/>
                    </a:lnTo>
                    <a:lnTo>
                      <a:pt x="2043" y="500"/>
                    </a:lnTo>
                    <a:lnTo>
                      <a:pt x="2090" y="578"/>
                    </a:lnTo>
                    <a:lnTo>
                      <a:pt x="2130" y="660"/>
                    </a:lnTo>
                    <a:lnTo>
                      <a:pt x="2164" y="744"/>
                    </a:lnTo>
                    <a:lnTo>
                      <a:pt x="2191" y="833"/>
                    </a:lnTo>
                    <a:lnTo>
                      <a:pt x="2211" y="925"/>
                    </a:lnTo>
                    <a:lnTo>
                      <a:pt x="2223" y="1018"/>
                    </a:lnTo>
                    <a:lnTo>
                      <a:pt x="2226" y="1114"/>
                    </a:lnTo>
                    <a:lnTo>
                      <a:pt x="2223" y="1147"/>
                    </a:lnTo>
                    <a:lnTo>
                      <a:pt x="2212" y="1178"/>
                    </a:lnTo>
                    <a:lnTo>
                      <a:pt x="2195" y="1205"/>
                    </a:lnTo>
                    <a:lnTo>
                      <a:pt x="2173" y="1228"/>
                    </a:lnTo>
                    <a:lnTo>
                      <a:pt x="2146" y="1245"/>
                    </a:lnTo>
                    <a:lnTo>
                      <a:pt x="2115" y="1255"/>
                    </a:lnTo>
                    <a:lnTo>
                      <a:pt x="2082" y="1259"/>
                    </a:lnTo>
                    <a:lnTo>
                      <a:pt x="144" y="1259"/>
                    </a:lnTo>
                    <a:lnTo>
                      <a:pt x="111" y="1255"/>
                    </a:lnTo>
                    <a:lnTo>
                      <a:pt x="80" y="1245"/>
                    </a:lnTo>
                    <a:lnTo>
                      <a:pt x="53" y="1228"/>
                    </a:lnTo>
                    <a:lnTo>
                      <a:pt x="31" y="1205"/>
                    </a:lnTo>
                    <a:lnTo>
                      <a:pt x="14" y="1178"/>
                    </a:lnTo>
                    <a:lnTo>
                      <a:pt x="3" y="1147"/>
                    </a:lnTo>
                    <a:lnTo>
                      <a:pt x="0" y="1114"/>
                    </a:lnTo>
                    <a:lnTo>
                      <a:pt x="3" y="1018"/>
                    </a:lnTo>
                    <a:lnTo>
                      <a:pt x="15" y="925"/>
                    </a:lnTo>
                    <a:lnTo>
                      <a:pt x="35" y="833"/>
                    </a:lnTo>
                    <a:lnTo>
                      <a:pt x="62" y="744"/>
                    </a:lnTo>
                    <a:lnTo>
                      <a:pt x="96" y="660"/>
                    </a:lnTo>
                    <a:lnTo>
                      <a:pt x="137" y="578"/>
                    </a:lnTo>
                    <a:lnTo>
                      <a:pt x="183" y="500"/>
                    </a:lnTo>
                    <a:lnTo>
                      <a:pt x="237" y="427"/>
                    </a:lnTo>
                    <a:lnTo>
                      <a:pt x="294" y="359"/>
                    </a:lnTo>
                    <a:lnTo>
                      <a:pt x="358" y="294"/>
                    </a:lnTo>
                    <a:lnTo>
                      <a:pt x="427" y="237"/>
                    </a:lnTo>
                    <a:lnTo>
                      <a:pt x="500" y="184"/>
                    </a:lnTo>
                    <a:lnTo>
                      <a:pt x="578" y="136"/>
                    </a:lnTo>
                    <a:lnTo>
                      <a:pt x="659" y="97"/>
                    </a:lnTo>
                    <a:lnTo>
                      <a:pt x="744" y="62"/>
                    </a:lnTo>
                    <a:lnTo>
                      <a:pt x="833" y="35"/>
                    </a:lnTo>
                    <a:lnTo>
                      <a:pt x="923" y="15"/>
                    </a:lnTo>
                    <a:lnTo>
                      <a:pt x="1017" y="4"/>
                    </a:lnTo>
                    <a:lnTo>
                      <a:pt x="11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grpSp>
        <p:sp>
          <p:nvSpPr>
            <p:cNvPr id="106" name="Freeform 40">
              <a:extLst>
                <a:ext uri="{FF2B5EF4-FFF2-40B4-BE49-F238E27FC236}">
                  <a16:creationId xmlns:a16="http://schemas.microsoft.com/office/drawing/2014/main" id="{350DDE01-0C43-E949-9843-568F9CF1B77B}"/>
                </a:ext>
              </a:extLst>
            </p:cNvPr>
            <p:cNvSpPr>
              <a:spLocks noEditPoints="1"/>
            </p:cNvSpPr>
            <p:nvPr/>
          </p:nvSpPr>
          <p:spPr bwMode="auto">
            <a:xfrm>
              <a:off x="6117224" y="3594635"/>
              <a:ext cx="779680" cy="870719"/>
            </a:xfrm>
            <a:custGeom>
              <a:avLst/>
              <a:gdLst>
                <a:gd name="T0" fmla="*/ 2212 w 3006"/>
                <a:gd name="T1" fmla="*/ 2620 h 3357"/>
                <a:gd name="T2" fmla="*/ 2150 w 3006"/>
                <a:gd name="T3" fmla="*/ 2656 h 3357"/>
                <a:gd name="T4" fmla="*/ 1569 w 3006"/>
                <a:gd name="T5" fmla="*/ 2742 h 3357"/>
                <a:gd name="T6" fmla="*/ 1775 w 3006"/>
                <a:gd name="T7" fmla="*/ 2796 h 3357"/>
                <a:gd name="T8" fmla="*/ 1989 w 3006"/>
                <a:gd name="T9" fmla="*/ 2777 h 3357"/>
                <a:gd name="T10" fmla="*/ 2183 w 3006"/>
                <a:gd name="T11" fmla="*/ 2688 h 3357"/>
                <a:gd name="T12" fmla="*/ 2340 w 3006"/>
                <a:gd name="T13" fmla="*/ 2527 h 3357"/>
                <a:gd name="T14" fmla="*/ 2430 w 3006"/>
                <a:gd name="T15" fmla="*/ 2320 h 3357"/>
                <a:gd name="T16" fmla="*/ 2441 w 3006"/>
                <a:gd name="T17" fmla="*/ 2098 h 3357"/>
                <a:gd name="T18" fmla="*/ 2370 w 3006"/>
                <a:gd name="T19" fmla="*/ 1885 h 3357"/>
                <a:gd name="T20" fmla="*/ 2244 w 3006"/>
                <a:gd name="T21" fmla="*/ 1726 h 3357"/>
                <a:gd name="T22" fmla="*/ 1721 w 3006"/>
                <a:gd name="T23" fmla="*/ 1574 h 3357"/>
                <a:gd name="T24" fmla="*/ 1521 w 3006"/>
                <a:gd name="T25" fmla="*/ 1647 h 3357"/>
                <a:gd name="T26" fmla="*/ 1354 w 3006"/>
                <a:gd name="T27" fmla="*/ 1787 h 3357"/>
                <a:gd name="T28" fmla="*/ 1719 w 3006"/>
                <a:gd name="T29" fmla="*/ 1880 h 3357"/>
                <a:gd name="T30" fmla="*/ 1770 w 3006"/>
                <a:gd name="T31" fmla="*/ 1931 h 3357"/>
                <a:gd name="T32" fmla="*/ 1751 w 3006"/>
                <a:gd name="T33" fmla="*/ 2002 h 3357"/>
                <a:gd name="T34" fmla="*/ 1232 w 3006"/>
                <a:gd name="T35" fmla="*/ 2023 h 3357"/>
                <a:gd name="T36" fmla="*/ 1215 w 3006"/>
                <a:gd name="T37" fmla="*/ 2245 h 3357"/>
                <a:gd name="T38" fmla="*/ 1278 w 3006"/>
                <a:gd name="T39" fmla="*/ 2461 h 3357"/>
                <a:gd name="T40" fmla="*/ 2030 w 3006"/>
                <a:gd name="T41" fmla="*/ 1599 h 3357"/>
                <a:gd name="T42" fmla="*/ 1829 w 3006"/>
                <a:gd name="T43" fmla="*/ 1565 h 3357"/>
                <a:gd name="T44" fmla="*/ 1582 w 3006"/>
                <a:gd name="T45" fmla="*/ 372 h 3357"/>
                <a:gd name="T46" fmla="*/ 997 w 3006"/>
                <a:gd name="T47" fmla="*/ 2256 h 3357"/>
                <a:gd name="T48" fmla="*/ 1015 w 3006"/>
                <a:gd name="T49" fmla="*/ 1988 h 3357"/>
                <a:gd name="T50" fmla="*/ 389 w 3006"/>
                <a:gd name="T51" fmla="*/ 1856 h 3357"/>
                <a:gd name="T52" fmla="*/ 338 w 3006"/>
                <a:gd name="T53" fmla="*/ 1806 h 3357"/>
                <a:gd name="T54" fmla="*/ 356 w 3006"/>
                <a:gd name="T55" fmla="*/ 1735 h 3357"/>
                <a:gd name="T56" fmla="*/ 1136 w 3006"/>
                <a:gd name="T57" fmla="*/ 1714 h 3357"/>
                <a:gd name="T58" fmla="*/ 1283 w 3006"/>
                <a:gd name="T59" fmla="*/ 1549 h 3357"/>
                <a:gd name="T60" fmla="*/ 372 w 3006"/>
                <a:gd name="T61" fmla="*/ 1501 h 3357"/>
                <a:gd name="T62" fmla="*/ 335 w 3006"/>
                <a:gd name="T63" fmla="*/ 1437 h 3357"/>
                <a:gd name="T64" fmla="*/ 372 w 3006"/>
                <a:gd name="T65" fmla="*/ 1375 h 3357"/>
                <a:gd name="T66" fmla="*/ 1712 w 3006"/>
                <a:gd name="T67" fmla="*/ 1354 h 3357"/>
                <a:gd name="T68" fmla="*/ 1899 w 3006"/>
                <a:gd name="T69" fmla="*/ 752 h 3357"/>
                <a:gd name="T70" fmla="*/ 1405 w 3006"/>
                <a:gd name="T71" fmla="*/ 727 h 3357"/>
                <a:gd name="T72" fmla="*/ 1364 w 3006"/>
                <a:gd name="T73" fmla="*/ 642 h 3357"/>
                <a:gd name="T74" fmla="*/ 1473 w 3006"/>
                <a:gd name="T75" fmla="*/ 0 h 3357"/>
                <a:gd name="T76" fmla="*/ 1551 w 3006"/>
                <a:gd name="T77" fmla="*/ 32 h 3357"/>
                <a:gd name="T78" fmla="*/ 2115 w 3006"/>
                <a:gd name="T79" fmla="*/ 621 h 3357"/>
                <a:gd name="T80" fmla="*/ 2227 w 3006"/>
                <a:gd name="T81" fmla="*/ 1446 h 3357"/>
                <a:gd name="T82" fmla="*/ 2420 w 3006"/>
                <a:gd name="T83" fmla="*/ 1592 h 3357"/>
                <a:gd name="T84" fmla="*/ 2573 w 3006"/>
                <a:gd name="T85" fmla="*/ 1800 h 3357"/>
                <a:gd name="T86" fmla="*/ 2653 w 3006"/>
                <a:gd name="T87" fmla="*/ 2037 h 3357"/>
                <a:gd name="T88" fmla="*/ 2658 w 3006"/>
                <a:gd name="T89" fmla="*/ 2285 h 3357"/>
                <a:gd name="T90" fmla="*/ 2591 w 3006"/>
                <a:gd name="T91" fmla="*/ 2525 h 3357"/>
                <a:gd name="T92" fmla="*/ 2973 w 3006"/>
                <a:gd name="T93" fmla="*/ 3171 h 3357"/>
                <a:gd name="T94" fmla="*/ 3006 w 3006"/>
                <a:gd name="T95" fmla="*/ 3247 h 3357"/>
                <a:gd name="T96" fmla="*/ 2973 w 3006"/>
                <a:gd name="T97" fmla="*/ 3325 h 3357"/>
                <a:gd name="T98" fmla="*/ 2896 w 3006"/>
                <a:gd name="T99" fmla="*/ 3357 h 3357"/>
                <a:gd name="T100" fmla="*/ 2820 w 3006"/>
                <a:gd name="T101" fmla="*/ 3325 h 3357"/>
                <a:gd name="T102" fmla="*/ 2162 w 3006"/>
                <a:gd name="T103" fmla="*/ 2948 h 3357"/>
                <a:gd name="T104" fmla="*/ 1898 w 3006"/>
                <a:gd name="T105" fmla="*/ 3014 h 3357"/>
                <a:gd name="T106" fmla="*/ 1633 w 3006"/>
                <a:gd name="T107" fmla="*/ 2994 h 3357"/>
                <a:gd name="T108" fmla="*/ 1393 w 3006"/>
                <a:gd name="T109" fmla="*/ 2895 h 3357"/>
                <a:gd name="T110" fmla="*/ 1197 w 3006"/>
                <a:gd name="T111" fmla="*/ 2730 h 3357"/>
                <a:gd name="T112" fmla="*/ 1074 w 3006"/>
                <a:gd name="T113" fmla="*/ 2541 h 3357"/>
                <a:gd name="T114" fmla="*/ 41 w 3006"/>
                <a:gd name="T115" fmla="*/ 2517 h 3357"/>
                <a:gd name="T116" fmla="*/ 0 w 3006"/>
                <a:gd name="T117" fmla="*/ 2432 h 3357"/>
                <a:gd name="T118" fmla="*/ 25 w 3006"/>
                <a:gd name="T119" fmla="*/ 41 h 3357"/>
                <a:gd name="T120" fmla="*/ 110 w 3006"/>
                <a:gd name="T121" fmla="*/ 0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06" h="3357">
                  <a:moveTo>
                    <a:pt x="2222" y="1707"/>
                  </a:moveTo>
                  <a:lnTo>
                    <a:pt x="2222" y="2584"/>
                  </a:lnTo>
                  <a:lnTo>
                    <a:pt x="2220" y="2603"/>
                  </a:lnTo>
                  <a:lnTo>
                    <a:pt x="2212" y="2620"/>
                  </a:lnTo>
                  <a:lnTo>
                    <a:pt x="2201" y="2635"/>
                  </a:lnTo>
                  <a:lnTo>
                    <a:pt x="2187" y="2646"/>
                  </a:lnTo>
                  <a:lnTo>
                    <a:pt x="2169" y="2653"/>
                  </a:lnTo>
                  <a:lnTo>
                    <a:pt x="2150" y="2656"/>
                  </a:lnTo>
                  <a:lnTo>
                    <a:pt x="1435" y="2656"/>
                  </a:lnTo>
                  <a:lnTo>
                    <a:pt x="1477" y="2689"/>
                  </a:lnTo>
                  <a:lnTo>
                    <a:pt x="1522" y="2718"/>
                  </a:lnTo>
                  <a:lnTo>
                    <a:pt x="1569" y="2742"/>
                  </a:lnTo>
                  <a:lnTo>
                    <a:pt x="1618" y="2762"/>
                  </a:lnTo>
                  <a:lnTo>
                    <a:pt x="1669" y="2778"/>
                  </a:lnTo>
                  <a:lnTo>
                    <a:pt x="1722" y="2789"/>
                  </a:lnTo>
                  <a:lnTo>
                    <a:pt x="1775" y="2796"/>
                  </a:lnTo>
                  <a:lnTo>
                    <a:pt x="1829" y="2798"/>
                  </a:lnTo>
                  <a:lnTo>
                    <a:pt x="1883" y="2796"/>
                  </a:lnTo>
                  <a:lnTo>
                    <a:pt x="1937" y="2789"/>
                  </a:lnTo>
                  <a:lnTo>
                    <a:pt x="1989" y="2777"/>
                  </a:lnTo>
                  <a:lnTo>
                    <a:pt x="2040" y="2762"/>
                  </a:lnTo>
                  <a:lnTo>
                    <a:pt x="2089" y="2741"/>
                  </a:lnTo>
                  <a:lnTo>
                    <a:pt x="2137" y="2717"/>
                  </a:lnTo>
                  <a:lnTo>
                    <a:pt x="2183" y="2688"/>
                  </a:lnTo>
                  <a:lnTo>
                    <a:pt x="2226" y="2654"/>
                  </a:lnTo>
                  <a:lnTo>
                    <a:pt x="2265" y="2617"/>
                  </a:lnTo>
                  <a:lnTo>
                    <a:pt x="2305" y="2573"/>
                  </a:lnTo>
                  <a:lnTo>
                    <a:pt x="2340" y="2527"/>
                  </a:lnTo>
                  <a:lnTo>
                    <a:pt x="2370" y="2478"/>
                  </a:lnTo>
                  <a:lnTo>
                    <a:pt x="2396" y="2427"/>
                  </a:lnTo>
                  <a:lnTo>
                    <a:pt x="2415" y="2374"/>
                  </a:lnTo>
                  <a:lnTo>
                    <a:pt x="2430" y="2320"/>
                  </a:lnTo>
                  <a:lnTo>
                    <a:pt x="2441" y="2265"/>
                  </a:lnTo>
                  <a:lnTo>
                    <a:pt x="2446" y="2209"/>
                  </a:lnTo>
                  <a:lnTo>
                    <a:pt x="2446" y="2154"/>
                  </a:lnTo>
                  <a:lnTo>
                    <a:pt x="2441" y="2098"/>
                  </a:lnTo>
                  <a:lnTo>
                    <a:pt x="2430" y="2044"/>
                  </a:lnTo>
                  <a:lnTo>
                    <a:pt x="2415" y="1989"/>
                  </a:lnTo>
                  <a:lnTo>
                    <a:pt x="2396" y="1936"/>
                  </a:lnTo>
                  <a:lnTo>
                    <a:pt x="2370" y="1885"/>
                  </a:lnTo>
                  <a:lnTo>
                    <a:pt x="2340" y="1836"/>
                  </a:lnTo>
                  <a:lnTo>
                    <a:pt x="2305" y="1789"/>
                  </a:lnTo>
                  <a:lnTo>
                    <a:pt x="2265" y="1746"/>
                  </a:lnTo>
                  <a:lnTo>
                    <a:pt x="2244" y="1726"/>
                  </a:lnTo>
                  <a:lnTo>
                    <a:pt x="2222" y="1707"/>
                  </a:lnTo>
                  <a:close/>
                  <a:moveTo>
                    <a:pt x="1829" y="1565"/>
                  </a:moveTo>
                  <a:lnTo>
                    <a:pt x="1774" y="1567"/>
                  </a:lnTo>
                  <a:lnTo>
                    <a:pt x="1721" y="1574"/>
                  </a:lnTo>
                  <a:lnTo>
                    <a:pt x="1668" y="1585"/>
                  </a:lnTo>
                  <a:lnTo>
                    <a:pt x="1617" y="1602"/>
                  </a:lnTo>
                  <a:lnTo>
                    <a:pt x="1568" y="1622"/>
                  </a:lnTo>
                  <a:lnTo>
                    <a:pt x="1521" y="1647"/>
                  </a:lnTo>
                  <a:lnTo>
                    <a:pt x="1475" y="1675"/>
                  </a:lnTo>
                  <a:lnTo>
                    <a:pt x="1432" y="1708"/>
                  </a:lnTo>
                  <a:lnTo>
                    <a:pt x="1392" y="1746"/>
                  </a:lnTo>
                  <a:lnTo>
                    <a:pt x="1354" y="1787"/>
                  </a:lnTo>
                  <a:lnTo>
                    <a:pt x="1320" y="1831"/>
                  </a:lnTo>
                  <a:lnTo>
                    <a:pt x="1291" y="1878"/>
                  </a:lnTo>
                  <a:lnTo>
                    <a:pt x="1700" y="1878"/>
                  </a:lnTo>
                  <a:lnTo>
                    <a:pt x="1719" y="1880"/>
                  </a:lnTo>
                  <a:lnTo>
                    <a:pt x="1736" y="1887"/>
                  </a:lnTo>
                  <a:lnTo>
                    <a:pt x="1751" y="1899"/>
                  </a:lnTo>
                  <a:lnTo>
                    <a:pt x="1763" y="1914"/>
                  </a:lnTo>
                  <a:lnTo>
                    <a:pt x="1770" y="1931"/>
                  </a:lnTo>
                  <a:lnTo>
                    <a:pt x="1773" y="1951"/>
                  </a:lnTo>
                  <a:lnTo>
                    <a:pt x="1770" y="1970"/>
                  </a:lnTo>
                  <a:lnTo>
                    <a:pt x="1763" y="1987"/>
                  </a:lnTo>
                  <a:lnTo>
                    <a:pt x="1751" y="2002"/>
                  </a:lnTo>
                  <a:lnTo>
                    <a:pt x="1736" y="2013"/>
                  </a:lnTo>
                  <a:lnTo>
                    <a:pt x="1719" y="2020"/>
                  </a:lnTo>
                  <a:lnTo>
                    <a:pt x="1700" y="2023"/>
                  </a:lnTo>
                  <a:lnTo>
                    <a:pt x="1232" y="2023"/>
                  </a:lnTo>
                  <a:lnTo>
                    <a:pt x="1220" y="2078"/>
                  </a:lnTo>
                  <a:lnTo>
                    <a:pt x="1214" y="2134"/>
                  </a:lnTo>
                  <a:lnTo>
                    <a:pt x="1212" y="2190"/>
                  </a:lnTo>
                  <a:lnTo>
                    <a:pt x="1215" y="2245"/>
                  </a:lnTo>
                  <a:lnTo>
                    <a:pt x="1223" y="2300"/>
                  </a:lnTo>
                  <a:lnTo>
                    <a:pt x="1236" y="2356"/>
                  </a:lnTo>
                  <a:lnTo>
                    <a:pt x="1255" y="2409"/>
                  </a:lnTo>
                  <a:lnTo>
                    <a:pt x="1278" y="2461"/>
                  </a:lnTo>
                  <a:lnTo>
                    <a:pt x="1307" y="2511"/>
                  </a:lnTo>
                  <a:lnTo>
                    <a:pt x="2077" y="2511"/>
                  </a:lnTo>
                  <a:lnTo>
                    <a:pt x="2077" y="1617"/>
                  </a:lnTo>
                  <a:lnTo>
                    <a:pt x="2030" y="1599"/>
                  </a:lnTo>
                  <a:lnTo>
                    <a:pt x="1981" y="1583"/>
                  </a:lnTo>
                  <a:lnTo>
                    <a:pt x="1932" y="1573"/>
                  </a:lnTo>
                  <a:lnTo>
                    <a:pt x="1880" y="1567"/>
                  </a:lnTo>
                  <a:lnTo>
                    <a:pt x="1829" y="1565"/>
                  </a:lnTo>
                  <a:close/>
                  <a:moveTo>
                    <a:pt x="1582" y="372"/>
                  </a:moveTo>
                  <a:lnTo>
                    <a:pt x="1582" y="533"/>
                  </a:lnTo>
                  <a:lnTo>
                    <a:pt x="1744" y="533"/>
                  </a:lnTo>
                  <a:lnTo>
                    <a:pt x="1582" y="372"/>
                  </a:lnTo>
                  <a:close/>
                  <a:moveTo>
                    <a:pt x="219" y="218"/>
                  </a:moveTo>
                  <a:lnTo>
                    <a:pt x="219" y="2323"/>
                  </a:lnTo>
                  <a:lnTo>
                    <a:pt x="1005" y="2323"/>
                  </a:lnTo>
                  <a:lnTo>
                    <a:pt x="997" y="2256"/>
                  </a:lnTo>
                  <a:lnTo>
                    <a:pt x="992" y="2189"/>
                  </a:lnTo>
                  <a:lnTo>
                    <a:pt x="995" y="2121"/>
                  </a:lnTo>
                  <a:lnTo>
                    <a:pt x="1003" y="2055"/>
                  </a:lnTo>
                  <a:lnTo>
                    <a:pt x="1015" y="1988"/>
                  </a:lnTo>
                  <a:lnTo>
                    <a:pt x="1033" y="1923"/>
                  </a:lnTo>
                  <a:lnTo>
                    <a:pt x="1057" y="1860"/>
                  </a:lnTo>
                  <a:lnTo>
                    <a:pt x="409" y="1860"/>
                  </a:lnTo>
                  <a:lnTo>
                    <a:pt x="389" y="1856"/>
                  </a:lnTo>
                  <a:lnTo>
                    <a:pt x="372" y="1849"/>
                  </a:lnTo>
                  <a:lnTo>
                    <a:pt x="356" y="1838"/>
                  </a:lnTo>
                  <a:lnTo>
                    <a:pt x="345" y="1824"/>
                  </a:lnTo>
                  <a:lnTo>
                    <a:pt x="338" y="1806"/>
                  </a:lnTo>
                  <a:lnTo>
                    <a:pt x="335" y="1787"/>
                  </a:lnTo>
                  <a:lnTo>
                    <a:pt x="338" y="1767"/>
                  </a:lnTo>
                  <a:lnTo>
                    <a:pt x="345" y="1750"/>
                  </a:lnTo>
                  <a:lnTo>
                    <a:pt x="356" y="1735"/>
                  </a:lnTo>
                  <a:lnTo>
                    <a:pt x="372" y="1723"/>
                  </a:lnTo>
                  <a:lnTo>
                    <a:pt x="389" y="1716"/>
                  </a:lnTo>
                  <a:lnTo>
                    <a:pt x="409" y="1714"/>
                  </a:lnTo>
                  <a:lnTo>
                    <a:pt x="1136" y="1714"/>
                  </a:lnTo>
                  <a:lnTo>
                    <a:pt x="1167" y="1671"/>
                  </a:lnTo>
                  <a:lnTo>
                    <a:pt x="1200" y="1630"/>
                  </a:lnTo>
                  <a:lnTo>
                    <a:pt x="1237" y="1592"/>
                  </a:lnTo>
                  <a:lnTo>
                    <a:pt x="1283" y="1549"/>
                  </a:lnTo>
                  <a:lnTo>
                    <a:pt x="1331" y="1510"/>
                  </a:lnTo>
                  <a:lnTo>
                    <a:pt x="409" y="1510"/>
                  </a:lnTo>
                  <a:lnTo>
                    <a:pt x="389" y="1508"/>
                  </a:lnTo>
                  <a:lnTo>
                    <a:pt x="372" y="1501"/>
                  </a:lnTo>
                  <a:lnTo>
                    <a:pt x="356" y="1489"/>
                  </a:lnTo>
                  <a:lnTo>
                    <a:pt x="345" y="1474"/>
                  </a:lnTo>
                  <a:lnTo>
                    <a:pt x="338" y="1457"/>
                  </a:lnTo>
                  <a:lnTo>
                    <a:pt x="335" y="1437"/>
                  </a:lnTo>
                  <a:lnTo>
                    <a:pt x="338" y="1418"/>
                  </a:lnTo>
                  <a:lnTo>
                    <a:pt x="345" y="1400"/>
                  </a:lnTo>
                  <a:lnTo>
                    <a:pt x="356" y="1386"/>
                  </a:lnTo>
                  <a:lnTo>
                    <a:pt x="372" y="1375"/>
                  </a:lnTo>
                  <a:lnTo>
                    <a:pt x="389" y="1368"/>
                  </a:lnTo>
                  <a:lnTo>
                    <a:pt x="409" y="1365"/>
                  </a:lnTo>
                  <a:lnTo>
                    <a:pt x="1655" y="1365"/>
                  </a:lnTo>
                  <a:lnTo>
                    <a:pt x="1712" y="1354"/>
                  </a:lnTo>
                  <a:lnTo>
                    <a:pt x="1770" y="1348"/>
                  </a:lnTo>
                  <a:lnTo>
                    <a:pt x="1829" y="1346"/>
                  </a:lnTo>
                  <a:lnTo>
                    <a:pt x="1899" y="1349"/>
                  </a:lnTo>
                  <a:lnTo>
                    <a:pt x="1899" y="752"/>
                  </a:lnTo>
                  <a:lnTo>
                    <a:pt x="1473" y="752"/>
                  </a:lnTo>
                  <a:lnTo>
                    <a:pt x="1448" y="749"/>
                  </a:lnTo>
                  <a:lnTo>
                    <a:pt x="1426" y="741"/>
                  </a:lnTo>
                  <a:lnTo>
                    <a:pt x="1405" y="727"/>
                  </a:lnTo>
                  <a:lnTo>
                    <a:pt x="1388" y="711"/>
                  </a:lnTo>
                  <a:lnTo>
                    <a:pt x="1375" y="691"/>
                  </a:lnTo>
                  <a:lnTo>
                    <a:pt x="1367" y="668"/>
                  </a:lnTo>
                  <a:lnTo>
                    <a:pt x="1364" y="642"/>
                  </a:lnTo>
                  <a:lnTo>
                    <a:pt x="1364" y="218"/>
                  </a:lnTo>
                  <a:lnTo>
                    <a:pt x="219" y="218"/>
                  </a:lnTo>
                  <a:close/>
                  <a:moveTo>
                    <a:pt x="110" y="0"/>
                  </a:moveTo>
                  <a:lnTo>
                    <a:pt x="1473" y="0"/>
                  </a:lnTo>
                  <a:lnTo>
                    <a:pt x="1494" y="2"/>
                  </a:lnTo>
                  <a:lnTo>
                    <a:pt x="1515" y="8"/>
                  </a:lnTo>
                  <a:lnTo>
                    <a:pt x="1534" y="19"/>
                  </a:lnTo>
                  <a:lnTo>
                    <a:pt x="1551" y="32"/>
                  </a:lnTo>
                  <a:lnTo>
                    <a:pt x="2085" y="566"/>
                  </a:lnTo>
                  <a:lnTo>
                    <a:pt x="2099" y="582"/>
                  </a:lnTo>
                  <a:lnTo>
                    <a:pt x="2109" y="601"/>
                  </a:lnTo>
                  <a:lnTo>
                    <a:pt x="2115" y="621"/>
                  </a:lnTo>
                  <a:lnTo>
                    <a:pt x="2117" y="642"/>
                  </a:lnTo>
                  <a:lnTo>
                    <a:pt x="2117" y="1397"/>
                  </a:lnTo>
                  <a:lnTo>
                    <a:pt x="2172" y="1420"/>
                  </a:lnTo>
                  <a:lnTo>
                    <a:pt x="2227" y="1446"/>
                  </a:lnTo>
                  <a:lnTo>
                    <a:pt x="2278" y="1477"/>
                  </a:lnTo>
                  <a:lnTo>
                    <a:pt x="2328" y="1512"/>
                  </a:lnTo>
                  <a:lnTo>
                    <a:pt x="2375" y="1550"/>
                  </a:lnTo>
                  <a:lnTo>
                    <a:pt x="2420" y="1592"/>
                  </a:lnTo>
                  <a:lnTo>
                    <a:pt x="2465" y="1640"/>
                  </a:lnTo>
                  <a:lnTo>
                    <a:pt x="2505" y="1691"/>
                  </a:lnTo>
                  <a:lnTo>
                    <a:pt x="2541" y="1745"/>
                  </a:lnTo>
                  <a:lnTo>
                    <a:pt x="2573" y="1800"/>
                  </a:lnTo>
                  <a:lnTo>
                    <a:pt x="2599" y="1857"/>
                  </a:lnTo>
                  <a:lnTo>
                    <a:pt x="2622" y="1917"/>
                  </a:lnTo>
                  <a:lnTo>
                    <a:pt x="2639" y="1976"/>
                  </a:lnTo>
                  <a:lnTo>
                    <a:pt x="2653" y="2037"/>
                  </a:lnTo>
                  <a:lnTo>
                    <a:pt x="2661" y="2099"/>
                  </a:lnTo>
                  <a:lnTo>
                    <a:pt x="2664" y="2161"/>
                  </a:lnTo>
                  <a:lnTo>
                    <a:pt x="2664" y="2224"/>
                  </a:lnTo>
                  <a:lnTo>
                    <a:pt x="2658" y="2285"/>
                  </a:lnTo>
                  <a:lnTo>
                    <a:pt x="2649" y="2346"/>
                  </a:lnTo>
                  <a:lnTo>
                    <a:pt x="2634" y="2408"/>
                  </a:lnTo>
                  <a:lnTo>
                    <a:pt x="2615" y="2467"/>
                  </a:lnTo>
                  <a:lnTo>
                    <a:pt x="2591" y="2525"/>
                  </a:lnTo>
                  <a:lnTo>
                    <a:pt x="2563" y="2583"/>
                  </a:lnTo>
                  <a:lnTo>
                    <a:pt x="2530" y="2637"/>
                  </a:lnTo>
                  <a:lnTo>
                    <a:pt x="2492" y="2690"/>
                  </a:lnTo>
                  <a:lnTo>
                    <a:pt x="2973" y="3171"/>
                  </a:lnTo>
                  <a:lnTo>
                    <a:pt x="2988" y="3188"/>
                  </a:lnTo>
                  <a:lnTo>
                    <a:pt x="2998" y="3206"/>
                  </a:lnTo>
                  <a:lnTo>
                    <a:pt x="3004" y="3227"/>
                  </a:lnTo>
                  <a:lnTo>
                    <a:pt x="3006" y="3247"/>
                  </a:lnTo>
                  <a:lnTo>
                    <a:pt x="3004" y="3269"/>
                  </a:lnTo>
                  <a:lnTo>
                    <a:pt x="2998" y="3289"/>
                  </a:lnTo>
                  <a:lnTo>
                    <a:pt x="2988" y="3308"/>
                  </a:lnTo>
                  <a:lnTo>
                    <a:pt x="2973" y="3325"/>
                  </a:lnTo>
                  <a:lnTo>
                    <a:pt x="2957" y="3339"/>
                  </a:lnTo>
                  <a:lnTo>
                    <a:pt x="2937" y="3349"/>
                  </a:lnTo>
                  <a:lnTo>
                    <a:pt x="2917" y="3355"/>
                  </a:lnTo>
                  <a:lnTo>
                    <a:pt x="2896" y="3357"/>
                  </a:lnTo>
                  <a:lnTo>
                    <a:pt x="2876" y="3355"/>
                  </a:lnTo>
                  <a:lnTo>
                    <a:pt x="2855" y="3349"/>
                  </a:lnTo>
                  <a:lnTo>
                    <a:pt x="2836" y="3339"/>
                  </a:lnTo>
                  <a:lnTo>
                    <a:pt x="2820" y="3325"/>
                  </a:lnTo>
                  <a:lnTo>
                    <a:pt x="2338" y="2844"/>
                  </a:lnTo>
                  <a:lnTo>
                    <a:pt x="2282" y="2884"/>
                  </a:lnTo>
                  <a:lnTo>
                    <a:pt x="2223" y="2918"/>
                  </a:lnTo>
                  <a:lnTo>
                    <a:pt x="2162" y="2948"/>
                  </a:lnTo>
                  <a:lnTo>
                    <a:pt x="2099" y="2972"/>
                  </a:lnTo>
                  <a:lnTo>
                    <a:pt x="2033" y="2992"/>
                  </a:lnTo>
                  <a:lnTo>
                    <a:pt x="1966" y="3005"/>
                  </a:lnTo>
                  <a:lnTo>
                    <a:pt x="1898" y="3014"/>
                  </a:lnTo>
                  <a:lnTo>
                    <a:pt x="1829" y="3016"/>
                  </a:lnTo>
                  <a:lnTo>
                    <a:pt x="1763" y="3014"/>
                  </a:lnTo>
                  <a:lnTo>
                    <a:pt x="1697" y="3006"/>
                  </a:lnTo>
                  <a:lnTo>
                    <a:pt x="1633" y="2994"/>
                  </a:lnTo>
                  <a:lnTo>
                    <a:pt x="1570" y="2976"/>
                  </a:lnTo>
                  <a:lnTo>
                    <a:pt x="1509" y="2954"/>
                  </a:lnTo>
                  <a:lnTo>
                    <a:pt x="1449" y="2926"/>
                  </a:lnTo>
                  <a:lnTo>
                    <a:pt x="1393" y="2895"/>
                  </a:lnTo>
                  <a:lnTo>
                    <a:pt x="1339" y="2858"/>
                  </a:lnTo>
                  <a:lnTo>
                    <a:pt x="1286" y="2817"/>
                  </a:lnTo>
                  <a:lnTo>
                    <a:pt x="1237" y="2772"/>
                  </a:lnTo>
                  <a:lnTo>
                    <a:pt x="1197" y="2730"/>
                  </a:lnTo>
                  <a:lnTo>
                    <a:pt x="1161" y="2685"/>
                  </a:lnTo>
                  <a:lnTo>
                    <a:pt x="1129" y="2639"/>
                  </a:lnTo>
                  <a:lnTo>
                    <a:pt x="1100" y="2591"/>
                  </a:lnTo>
                  <a:lnTo>
                    <a:pt x="1074" y="2541"/>
                  </a:lnTo>
                  <a:lnTo>
                    <a:pt x="110" y="2541"/>
                  </a:lnTo>
                  <a:lnTo>
                    <a:pt x="85" y="2539"/>
                  </a:lnTo>
                  <a:lnTo>
                    <a:pt x="61" y="2530"/>
                  </a:lnTo>
                  <a:lnTo>
                    <a:pt x="41" y="2517"/>
                  </a:lnTo>
                  <a:lnTo>
                    <a:pt x="25" y="2500"/>
                  </a:lnTo>
                  <a:lnTo>
                    <a:pt x="11" y="2480"/>
                  </a:lnTo>
                  <a:lnTo>
                    <a:pt x="3" y="2457"/>
                  </a:lnTo>
                  <a:lnTo>
                    <a:pt x="0" y="2432"/>
                  </a:lnTo>
                  <a:lnTo>
                    <a:pt x="0" y="109"/>
                  </a:lnTo>
                  <a:lnTo>
                    <a:pt x="3" y="84"/>
                  </a:lnTo>
                  <a:lnTo>
                    <a:pt x="11" y="61"/>
                  </a:lnTo>
                  <a:lnTo>
                    <a:pt x="25" y="41"/>
                  </a:lnTo>
                  <a:lnTo>
                    <a:pt x="41" y="24"/>
                  </a:lnTo>
                  <a:lnTo>
                    <a:pt x="61" y="10"/>
                  </a:lnTo>
                  <a:lnTo>
                    <a:pt x="85" y="2"/>
                  </a:lnTo>
                  <a:lnTo>
                    <a:pt x="110"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dirty="0"/>
            </a:p>
          </p:txBody>
        </p:sp>
        <p:sp>
          <p:nvSpPr>
            <p:cNvPr id="107" name="Oval 106">
              <a:extLst>
                <a:ext uri="{FF2B5EF4-FFF2-40B4-BE49-F238E27FC236}">
                  <a16:creationId xmlns:a16="http://schemas.microsoft.com/office/drawing/2014/main" id="{FA5F6404-6664-E840-B853-59C28CA40334}"/>
                </a:ext>
              </a:extLst>
            </p:cNvPr>
            <p:cNvSpPr/>
            <p:nvPr/>
          </p:nvSpPr>
          <p:spPr>
            <a:xfrm>
              <a:off x="6044269" y="4451071"/>
              <a:ext cx="805708" cy="805707"/>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600" b="1"/>
                <a:t>03</a:t>
              </a:r>
            </a:p>
          </p:txBody>
        </p:sp>
      </p:grpSp>
      <p:grpSp>
        <p:nvGrpSpPr>
          <p:cNvPr id="2" name="Group 1">
            <a:extLst>
              <a:ext uri="{FF2B5EF4-FFF2-40B4-BE49-F238E27FC236}">
                <a16:creationId xmlns:a16="http://schemas.microsoft.com/office/drawing/2014/main" id="{47F27EC9-D54E-6945-9D14-8D5FAA517A5E}"/>
              </a:ext>
            </a:extLst>
          </p:cNvPr>
          <p:cNvGrpSpPr/>
          <p:nvPr>
            <p:custDataLst>
              <p:tags r:id="rId6"/>
            </p:custDataLst>
          </p:nvPr>
        </p:nvGrpSpPr>
        <p:grpSpPr>
          <a:xfrm>
            <a:off x="5522462" y="3167995"/>
            <a:ext cx="7086756" cy="5270752"/>
            <a:chOff x="5522462" y="3167995"/>
            <a:chExt cx="7086756" cy="5270752"/>
          </a:xfrm>
        </p:grpSpPr>
        <p:sp>
          <p:nvSpPr>
            <p:cNvPr id="51" name="Freeform 58">
              <a:extLst>
                <a:ext uri="{FF2B5EF4-FFF2-40B4-BE49-F238E27FC236}">
                  <a16:creationId xmlns:a16="http://schemas.microsoft.com/office/drawing/2014/main" id="{FB3F76C8-C957-D944-96E4-EC02ACCCCC50}"/>
                </a:ext>
              </a:extLst>
            </p:cNvPr>
            <p:cNvSpPr>
              <a:spLocks/>
            </p:cNvSpPr>
            <p:nvPr/>
          </p:nvSpPr>
          <p:spPr bwMode="auto">
            <a:xfrm rot="10800000">
              <a:off x="5522463" y="3167995"/>
              <a:ext cx="7086755" cy="5270752"/>
            </a:xfrm>
            <a:custGeom>
              <a:avLst/>
              <a:gdLst>
                <a:gd name="T0" fmla="*/ 1285 w 2572"/>
                <a:gd name="T1" fmla="*/ 0 h 2228"/>
                <a:gd name="T2" fmla="*/ 1928 w 2572"/>
                <a:gd name="T3" fmla="*/ 1114 h 2228"/>
                <a:gd name="T4" fmla="*/ 2572 w 2572"/>
                <a:gd name="T5" fmla="*/ 2228 h 2228"/>
                <a:gd name="T6" fmla="*/ 0 w 2572"/>
                <a:gd name="T7" fmla="*/ 2228 h 2228"/>
                <a:gd name="T8" fmla="*/ 642 w 2572"/>
                <a:gd name="T9" fmla="*/ 1114 h 2228"/>
                <a:gd name="T10" fmla="*/ 1285 w 2572"/>
                <a:gd name="T11" fmla="*/ 0 h 2228"/>
              </a:gdLst>
              <a:ahLst/>
              <a:cxnLst>
                <a:cxn ang="0">
                  <a:pos x="T0" y="T1"/>
                </a:cxn>
                <a:cxn ang="0">
                  <a:pos x="T2" y="T3"/>
                </a:cxn>
                <a:cxn ang="0">
                  <a:pos x="T4" y="T5"/>
                </a:cxn>
                <a:cxn ang="0">
                  <a:pos x="T6" y="T7"/>
                </a:cxn>
                <a:cxn ang="0">
                  <a:pos x="T8" y="T9"/>
                </a:cxn>
                <a:cxn ang="0">
                  <a:pos x="T10" y="T11"/>
                </a:cxn>
              </a:cxnLst>
              <a:rect l="0" t="0" r="r" b="b"/>
              <a:pathLst>
                <a:path w="2572" h="2228">
                  <a:moveTo>
                    <a:pt x="1285" y="0"/>
                  </a:moveTo>
                  <a:lnTo>
                    <a:pt x="1928" y="1114"/>
                  </a:lnTo>
                  <a:lnTo>
                    <a:pt x="2572" y="2228"/>
                  </a:lnTo>
                  <a:lnTo>
                    <a:pt x="0" y="2228"/>
                  </a:lnTo>
                  <a:lnTo>
                    <a:pt x="642" y="1114"/>
                  </a:lnTo>
                  <a:lnTo>
                    <a:pt x="1285" y="0"/>
                  </a:lnTo>
                  <a:close/>
                </a:path>
              </a:pathLst>
            </a:custGeom>
            <a:solidFill>
              <a:schemeClr val="bg1">
                <a:lumMod val="95000"/>
              </a:schemeClr>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100"/>
            </a:p>
          </p:txBody>
        </p:sp>
        <p:grpSp>
          <p:nvGrpSpPr>
            <p:cNvPr id="54" name="Group 53">
              <a:extLst>
                <a:ext uri="{FF2B5EF4-FFF2-40B4-BE49-F238E27FC236}">
                  <a16:creationId xmlns:a16="http://schemas.microsoft.com/office/drawing/2014/main" id="{5CC8C304-0363-254D-BC2A-C2FDC9DCB1D6}"/>
                </a:ext>
              </a:extLst>
            </p:cNvPr>
            <p:cNvGrpSpPr/>
            <p:nvPr/>
          </p:nvGrpSpPr>
          <p:grpSpPr>
            <a:xfrm>
              <a:off x="7110817" y="6543297"/>
              <a:ext cx="3836837" cy="1270388"/>
              <a:chOff x="5579568" y="5734236"/>
              <a:chExt cx="7683361" cy="1402014"/>
            </a:xfrm>
          </p:grpSpPr>
          <p:sp>
            <p:nvSpPr>
              <p:cNvPr id="55" name="Freeform 81">
                <a:extLst>
                  <a:ext uri="{FF2B5EF4-FFF2-40B4-BE49-F238E27FC236}">
                    <a16:creationId xmlns:a16="http://schemas.microsoft.com/office/drawing/2014/main" id="{0BEFFC25-2091-5D46-B179-EA44EF880D98}"/>
                  </a:ext>
                </a:extLst>
              </p:cNvPr>
              <p:cNvSpPr>
                <a:spLocks/>
              </p:cNvSpPr>
              <p:nvPr/>
            </p:nvSpPr>
            <p:spPr bwMode="auto">
              <a:xfrm>
                <a:off x="6710189" y="6838733"/>
                <a:ext cx="1923687" cy="297517"/>
              </a:xfrm>
              <a:custGeom>
                <a:avLst/>
                <a:gdLst>
                  <a:gd name="T0" fmla="*/ 0 w 97"/>
                  <a:gd name="T1" fmla="*/ 0 h 58"/>
                  <a:gd name="T2" fmla="*/ 97 w 97"/>
                  <a:gd name="T3" fmla="*/ 0 h 58"/>
                  <a:gd name="T4" fmla="*/ 63 w 97"/>
                  <a:gd name="T5" fmla="*/ 58 h 58"/>
                  <a:gd name="T6" fmla="*/ 0 w 97"/>
                  <a:gd name="T7" fmla="*/ 0 h 58"/>
                  <a:gd name="connsiteX0" fmla="*/ 0 w 11848"/>
                  <a:gd name="connsiteY0" fmla="*/ 0 h 10000"/>
                  <a:gd name="connsiteX1" fmla="*/ 11848 w 11848"/>
                  <a:gd name="connsiteY1" fmla="*/ 242 h 10000"/>
                  <a:gd name="connsiteX2" fmla="*/ 6495 w 11848"/>
                  <a:gd name="connsiteY2" fmla="*/ 10000 h 10000"/>
                  <a:gd name="connsiteX3" fmla="*/ 0 w 11848"/>
                  <a:gd name="connsiteY3" fmla="*/ 0 h 10000"/>
                  <a:gd name="connsiteX0" fmla="*/ 0 w 14505"/>
                  <a:gd name="connsiteY0" fmla="*/ 0 h 11449"/>
                  <a:gd name="connsiteX1" fmla="*/ 11848 w 14505"/>
                  <a:gd name="connsiteY1" fmla="*/ 242 h 11449"/>
                  <a:gd name="connsiteX2" fmla="*/ 14505 w 14505"/>
                  <a:gd name="connsiteY2" fmla="*/ 11449 h 11449"/>
                  <a:gd name="connsiteX3" fmla="*/ 0 w 14505"/>
                  <a:gd name="connsiteY3" fmla="*/ 0 h 11449"/>
                  <a:gd name="connsiteX0" fmla="*/ 0 w 14241"/>
                  <a:gd name="connsiteY0" fmla="*/ 0 h 10966"/>
                  <a:gd name="connsiteX1" fmla="*/ 11848 w 14241"/>
                  <a:gd name="connsiteY1" fmla="*/ 242 h 10966"/>
                  <a:gd name="connsiteX2" fmla="*/ 14241 w 14241"/>
                  <a:gd name="connsiteY2" fmla="*/ 10966 h 10966"/>
                  <a:gd name="connsiteX3" fmla="*/ 0 w 14241"/>
                  <a:gd name="connsiteY3" fmla="*/ 0 h 10966"/>
                </a:gdLst>
                <a:ahLst/>
                <a:cxnLst>
                  <a:cxn ang="0">
                    <a:pos x="connsiteX0" y="connsiteY0"/>
                  </a:cxn>
                  <a:cxn ang="0">
                    <a:pos x="connsiteX1" y="connsiteY1"/>
                  </a:cxn>
                  <a:cxn ang="0">
                    <a:pos x="connsiteX2" y="connsiteY2"/>
                  </a:cxn>
                  <a:cxn ang="0">
                    <a:pos x="connsiteX3" y="connsiteY3"/>
                  </a:cxn>
                </a:cxnLst>
                <a:rect l="l" t="t" r="r" b="b"/>
                <a:pathLst>
                  <a:path w="14241" h="10966">
                    <a:moveTo>
                      <a:pt x="0" y="0"/>
                    </a:moveTo>
                    <a:lnTo>
                      <a:pt x="11848" y="242"/>
                    </a:lnTo>
                    <a:lnTo>
                      <a:pt x="14241" y="10966"/>
                    </a:lnTo>
                    <a:lnTo>
                      <a:pt x="0" y="0"/>
                    </a:lnTo>
                    <a:close/>
                  </a:path>
                </a:pathLst>
              </a:custGeom>
              <a:solidFill>
                <a:srgbClr val="4F6CA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100"/>
              </a:p>
            </p:txBody>
          </p:sp>
          <p:sp>
            <p:nvSpPr>
              <p:cNvPr id="57" name="Freeform 82">
                <a:extLst>
                  <a:ext uri="{FF2B5EF4-FFF2-40B4-BE49-F238E27FC236}">
                    <a16:creationId xmlns:a16="http://schemas.microsoft.com/office/drawing/2014/main" id="{1D1F371E-CA62-A74E-9D2A-4ADD67D20436}"/>
                  </a:ext>
                </a:extLst>
              </p:cNvPr>
              <p:cNvSpPr>
                <a:spLocks/>
              </p:cNvSpPr>
              <p:nvPr/>
            </p:nvSpPr>
            <p:spPr bwMode="auto">
              <a:xfrm>
                <a:off x="10363167" y="6844079"/>
                <a:ext cx="1720415" cy="275437"/>
              </a:xfrm>
              <a:custGeom>
                <a:avLst/>
                <a:gdLst>
                  <a:gd name="T0" fmla="*/ 0 w 96"/>
                  <a:gd name="T1" fmla="*/ 0 h 61"/>
                  <a:gd name="T2" fmla="*/ 96 w 96"/>
                  <a:gd name="T3" fmla="*/ 0 h 61"/>
                  <a:gd name="T4" fmla="*/ 35 w 96"/>
                  <a:gd name="T5" fmla="*/ 61 h 61"/>
                  <a:gd name="T6" fmla="*/ 0 w 96"/>
                  <a:gd name="T7" fmla="*/ 0 h 61"/>
                  <a:gd name="connsiteX0" fmla="*/ 0 w 11838"/>
                  <a:gd name="connsiteY0" fmla="*/ 0 h 10000"/>
                  <a:gd name="connsiteX1" fmla="*/ 11838 w 11838"/>
                  <a:gd name="connsiteY1" fmla="*/ 0 h 10000"/>
                  <a:gd name="connsiteX2" fmla="*/ 5484 w 11838"/>
                  <a:gd name="connsiteY2" fmla="*/ 10000 h 10000"/>
                  <a:gd name="connsiteX3" fmla="*/ 0 w 11838"/>
                  <a:gd name="connsiteY3" fmla="*/ 0 h 10000"/>
                  <a:gd name="connsiteX0" fmla="*/ 3124 w 14962"/>
                  <a:gd name="connsiteY0" fmla="*/ 0 h 14143"/>
                  <a:gd name="connsiteX1" fmla="*/ 14962 w 14962"/>
                  <a:gd name="connsiteY1" fmla="*/ 0 h 14143"/>
                  <a:gd name="connsiteX2" fmla="*/ 0 w 14962"/>
                  <a:gd name="connsiteY2" fmla="*/ 14143 h 14143"/>
                  <a:gd name="connsiteX3" fmla="*/ 3124 w 14962"/>
                  <a:gd name="connsiteY3" fmla="*/ 0 h 14143"/>
                  <a:gd name="connsiteX0" fmla="*/ 2157 w 13995"/>
                  <a:gd name="connsiteY0" fmla="*/ 0 h 10244"/>
                  <a:gd name="connsiteX1" fmla="*/ 13995 w 13995"/>
                  <a:gd name="connsiteY1" fmla="*/ 0 h 10244"/>
                  <a:gd name="connsiteX2" fmla="*/ 0 w 13995"/>
                  <a:gd name="connsiteY2" fmla="*/ 10244 h 10244"/>
                  <a:gd name="connsiteX3" fmla="*/ 2157 w 13995"/>
                  <a:gd name="connsiteY3" fmla="*/ 0 h 10244"/>
                </a:gdLst>
                <a:ahLst/>
                <a:cxnLst>
                  <a:cxn ang="0">
                    <a:pos x="connsiteX0" y="connsiteY0"/>
                  </a:cxn>
                  <a:cxn ang="0">
                    <a:pos x="connsiteX1" y="connsiteY1"/>
                  </a:cxn>
                  <a:cxn ang="0">
                    <a:pos x="connsiteX2" y="connsiteY2"/>
                  </a:cxn>
                  <a:cxn ang="0">
                    <a:pos x="connsiteX3" y="connsiteY3"/>
                  </a:cxn>
                </a:cxnLst>
                <a:rect l="l" t="t" r="r" b="b"/>
                <a:pathLst>
                  <a:path w="13995" h="10244">
                    <a:moveTo>
                      <a:pt x="2157" y="0"/>
                    </a:moveTo>
                    <a:lnTo>
                      <a:pt x="13995" y="0"/>
                    </a:lnTo>
                    <a:lnTo>
                      <a:pt x="0" y="10244"/>
                    </a:lnTo>
                    <a:lnTo>
                      <a:pt x="2157" y="0"/>
                    </a:lnTo>
                    <a:close/>
                  </a:path>
                </a:pathLst>
              </a:custGeom>
              <a:solidFill>
                <a:srgbClr val="4F6CA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100"/>
              </a:p>
            </p:txBody>
          </p:sp>
          <p:sp>
            <p:nvSpPr>
              <p:cNvPr id="61" name="Rectangle 60">
                <a:extLst>
                  <a:ext uri="{FF2B5EF4-FFF2-40B4-BE49-F238E27FC236}">
                    <a16:creationId xmlns:a16="http://schemas.microsoft.com/office/drawing/2014/main" id="{B49AEBEE-9460-7246-8FE3-CBD0A19E4B05}"/>
                  </a:ext>
                </a:extLst>
              </p:cNvPr>
              <p:cNvSpPr/>
              <p:nvPr/>
            </p:nvSpPr>
            <p:spPr>
              <a:xfrm>
                <a:off x="6710191" y="5734236"/>
                <a:ext cx="5416439" cy="11110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200" dirty="0"/>
              </a:p>
            </p:txBody>
          </p:sp>
          <p:sp>
            <p:nvSpPr>
              <p:cNvPr id="62" name="Rectangle 61">
                <a:extLst>
                  <a:ext uri="{FF2B5EF4-FFF2-40B4-BE49-F238E27FC236}">
                    <a16:creationId xmlns:a16="http://schemas.microsoft.com/office/drawing/2014/main" id="{AD2878CA-D80F-684A-AE60-84399B9F025D}"/>
                  </a:ext>
                </a:extLst>
              </p:cNvPr>
              <p:cNvSpPr/>
              <p:nvPr/>
            </p:nvSpPr>
            <p:spPr>
              <a:xfrm>
                <a:off x="5579568" y="5821110"/>
                <a:ext cx="7683361" cy="781231"/>
              </a:xfrm>
              <a:prstGeom prst="rect">
                <a:avLst/>
              </a:prstGeom>
            </p:spPr>
            <p:txBody>
              <a:bodyPr wrap="square" rtlCol="0">
                <a:spAutoFit/>
              </a:bodyPr>
              <a:lstStyle/>
              <a:p>
                <a:pPr algn="ctr" rtl="0"/>
                <a:r>
                  <a:rPr lang="fr" sz="2000" b="1" dirty="0">
                    <a:solidFill>
                      <a:schemeClr val="bg1"/>
                    </a:solidFill>
                  </a:rPr>
                  <a:t>Questions </a:t>
                </a:r>
              </a:p>
              <a:p>
                <a:pPr algn="ctr" rtl="0"/>
                <a:r>
                  <a:rPr lang="fr" sz="2000" b="1" dirty="0">
                    <a:solidFill>
                      <a:schemeClr val="bg1"/>
                    </a:solidFill>
                  </a:rPr>
                  <a:t>fermées/orientées</a:t>
                </a:r>
              </a:p>
            </p:txBody>
          </p:sp>
        </p:grpSp>
        <p:grpSp>
          <p:nvGrpSpPr>
            <p:cNvPr id="63" name="Group 62">
              <a:extLst>
                <a:ext uri="{FF2B5EF4-FFF2-40B4-BE49-F238E27FC236}">
                  <a16:creationId xmlns:a16="http://schemas.microsoft.com/office/drawing/2014/main" id="{3655E8CB-54D7-E347-A789-09E66F9DB361}"/>
                </a:ext>
              </a:extLst>
            </p:cNvPr>
            <p:cNvGrpSpPr/>
            <p:nvPr/>
          </p:nvGrpSpPr>
          <p:grpSpPr>
            <a:xfrm>
              <a:off x="6849536" y="4946260"/>
              <a:ext cx="4274934" cy="1424314"/>
              <a:chOff x="5541171" y="7558741"/>
              <a:chExt cx="8261693" cy="1571884"/>
            </a:xfrm>
          </p:grpSpPr>
          <p:sp>
            <p:nvSpPr>
              <p:cNvPr id="64" name="Freeform 63">
                <a:extLst>
                  <a:ext uri="{FF2B5EF4-FFF2-40B4-BE49-F238E27FC236}">
                    <a16:creationId xmlns:a16="http://schemas.microsoft.com/office/drawing/2014/main" id="{0439AB47-3877-D44E-8929-E8DF7A2954DF}"/>
                  </a:ext>
                </a:extLst>
              </p:cNvPr>
              <p:cNvSpPr>
                <a:spLocks/>
              </p:cNvSpPr>
              <p:nvPr/>
            </p:nvSpPr>
            <p:spPr bwMode="auto">
              <a:xfrm>
                <a:off x="5541171" y="8757068"/>
                <a:ext cx="1372429" cy="292571"/>
              </a:xfrm>
              <a:custGeom>
                <a:avLst/>
                <a:gdLst>
                  <a:gd name="T0" fmla="*/ 98 w 98"/>
                  <a:gd name="T1" fmla="*/ 0 h 59"/>
                  <a:gd name="T2" fmla="*/ 64 w 98"/>
                  <a:gd name="T3" fmla="*/ 59 h 59"/>
                  <a:gd name="T4" fmla="*/ 0 w 98"/>
                  <a:gd name="T5" fmla="*/ 0 h 59"/>
                  <a:gd name="T6" fmla="*/ 98 w 98"/>
                  <a:gd name="T7" fmla="*/ 0 h 59"/>
                  <a:gd name="connsiteX0" fmla="*/ 7583 w 7583"/>
                  <a:gd name="connsiteY0" fmla="*/ 0 h 10300"/>
                  <a:gd name="connsiteX1" fmla="*/ 6531 w 7583"/>
                  <a:gd name="connsiteY1" fmla="*/ 10300 h 10300"/>
                  <a:gd name="connsiteX2" fmla="*/ 0 w 7583"/>
                  <a:gd name="connsiteY2" fmla="*/ 300 h 10300"/>
                  <a:gd name="connsiteX3" fmla="*/ 7583 w 7583"/>
                  <a:gd name="connsiteY3" fmla="*/ 0 h 10300"/>
                  <a:gd name="connsiteX0" fmla="*/ 10000 w 10912"/>
                  <a:gd name="connsiteY0" fmla="*/ 0 h 10582"/>
                  <a:gd name="connsiteX1" fmla="*/ 10834 w 10912"/>
                  <a:gd name="connsiteY1" fmla="*/ 10582 h 10582"/>
                  <a:gd name="connsiteX2" fmla="*/ 0 w 10912"/>
                  <a:gd name="connsiteY2" fmla="*/ 291 h 10582"/>
                  <a:gd name="connsiteX3" fmla="*/ 10000 w 10912"/>
                  <a:gd name="connsiteY3" fmla="*/ 0 h 10582"/>
                  <a:gd name="connsiteX0" fmla="*/ 10000 w 10834"/>
                  <a:gd name="connsiteY0" fmla="*/ 0 h 10582"/>
                  <a:gd name="connsiteX1" fmla="*/ 10834 w 10834"/>
                  <a:gd name="connsiteY1" fmla="*/ 10582 h 10582"/>
                  <a:gd name="connsiteX2" fmla="*/ 0 w 10834"/>
                  <a:gd name="connsiteY2" fmla="*/ 291 h 10582"/>
                  <a:gd name="connsiteX3" fmla="*/ 10000 w 10834"/>
                  <a:gd name="connsiteY3" fmla="*/ 0 h 10582"/>
                  <a:gd name="connsiteX0" fmla="*/ 9421 w 10834"/>
                  <a:gd name="connsiteY0" fmla="*/ 0 h 10291"/>
                  <a:gd name="connsiteX1" fmla="*/ 10834 w 10834"/>
                  <a:gd name="connsiteY1" fmla="*/ 10291 h 10291"/>
                  <a:gd name="connsiteX2" fmla="*/ 0 w 10834"/>
                  <a:gd name="connsiteY2" fmla="*/ 0 h 10291"/>
                  <a:gd name="connsiteX3" fmla="*/ 9421 w 10834"/>
                  <a:gd name="connsiteY3" fmla="*/ 0 h 10291"/>
                  <a:gd name="connsiteX0" fmla="*/ 9421 w 10834"/>
                  <a:gd name="connsiteY0" fmla="*/ 0 h 10291"/>
                  <a:gd name="connsiteX1" fmla="*/ 10834 w 10834"/>
                  <a:gd name="connsiteY1" fmla="*/ 10291 h 10291"/>
                  <a:gd name="connsiteX2" fmla="*/ 0 w 10834"/>
                  <a:gd name="connsiteY2" fmla="*/ 0 h 10291"/>
                  <a:gd name="connsiteX3" fmla="*/ 9421 w 10834"/>
                  <a:gd name="connsiteY3" fmla="*/ 0 h 10291"/>
                  <a:gd name="connsiteX0" fmla="*/ 7738 w 9151"/>
                  <a:gd name="connsiteY0" fmla="*/ 0 h 10291"/>
                  <a:gd name="connsiteX1" fmla="*/ 9151 w 9151"/>
                  <a:gd name="connsiteY1" fmla="*/ 10291 h 10291"/>
                  <a:gd name="connsiteX2" fmla="*/ 0 w 9151"/>
                  <a:gd name="connsiteY2" fmla="*/ 231 h 10291"/>
                  <a:gd name="connsiteX3" fmla="*/ 7738 w 9151"/>
                  <a:gd name="connsiteY3" fmla="*/ 0 h 10291"/>
                </a:gdLst>
                <a:ahLst/>
                <a:cxnLst>
                  <a:cxn ang="0">
                    <a:pos x="connsiteX0" y="connsiteY0"/>
                  </a:cxn>
                  <a:cxn ang="0">
                    <a:pos x="connsiteX1" y="connsiteY1"/>
                  </a:cxn>
                  <a:cxn ang="0">
                    <a:pos x="connsiteX2" y="connsiteY2"/>
                  </a:cxn>
                  <a:cxn ang="0">
                    <a:pos x="connsiteX3" y="connsiteY3"/>
                  </a:cxn>
                </a:cxnLst>
                <a:rect l="l" t="t" r="r" b="b"/>
                <a:pathLst>
                  <a:path w="9151" h="10291">
                    <a:moveTo>
                      <a:pt x="7738" y="0"/>
                    </a:moveTo>
                    <a:cubicBezTo>
                      <a:pt x="8434" y="5661"/>
                      <a:pt x="8358" y="4049"/>
                      <a:pt x="9151" y="10291"/>
                    </a:cubicBezTo>
                    <a:lnTo>
                      <a:pt x="0" y="231"/>
                    </a:lnTo>
                    <a:lnTo>
                      <a:pt x="7738" y="0"/>
                    </a:lnTo>
                    <a:close/>
                  </a:path>
                </a:pathLst>
              </a:custGeom>
              <a:solidFill>
                <a:schemeClr val="accent2">
                  <a:lumMod val="50000"/>
                </a:schemeClr>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100"/>
              </a:p>
            </p:txBody>
          </p:sp>
          <p:sp>
            <p:nvSpPr>
              <p:cNvPr id="65" name="Freeform 64">
                <a:extLst>
                  <a:ext uri="{FF2B5EF4-FFF2-40B4-BE49-F238E27FC236}">
                    <a16:creationId xmlns:a16="http://schemas.microsoft.com/office/drawing/2014/main" id="{CBDCA5BA-606D-8B4F-8FC3-4096AEB8ACA2}"/>
                  </a:ext>
                </a:extLst>
              </p:cNvPr>
              <p:cNvSpPr>
                <a:spLocks/>
              </p:cNvSpPr>
              <p:nvPr/>
            </p:nvSpPr>
            <p:spPr bwMode="auto">
              <a:xfrm>
                <a:off x="12647090" y="8757065"/>
                <a:ext cx="1155772" cy="373560"/>
              </a:xfrm>
              <a:custGeom>
                <a:avLst/>
                <a:gdLst>
                  <a:gd name="T0" fmla="*/ 103 w 103"/>
                  <a:gd name="T1" fmla="*/ 0 h 66"/>
                  <a:gd name="T2" fmla="*/ 38 w 103"/>
                  <a:gd name="T3" fmla="*/ 66 h 66"/>
                  <a:gd name="T4" fmla="*/ 0 w 103"/>
                  <a:gd name="T5" fmla="*/ 0 h 66"/>
                  <a:gd name="T6" fmla="*/ 103 w 103"/>
                  <a:gd name="T7" fmla="*/ 0 h 66"/>
                  <a:gd name="connsiteX0" fmla="*/ 6781 w 6781"/>
                  <a:gd name="connsiteY0" fmla="*/ 0 h 10000"/>
                  <a:gd name="connsiteX1" fmla="*/ 470 w 6781"/>
                  <a:gd name="connsiteY1" fmla="*/ 10000 h 10000"/>
                  <a:gd name="connsiteX2" fmla="*/ 0 w 6781"/>
                  <a:gd name="connsiteY2" fmla="*/ 599 h 10000"/>
                  <a:gd name="connsiteX3" fmla="*/ 6781 w 6781"/>
                  <a:gd name="connsiteY3" fmla="*/ 0 h 10000"/>
                  <a:gd name="connsiteX0" fmla="*/ 12603 w 12603"/>
                  <a:gd name="connsiteY0" fmla="*/ 0 h 10000"/>
                  <a:gd name="connsiteX1" fmla="*/ 3296 w 12603"/>
                  <a:gd name="connsiteY1" fmla="*/ 10000 h 10000"/>
                  <a:gd name="connsiteX2" fmla="*/ 0 w 12603"/>
                  <a:gd name="connsiteY2" fmla="*/ 599 h 10000"/>
                  <a:gd name="connsiteX3" fmla="*/ 12603 w 12603"/>
                  <a:gd name="connsiteY3" fmla="*/ 0 h 10000"/>
                  <a:gd name="connsiteX0" fmla="*/ 12877 w 12877"/>
                  <a:gd name="connsiteY0" fmla="*/ 0 h 13296"/>
                  <a:gd name="connsiteX1" fmla="*/ 48 w 12877"/>
                  <a:gd name="connsiteY1" fmla="*/ 13296 h 13296"/>
                  <a:gd name="connsiteX2" fmla="*/ 274 w 12877"/>
                  <a:gd name="connsiteY2" fmla="*/ 599 h 13296"/>
                  <a:gd name="connsiteX3" fmla="*/ 12877 w 12877"/>
                  <a:gd name="connsiteY3" fmla="*/ 0 h 13296"/>
                  <a:gd name="connsiteX0" fmla="*/ 12844 w 12844"/>
                  <a:gd name="connsiteY0" fmla="*/ 0 h 13296"/>
                  <a:gd name="connsiteX1" fmla="*/ 15 w 12844"/>
                  <a:gd name="connsiteY1" fmla="*/ 13296 h 13296"/>
                  <a:gd name="connsiteX2" fmla="*/ 2231 w 12844"/>
                  <a:gd name="connsiteY2" fmla="*/ 599 h 13296"/>
                  <a:gd name="connsiteX3" fmla="*/ 12844 w 12844"/>
                  <a:gd name="connsiteY3" fmla="*/ 0 h 13296"/>
                  <a:gd name="connsiteX0" fmla="*/ 12236 w 12236"/>
                  <a:gd name="connsiteY0" fmla="*/ 0 h 13296"/>
                  <a:gd name="connsiteX1" fmla="*/ 19 w 12236"/>
                  <a:gd name="connsiteY1" fmla="*/ 13296 h 13296"/>
                  <a:gd name="connsiteX2" fmla="*/ 1623 w 12236"/>
                  <a:gd name="connsiteY2" fmla="*/ 599 h 13296"/>
                  <a:gd name="connsiteX3" fmla="*/ 12236 w 12236"/>
                  <a:gd name="connsiteY3" fmla="*/ 0 h 13296"/>
                  <a:gd name="connsiteX0" fmla="*/ 12239 w 12239"/>
                  <a:gd name="connsiteY0" fmla="*/ 0 h 13296"/>
                  <a:gd name="connsiteX1" fmla="*/ 22 w 12239"/>
                  <a:gd name="connsiteY1" fmla="*/ 13296 h 13296"/>
                  <a:gd name="connsiteX2" fmla="*/ 1167 w 12239"/>
                  <a:gd name="connsiteY2" fmla="*/ 0 h 13296"/>
                  <a:gd name="connsiteX3" fmla="*/ 12239 w 12239"/>
                  <a:gd name="connsiteY3" fmla="*/ 0 h 13296"/>
                  <a:gd name="connsiteX0" fmla="*/ 12232 w 12232"/>
                  <a:gd name="connsiteY0" fmla="*/ 0 h 13296"/>
                  <a:gd name="connsiteX1" fmla="*/ 15 w 12232"/>
                  <a:gd name="connsiteY1" fmla="*/ 13296 h 13296"/>
                  <a:gd name="connsiteX2" fmla="*/ 2252 w 12232"/>
                  <a:gd name="connsiteY2" fmla="*/ 237 h 13296"/>
                  <a:gd name="connsiteX3" fmla="*/ 12232 w 12232"/>
                  <a:gd name="connsiteY3" fmla="*/ 0 h 13296"/>
                  <a:gd name="connsiteX0" fmla="*/ 12238 w 12238"/>
                  <a:gd name="connsiteY0" fmla="*/ 0 h 13296"/>
                  <a:gd name="connsiteX1" fmla="*/ 21 w 12238"/>
                  <a:gd name="connsiteY1" fmla="*/ 13296 h 13296"/>
                  <a:gd name="connsiteX2" fmla="*/ 2258 w 12238"/>
                  <a:gd name="connsiteY2" fmla="*/ 237 h 13296"/>
                  <a:gd name="connsiteX3" fmla="*/ 12238 w 12238"/>
                  <a:gd name="connsiteY3" fmla="*/ 0 h 13296"/>
                  <a:gd name="connsiteX0" fmla="*/ 12217 w 12217"/>
                  <a:gd name="connsiteY0" fmla="*/ 0 h 13296"/>
                  <a:gd name="connsiteX1" fmla="*/ 0 w 12217"/>
                  <a:gd name="connsiteY1" fmla="*/ 13296 h 13296"/>
                  <a:gd name="connsiteX2" fmla="*/ 2237 w 12217"/>
                  <a:gd name="connsiteY2" fmla="*/ 237 h 13296"/>
                  <a:gd name="connsiteX3" fmla="*/ 12217 w 12217"/>
                  <a:gd name="connsiteY3" fmla="*/ 0 h 13296"/>
                  <a:gd name="connsiteX0" fmla="*/ 12217 w 12217"/>
                  <a:gd name="connsiteY0" fmla="*/ 0 h 13296"/>
                  <a:gd name="connsiteX1" fmla="*/ 0 w 12217"/>
                  <a:gd name="connsiteY1" fmla="*/ 13296 h 13296"/>
                  <a:gd name="connsiteX2" fmla="*/ 2237 w 12217"/>
                  <a:gd name="connsiteY2" fmla="*/ 237 h 13296"/>
                  <a:gd name="connsiteX3" fmla="*/ 12217 w 12217"/>
                  <a:gd name="connsiteY3" fmla="*/ 0 h 13296"/>
                  <a:gd name="connsiteX0" fmla="*/ 12217 w 12217"/>
                  <a:gd name="connsiteY0" fmla="*/ 238 h 13534"/>
                  <a:gd name="connsiteX1" fmla="*/ 0 w 12217"/>
                  <a:gd name="connsiteY1" fmla="*/ 13534 h 13534"/>
                  <a:gd name="connsiteX2" fmla="*/ 2843 w 12217"/>
                  <a:gd name="connsiteY2" fmla="*/ 0 h 13534"/>
                  <a:gd name="connsiteX3" fmla="*/ 12217 w 12217"/>
                  <a:gd name="connsiteY3" fmla="*/ 238 h 13534"/>
                  <a:gd name="connsiteX0" fmla="*/ 12217 w 12217"/>
                  <a:gd name="connsiteY0" fmla="*/ 238 h 13534"/>
                  <a:gd name="connsiteX1" fmla="*/ 0 w 12217"/>
                  <a:gd name="connsiteY1" fmla="*/ 13534 h 13534"/>
                  <a:gd name="connsiteX2" fmla="*/ 2843 w 12217"/>
                  <a:gd name="connsiteY2" fmla="*/ 0 h 13534"/>
                  <a:gd name="connsiteX3" fmla="*/ 12217 w 12217"/>
                  <a:gd name="connsiteY3" fmla="*/ 238 h 13534"/>
                  <a:gd name="connsiteX0" fmla="*/ 12217 w 12217"/>
                  <a:gd name="connsiteY0" fmla="*/ 238 h 13534"/>
                  <a:gd name="connsiteX1" fmla="*/ 0 w 12217"/>
                  <a:gd name="connsiteY1" fmla="*/ 13534 h 13534"/>
                  <a:gd name="connsiteX2" fmla="*/ 2843 w 12217"/>
                  <a:gd name="connsiteY2" fmla="*/ 0 h 13534"/>
                  <a:gd name="connsiteX3" fmla="*/ 12217 w 12217"/>
                  <a:gd name="connsiteY3" fmla="*/ 238 h 13534"/>
                  <a:gd name="connsiteX0" fmla="*/ 12217 w 12217"/>
                  <a:gd name="connsiteY0" fmla="*/ 238 h 13534"/>
                  <a:gd name="connsiteX1" fmla="*/ 0 w 12217"/>
                  <a:gd name="connsiteY1" fmla="*/ 13534 h 13534"/>
                  <a:gd name="connsiteX2" fmla="*/ 2843 w 12217"/>
                  <a:gd name="connsiteY2" fmla="*/ 0 h 13534"/>
                  <a:gd name="connsiteX3" fmla="*/ 12217 w 12217"/>
                  <a:gd name="connsiteY3" fmla="*/ 238 h 13534"/>
                </a:gdLst>
                <a:ahLst/>
                <a:cxnLst>
                  <a:cxn ang="0">
                    <a:pos x="connsiteX0" y="connsiteY0"/>
                  </a:cxn>
                  <a:cxn ang="0">
                    <a:pos x="connsiteX1" y="connsiteY1"/>
                  </a:cxn>
                  <a:cxn ang="0">
                    <a:pos x="connsiteX2" y="connsiteY2"/>
                  </a:cxn>
                  <a:cxn ang="0">
                    <a:pos x="connsiteX3" y="connsiteY3"/>
                  </a:cxn>
                </a:cxnLst>
                <a:rect l="l" t="t" r="r" b="b"/>
                <a:pathLst>
                  <a:path w="12217" h="13534">
                    <a:moveTo>
                      <a:pt x="12217" y="238"/>
                    </a:moveTo>
                    <a:lnTo>
                      <a:pt x="0" y="13534"/>
                    </a:lnTo>
                    <a:cubicBezTo>
                      <a:pt x="1588" y="7313"/>
                      <a:pt x="1741" y="7407"/>
                      <a:pt x="2843" y="0"/>
                    </a:cubicBezTo>
                    <a:lnTo>
                      <a:pt x="12217" y="238"/>
                    </a:lnTo>
                    <a:close/>
                  </a:path>
                </a:pathLst>
              </a:custGeom>
              <a:solidFill>
                <a:schemeClr val="accent2">
                  <a:lumMod val="50000"/>
                </a:schemeClr>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100">
                  <a:solidFill>
                    <a:schemeClr val="bg1">
                      <a:lumMod val="65000"/>
                    </a:schemeClr>
                  </a:solidFill>
                </a:endParaRPr>
              </a:p>
            </p:txBody>
          </p:sp>
          <p:sp>
            <p:nvSpPr>
              <p:cNvPr id="87" name="Rectangle 86">
                <a:extLst>
                  <a:ext uri="{FF2B5EF4-FFF2-40B4-BE49-F238E27FC236}">
                    <a16:creationId xmlns:a16="http://schemas.microsoft.com/office/drawing/2014/main" id="{7B1B2451-01B7-C54E-B008-66642F9EE2F8}"/>
                  </a:ext>
                </a:extLst>
              </p:cNvPr>
              <p:cNvSpPr/>
              <p:nvPr/>
            </p:nvSpPr>
            <p:spPr>
              <a:xfrm>
                <a:off x="5541171" y="7558741"/>
                <a:ext cx="8261689" cy="128194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100" dirty="0"/>
              </a:p>
            </p:txBody>
          </p:sp>
          <p:sp>
            <p:nvSpPr>
              <p:cNvPr id="88" name="Rectangle 87">
                <a:extLst>
                  <a:ext uri="{FF2B5EF4-FFF2-40B4-BE49-F238E27FC236}">
                    <a16:creationId xmlns:a16="http://schemas.microsoft.com/office/drawing/2014/main" id="{376F10A8-E0B1-874A-B6CF-DAD15448076E}"/>
                  </a:ext>
                </a:extLst>
              </p:cNvPr>
              <p:cNvSpPr/>
              <p:nvPr/>
            </p:nvSpPr>
            <p:spPr>
              <a:xfrm>
                <a:off x="5541171" y="7617889"/>
                <a:ext cx="8261693" cy="1222794"/>
              </a:xfrm>
              <a:prstGeom prst="rect">
                <a:avLst/>
              </a:prstGeom>
            </p:spPr>
            <p:txBody>
              <a:bodyPr wrap="square" rtlCol="0">
                <a:spAutoFit/>
              </a:bodyPr>
              <a:lstStyle/>
              <a:p>
                <a:pPr algn="ctr" rtl="0"/>
                <a:r>
                  <a:rPr lang="fr" sz="2200" b="1" dirty="0">
                    <a:solidFill>
                      <a:schemeClr val="bg1"/>
                    </a:solidFill>
                  </a:rPr>
                  <a:t>Questions d’approfondissement </a:t>
                </a:r>
              </a:p>
              <a:p>
                <a:pPr algn="ctr" rtl="0"/>
                <a:r>
                  <a:rPr lang="fr" sz="2200" b="1" dirty="0">
                    <a:solidFill>
                      <a:schemeClr val="bg1"/>
                    </a:solidFill>
                  </a:rPr>
                  <a:t>QQOQP (questions ouvertes/fermées)</a:t>
                </a:r>
              </a:p>
            </p:txBody>
          </p:sp>
        </p:grpSp>
        <p:grpSp>
          <p:nvGrpSpPr>
            <p:cNvPr id="89" name="Group 88">
              <a:extLst>
                <a:ext uri="{FF2B5EF4-FFF2-40B4-BE49-F238E27FC236}">
                  <a16:creationId xmlns:a16="http://schemas.microsoft.com/office/drawing/2014/main" id="{35091F8D-01C9-F349-8472-3B068A2C705F}"/>
                </a:ext>
              </a:extLst>
            </p:cNvPr>
            <p:cNvGrpSpPr/>
            <p:nvPr/>
          </p:nvGrpSpPr>
          <p:grpSpPr>
            <a:xfrm>
              <a:off x="5522462" y="3569046"/>
              <a:ext cx="6995064" cy="1368502"/>
              <a:chOff x="5091236" y="7558741"/>
              <a:chExt cx="9173969" cy="1510291"/>
            </a:xfrm>
          </p:grpSpPr>
          <p:sp>
            <p:nvSpPr>
              <p:cNvPr id="90" name="Freeform 63">
                <a:extLst>
                  <a:ext uri="{FF2B5EF4-FFF2-40B4-BE49-F238E27FC236}">
                    <a16:creationId xmlns:a16="http://schemas.microsoft.com/office/drawing/2014/main" id="{E70C55BB-ECBF-904F-8BEE-69FFAE67F70F}"/>
                  </a:ext>
                </a:extLst>
              </p:cNvPr>
              <p:cNvSpPr>
                <a:spLocks/>
              </p:cNvSpPr>
              <p:nvPr/>
            </p:nvSpPr>
            <p:spPr bwMode="auto">
              <a:xfrm>
                <a:off x="5137659" y="8665238"/>
                <a:ext cx="1450457" cy="320185"/>
              </a:xfrm>
              <a:custGeom>
                <a:avLst/>
                <a:gdLst>
                  <a:gd name="T0" fmla="*/ 98 w 98"/>
                  <a:gd name="T1" fmla="*/ 0 h 59"/>
                  <a:gd name="T2" fmla="*/ 64 w 98"/>
                  <a:gd name="T3" fmla="*/ 59 h 59"/>
                  <a:gd name="T4" fmla="*/ 0 w 98"/>
                  <a:gd name="T5" fmla="*/ 0 h 59"/>
                  <a:gd name="T6" fmla="*/ 98 w 98"/>
                  <a:gd name="T7" fmla="*/ 0 h 59"/>
                  <a:gd name="connsiteX0" fmla="*/ 8608 w 8608"/>
                  <a:gd name="connsiteY0" fmla="*/ 480 h 10000"/>
                  <a:gd name="connsiteX1" fmla="*/ 6531 w 8608"/>
                  <a:gd name="connsiteY1" fmla="*/ 10000 h 10000"/>
                  <a:gd name="connsiteX2" fmla="*/ 0 w 8608"/>
                  <a:gd name="connsiteY2" fmla="*/ 0 h 10000"/>
                  <a:gd name="connsiteX3" fmla="*/ 8608 w 8608"/>
                  <a:gd name="connsiteY3" fmla="*/ 480 h 10000"/>
                  <a:gd name="connsiteX0" fmla="*/ 10000 w 11359"/>
                  <a:gd name="connsiteY0" fmla="*/ 480 h 9281"/>
                  <a:gd name="connsiteX1" fmla="*/ 11359 w 11359"/>
                  <a:gd name="connsiteY1" fmla="*/ 9281 h 9281"/>
                  <a:gd name="connsiteX2" fmla="*/ 0 w 11359"/>
                  <a:gd name="connsiteY2" fmla="*/ 0 h 9281"/>
                  <a:gd name="connsiteX3" fmla="*/ 10000 w 11359"/>
                  <a:gd name="connsiteY3" fmla="*/ 480 h 9281"/>
                  <a:gd name="connsiteX0" fmla="*/ 8465 w 10000"/>
                  <a:gd name="connsiteY0" fmla="*/ 0 h 10000"/>
                  <a:gd name="connsiteX1" fmla="*/ 10000 w 10000"/>
                  <a:gd name="connsiteY1" fmla="*/ 10000 h 10000"/>
                  <a:gd name="connsiteX2" fmla="*/ 0 w 10000"/>
                  <a:gd name="connsiteY2" fmla="*/ 0 h 10000"/>
                  <a:gd name="connsiteX3" fmla="*/ 8465 w 10000"/>
                  <a:gd name="connsiteY3" fmla="*/ 0 h 10000"/>
                </a:gdLst>
                <a:ahLst/>
                <a:cxnLst>
                  <a:cxn ang="0">
                    <a:pos x="connsiteX0" y="connsiteY0"/>
                  </a:cxn>
                  <a:cxn ang="0">
                    <a:pos x="connsiteX1" y="connsiteY1"/>
                  </a:cxn>
                  <a:cxn ang="0">
                    <a:pos x="connsiteX2" y="connsiteY2"/>
                  </a:cxn>
                  <a:cxn ang="0">
                    <a:pos x="connsiteX3" y="connsiteY3"/>
                  </a:cxn>
                </a:cxnLst>
                <a:rect l="l" t="t" r="r" b="b"/>
                <a:pathLst>
                  <a:path w="10000" h="10000">
                    <a:moveTo>
                      <a:pt x="8465" y="0"/>
                    </a:moveTo>
                    <a:lnTo>
                      <a:pt x="10000" y="10000"/>
                    </a:lnTo>
                    <a:lnTo>
                      <a:pt x="0" y="0"/>
                    </a:lnTo>
                    <a:lnTo>
                      <a:pt x="8465" y="0"/>
                    </a:lnTo>
                    <a:close/>
                  </a:path>
                </a:pathLst>
              </a:custGeom>
              <a:solidFill>
                <a:schemeClr val="accent1">
                  <a:lumMod val="50000"/>
                </a:schemeClr>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100"/>
              </a:p>
            </p:txBody>
          </p:sp>
          <p:sp>
            <p:nvSpPr>
              <p:cNvPr id="91" name="Freeform 64">
                <a:extLst>
                  <a:ext uri="{FF2B5EF4-FFF2-40B4-BE49-F238E27FC236}">
                    <a16:creationId xmlns:a16="http://schemas.microsoft.com/office/drawing/2014/main" id="{6EB75231-FD51-FF4A-A9F6-D19915573322}"/>
                  </a:ext>
                </a:extLst>
              </p:cNvPr>
              <p:cNvSpPr>
                <a:spLocks/>
              </p:cNvSpPr>
              <p:nvPr/>
            </p:nvSpPr>
            <p:spPr bwMode="auto">
              <a:xfrm>
                <a:off x="12806482" y="8635212"/>
                <a:ext cx="1458723" cy="433820"/>
              </a:xfrm>
              <a:custGeom>
                <a:avLst/>
                <a:gdLst>
                  <a:gd name="T0" fmla="*/ 103 w 103"/>
                  <a:gd name="T1" fmla="*/ 0 h 66"/>
                  <a:gd name="T2" fmla="*/ 38 w 103"/>
                  <a:gd name="T3" fmla="*/ 66 h 66"/>
                  <a:gd name="T4" fmla="*/ 0 w 103"/>
                  <a:gd name="T5" fmla="*/ 0 h 66"/>
                  <a:gd name="T6" fmla="*/ 103 w 103"/>
                  <a:gd name="T7" fmla="*/ 0 h 66"/>
                  <a:gd name="connsiteX0" fmla="*/ 9120 w 9120"/>
                  <a:gd name="connsiteY0" fmla="*/ 0 h 10000"/>
                  <a:gd name="connsiteX1" fmla="*/ 2809 w 9120"/>
                  <a:gd name="connsiteY1" fmla="*/ 10000 h 10000"/>
                  <a:gd name="connsiteX2" fmla="*/ 0 w 9120"/>
                  <a:gd name="connsiteY2" fmla="*/ 227 h 10000"/>
                  <a:gd name="connsiteX3" fmla="*/ 9120 w 9120"/>
                  <a:gd name="connsiteY3" fmla="*/ 0 h 10000"/>
                  <a:gd name="connsiteX0" fmla="*/ 10987 w 10987"/>
                  <a:gd name="connsiteY0" fmla="*/ 0 h 10453"/>
                  <a:gd name="connsiteX1" fmla="*/ 0 w 10987"/>
                  <a:gd name="connsiteY1" fmla="*/ 10453 h 10453"/>
                  <a:gd name="connsiteX2" fmla="*/ 987 w 10987"/>
                  <a:gd name="connsiteY2" fmla="*/ 227 h 10453"/>
                  <a:gd name="connsiteX3" fmla="*/ 10987 w 10987"/>
                  <a:gd name="connsiteY3" fmla="*/ 0 h 10453"/>
                  <a:gd name="connsiteX0" fmla="*/ 10987 w 10987"/>
                  <a:gd name="connsiteY0" fmla="*/ 0 h 10453"/>
                  <a:gd name="connsiteX1" fmla="*/ 0 w 10987"/>
                  <a:gd name="connsiteY1" fmla="*/ 10453 h 10453"/>
                  <a:gd name="connsiteX2" fmla="*/ 1676 w 10987"/>
                  <a:gd name="connsiteY2" fmla="*/ 227 h 10453"/>
                  <a:gd name="connsiteX3" fmla="*/ 10987 w 10987"/>
                  <a:gd name="connsiteY3" fmla="*/ 0 h 10453"/>
                  <a:gd name="connsiteX0" fmla="*/ 10062 w 10062"/>
                  <a:gd name="connsiteY0" fmla="*/ 49 h 10226"/>
                  <a:gd name="connsiteX1" fmla="*/ 0 w 10062"/>
                  <a:gd name="connsiteY1" fmla="*/ 10226 h 10226"/>
                  <a:gd name="connsiteX2" fmla="*/ 1676 w 10062"/>
                  <a:gd name="connsiteY2" fmla="*/ 0 h 10226"/>
                  <a:gd name="connsiteX3" fmla="*/ 10062 w 10062"/>
                  <a:gd name="connsiteY3" fmla="*/ 49 h 10226"/>
                  <a:gd name="connsiteX0" fmla="*/ 10230 w 10230"/>
                  <a:gd name="connsiteY0" fmla="*/ 49 h 11885"/>
                  <a:gd name="connsiteX1" fmla="*/ 0 w 10230"/>
                  <a:gd name="connsiteY1" fmla="*/ 11885 h 11885"/>
                  <a:gd name="connsiteX2" fmla="*/ 1844 w 10230"/>
                  <a:gd name="connsiteY2" fmla="*/ 0 h 11885"/>
                  <a:gd name="connsiteX3" fmla="*/ 10230 w 10230"/>
                  <a:gd name="connsiteY3" fmla="*/ 49 h 11885"/>
                </a:gdLst>
                <a:ahLst/>
                <a:cxnLst>
                  <a:cxn ang="0">
                    <a:pos x="connsiteX0" y="connsiteY0"/>
                  </a:cxn>
                  <a:cxn ang="0">
                    <a:pos x="connsiteX1" y="connsiteY1"/>
                  </a:cxn>
                  <a:cxn ang="0">
                    <a:pos x="connsiteX2" y="connsiteY2"/>
                  </a:cxn>
                  <a:cxn ang="0">
                    <a:pos x="connsiteX3" y="connsiteY3"/>
                  </a:cxn>
                </a:cxnLst>
                <a:rect l="l" t="t" r="r" b="b"/>
                <a:pathLst>
                  <a:path w="10230" h="11885">
                    <a:moveTo>
                      <a:pt x="10230" y="49"/>
                    </a:moveTo>
                    <a:lnTo>
                      <a:pt x="0" y="11885"/>
                    </a:lnTo>
                    <a:lnTo>
                      <a:pt x="1844" y="0"/>
                    </a:lnTo>
                    <a:lnTo>
                      <a:pt x="10230" y="49"/>
                    </a:lnTo>
                    <a:close/>
                  </a:path>
                </a:pathLst>
              </a:custGeom>
              <a:solidFill>
                <a:schemeClr val="accent1">
                  <a:lumMod val="50000"/>
                </a:schemeClr>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100">
                  <a:solidFill>
                    <a:schemeClr val="bg1">
                      <a:lumMod val="65000"/>
                    </a:schemeClr>
                  </a:solidFill>
                </a:endParaRPr>
              </a:p>
            </p:txBody>
          </p:sp>
          <p:sp>
            <p:nvSpPr>
              <p:cNvPr id="95" name="Rectangle 94">
                <a:extLst>
                  <a:ext uri="{FF2B5EF4-FFF2-40B4-BE49-F238E27FC236}">
                    <a16:creationId xmlns:a16="http://schemas.microsoft.com/office/drawing/2014/main" id="{811CB33C-8EA8-5845-84D2-55623782600C}"/>
                  </a:ext>
                </a:extLst>
              </p:cNvPr>
              <p:cNvSpPr/>
              <p:nvPr/>
            </p:nvSpPr>
            <p:spPr>
              <a:xfrm>
                <a:off x="5137659" y="7558741"/>
                <a:ext cx="9127545" cy="1111077"/>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100" dirty="0"/>
              </a:p>
            </p:txBody>
          </p:sp>
          <p:sp>
            <p:nvSpPr>
              <p:cNvPr id="97" name="Rectangle 96">
                <a:extLst>
                  <a:ext uri="{FF2B5EF4-FFF2-40B4-BE49-F238E27FC236}">
                    <a16:creationId xmlns:a16="http://schemas.microsoft.com/office/drawing/2014/main" id="{F2F171CD-D9D1-1841-B1FB-24D4E75E7C02}"/>
                  </a:ext>
                </a:extLst>
              </p:cNvPr>
              <p:cNvSpPr/>
              <p:nvPr/>
            </p:nvSpPr>
            <p:spPr>
              <a:xfrm>
                <a:off x="5091236" y="7803673"/>
                <a:ext cx="9173968" cy="475531"/>
              </a:xfrm>
              <a:prstGeom prst="rect">
                <a:avLst/>
              </a:prstGeom>
            </p:spPr>
            <p:txBody>
              <a:bodyPr wrap="square" rtlCol="0">
                <a:spAutoFit/>
              </a:bodyPr>
              <a:lstStyle/>
              <a:p>
                <a:pPr algn="ctr" rtl="0"/>
                <a:r>
                  <a:rPr lang="fr" sz="2200" b="1" dirty="0">
                    <a:solidFill>
                      <a:schemeClr val="bg1"/>
                    </a:solidFill>
                  </a:rPr>
                  <a:t>Raconter, expliquer, décrire</a:t>
                </a:r>
              </a:p>
            </p:txBody>
          </p:sp>
        </p:grpSp>
      </p:grpSp>
      <p:sp>
        <p:nvSpPr>
          <p:cNvPr id="104" name="TextBox 103">
            <a:extLst>
              <a:ext uri="{FF2B5EF4-FFF2-40B4-BE49-F238E27FC236}">
                <a16:creationId xmlns:a16="http://schemas.microsoft.com/office/drawing/2014/main" id="{36A42FBE-0CF2-1D45-B264-97676D0A68F6}"/>
              </a:ext>
            </a:extLst>
          </p:cNvPr>
          <p:cNvSpPr txBox="1"/>
          <p:nvPr>
            <p:custDataLst>
              <p:tags r:id="rId7"/>
            </p:custDataLst>
          </p:nvPr>
        </p:nvSpPr>
        <p:spPr>
          <a:xfrm>
            <a:off x="438951" y="3790983"/>
            <a:ext cx="5397388" cy="4524315"/>
          </a:xfrm>
          <a:prstGeom prst="rect">
            <a:avLst/>
          </a:prstGeom>
          <a:noFill/>
        </p:spPr>
        <p:txBody>
          <a:bodyPr wrap="square" rtlCol="0">
            <a:spAutoFit/>
          </a:bodyPr>
          <a:lstStyle/>
          <a:p>
            <a:pPr marL="342900" indent="-342900" rtl="0">
              <a:spcBef>
                <a:spcPts val="1200"/>
              </a:spcBef>
              <a:buClr>
                <a:schemeClr val="accent5"/>
              </a:buClr>
              <a:buFont typeface="Wingdings" panose="05000000000000000000" pitchFamily="2" charset="2"/>
              <a:buChar char="ü"/>
            </a:pPr>
            <a:r>
              <a:rPr lang="fr" sz="2000" dirty="0"/>
              <a:t>Pendant la phase d’explication et </a:t>
            </a:r>
            <a:br>
              <a:rPr lang="fr" sz="2000" dirty="0"/>
            </a:br>
            <a:r>
              <a:rPr lang="fr" sz="2000" dirty="0"/>
              <a:t>d’implication, prenez soin de préparer </a:t>
            </a:r>
            <a:br>
              <a:rPr lang="en-US" sz="2000" dirty="0"/>
            </a:br>
            <a:r>
              <a:rPr lang="fr" sz="2000" dirty="0"/>
              <a:t>la personne interviewée à témoigner librement.</a:t>
            </a:r>
          </a:p>
          <a:p>
            <a:pPr marL="342900" indent="-342900" rtl="0">
              <a:spcBef>
                <a:spcPts val="1200"/>
              </a:spcBef>
              <a:buClr>
                <a:schemeClr val="accent5"/>
              </a:buClr>
              <a:buFont typeface="Wingdings" panose="05000000000000000000" pitchFamily="2" charset="2"/>
              <a:buChar char="ü"/>
            </a:pPr>
            <a:r>
              <a:rPr lang="fr" sz="2000" dirty="0"/>
              <a:t>Montrez bien à la personne interviewée qu’elle contrôle le déroulement de l’entretien.</a:t>
            </a:r>
          </a:p>
          <a:p>
            <a:pPr marL="342900" indent="-342900" rtl="0">
              <a:spcBef>
                <a:spcPts val="1200"/>
              </a:spcBef>
              <a:buClr>
                <a:schemeClr val="accent5"/>
              </a:buClr>
              <a:buFont typeface="Wingdings" panose="05000000000000000000" pitchFamily="2" charset="2"/>
              <a:buChar char="ü"/>
            </a:pPr>
            <a:r>
              <a:rPr lang="fr" sz="2000" dirty="0"/>
              <a:t>Retardez les questions qui risqueraient d’interrompre le récit prématurément et/ou de soulever un point sensible.</a:t>
            </a:r>
          </a:p>
          <a:p>
            <a:pPr marL="342900" indent="-342900" rtl="0">
              <a:spcBef>
                <a:spcPts val="1200"/>
              </a:spcBef>
              <a:buClr>
                <a:schemeClr val="accent5"/>
              </a:buClr>
              <a:buFont typeface="Wingdings" panose="05000000000000000000" pitchFamily="2" charset="2"/>
              <a:buChar char="ü"/>
            </a:pPr>
            <a:r>
              <a:rPr lang="fr" sz="2000" dirty="0"/>
              <a:t>Commencez par poser des questions ouvertes.</a:t>
            </a:r>
          </a:p>
          <a:p>
            <a:pPr marL="342900" indent="-342900" rtl="0">
              <a:spcBef>
                <a:spcPts val="1200"/>
              </a:spcBef>
              <a:buClr>
                <a:schemeClr val="accent5"/>
              </a:buClr>
              <a:buFont typeface="Wingdings" panose="05000000000000000000" pitchFamily="2" charset="2"/>
              <a:buChar char="ü"/>
            </a:pPr>
            <a:r>
              <a:rPr lang="fr" sz="2000" dirty="0"/>
              <a:t>Gardez les questions plus ciblées pour la suite.</a:t>
            </a:r>
          </a:p>
          <a:p>
            <a:pPr rtl="0">
              <a:spcBef>
                <a:spcPts val="1200"/>
              </a:spcBef>
              <a:buClr>
                <a:schemeClr val="accent5"/>
              </a:buClr>
            </a:pPr>
            <a:endParaRPr lang="en-US" sz="1800" dirty="0"/>
          </a:p>
        </p:txBody>
      </p:sp>
      <p:sp>
        <p:nvSpPr>
          <p:cNvPr id="109" name="Slide Number Placeholder 5">
            <a:extLst>
              <a:ext uri="{FF2B5EF4-FFF2-40B4-BE49-F238E27FC236}">
                <a16:creationId xmlns:a16="http://schemas.microsoft.com/office/drawing/2014/main" id="{E86CE25D-3CF7-CA44-AC9C-E196FCA42BEC}"/>
              </a:ext>
            </a:extLst>
          </p:cNvPr>
          <p:cNvSpPr txBox="1">
            <a:spLocks/>
          </p:cNvSpPr>
          <p:nvPr>
            <p:custDataLst>
              <p:tags r:id="rId8"/>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050" smtClean="0">
                <a:solidFill>
                  <a:schemeClr val="bg1"/>
                </a:solidFill>
              </a:rPr>
              <a:pPr>
                <a:defRPr/>
              </a:pPr>
              <a:t>21</a:t>
            </a:fld>
            <a:endParaRPr lang="en-US" altLang="en-US" sz="1050" dirty="0">
              <a:solidFill>
                <a:schemeClr val="bg1"/>
              </a:solidFill>
            </a:endParaRPr>
          </a:p>
        </p:txBody>
      </p:sp>
    </p:spTree>
    <p:extLst>
      <p:ext uri="{BB962C8B-B14F-4D97-AF65-F5344CB8AC3E}">
        <p14:creationId xmlns:p14="http://schemas.microsoft.com/office/powerpoint/2010/main" val="383096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custDataLst>
              <p:tags r:id="rId1"/>
            </p:custDataLst>
          </p:nvPr>
        </p:nvSpPr>
        <p:spPr>
          <a:xfrm>
            <a:off x="596900" y="322247"/>
            <a:ext cx="12558713" cy="854455"/>
          </a:xfrm>
        </p:spPr>
        <p:txBody>
          <a:bodyPr rtlCol="0">
            <a:normAutofit/>
          </a:bodyPr>
          <a:lstStyle/>
          <a:p>
            <a:pPr lvl="0" algn="l" rtl="0"/>
            <a:r>
              <a:rPr lang="fr" sz="3600"/>
              <a:t>ANALYSER LE TÉMOIGNAGE</a:t>
            </a:r>
          </a:p>
        </p:txBody>
      </p:sp>
      <p:grpSp>
        <p:nvGrpSpPr>
          <p:cNvPr id="66" name="Group 65">
            <a:extLst>
              <a:ext uri="{FF2B5EF4-FFF2-40B4-BE49-F238E27FC236}">
                <a16:creationId xmlns:a16="http://schemas.microsoft.com/office/drawing/2014/main" id="{0F28F978-9E0A-2F4D-B0FC-FD60CF4FF0D2}"/>
              </a:ext>
            </a:extLst>
          </p:cNvPr>
          <p:cNvGrpSpPr/>
          <p:nvPr>
            <p:custDataLst>
              <p:tags r:id="rId2"/>
            </p:custDataLst>
          </p:nvPr>
        </p:nvGrpSpPr>
        <p:grpSpPr>
          <a:xfrm>
            <a:off x="663643" y="1176091"/>
            <a:ext cx="1557043" cy="988197"/>
            <a:chOff x="663643" y="1568537"/>
            <a:chExt cx="2877844" cy="1826460"/>
          </a:xfrm>
        </p:grpSpPr>
        <p:sp>
          <p:nvSpPr>
            <p:cNvPr id="67" name="Notched Right Arrow 66">
              <a:extLst>
                <a:ext uri="{FF2B5EF4-FFF2-40B4-BE49-F238E27FC236}">
                  <a16:creationId xmlns:a16="http://schemas.microsoft.com/office/drawing/2014/main" id="{072C5D99-C168-9043-8BA8-0DD93540EA11}"/>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900"/>
            </a:p>
          </p:txBody>
        </p:sp>
        <p:grpSp>
          <p:nvGrpSpPr>
            <p:cNvPr id="68" name="Group 552">
              <a:extLst>
                <a:ext uri="{FF2B5EF4-FFF2-40B4-BE49-F238E27FC236}">
                  <a16:creationId xmlns:a16="http://schemas.microsoft.com/office/drawing/2014/main" id="{9C515374-4348-1A4A-9278-F66471D83DEC}"/>
                </a:ext>
              </a:extLst>
            </p:cNvPr>
            <p:cNvGrpSpPr/>
            <p:nvPr/>
          </p:nvGrpSpPr>
          <p:grpSpPr>
            <a:xfrm>
              <a:off x="1549197" y="1702393"/>
              <a:ext cx="1003522" cy="729835"/>
              <a:chOff x="6238876" y="2390775"/>
              <a:chExt cx="576262" cy="419101"/>
            </a:xfrm>
            <a:solidFill>
              <a:schemeClr val="bg1"/>
            </a:solidFill>
          </p:grpSpPr>
          <p:sp>
            <p:nvSpPr>
              <p:cNvPr id="70" name="Rectangle 89">
                <a:extLst>
                  <a:ext uri="{FF2B5EF4-FFF2-40B4-BE49-F238E27FC236}">
                    <a16:creationId xmlns:a16="http://schemas.microsoft.com/office/drawing/2014/main" id="{7350BE68-51C8-BE40-B130-1FF3C01B9765}"/>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1" name="Rectangle 90">
                <a:extLst>
                  <a:ext uri="{FF2B5EF4-FFF2-40B4-BE49-F238E27FC236}">
                    <a16:creationId xmlns:a16="http://schemas.microsoft.com/office/drawing/2014/main" id="{E05C5EBB-5A51-4246-9508-26B6726E266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2" name="Freeform 91">
                <a:extLst>
                  <a:ext uri="{FF2B5EF4-FFF2-40B4-BE49-F238E27FC236}">
                    <a16:creationId xmlns:a16="http://schemas.microsoft.com/office/drawing/2014/main" id="{D07892AE-CE43-AE40-BA71-874A2BDF2D8F}"/>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3" name="Freeform 92">
                <a:extLst>
                  <a:ext uri="{FF2B5EF4-FFF2-40B4-BE49-F238E27FC236}">
                    <a16:creationId xmlns:a16="http://schemas.microsoft.com/office/drawing/2014/main" id="{2A834C9A-29D4-CA48-98D8-26F04B91A6EA}"/>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4" name="Freeform 93">
                <a:extLst>
                  <a:ext uri="{FF2B5EF4-FFF2-40B4-BE49-F238E27FC236}">
                    <a16:creationId xmlns:a16="http://schemas.microsoft.com/office/drawing/2014/main" id="{7DDA4D5C-6927-F346-87F7-9133CE9DB135}"/>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5" name="Rectangle 94">
                <a:extLst>
                  <a:ext uri="{FF2B5EF4-FFF2-40B4-BE49-F238E27FC236}">
                    <a16:creationId xmlns:a16="http://schemas.microsoft.com/office/drawing/2014/main" id="{51B0D009-1BA9-C64E-A94F-A0194A5CAF40}"/>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6" name="Freeform 95">
                <a:extLst>
                  <a:ext uri="{FF2B5EF4-FFF2-40B4-BE49-F238E27FC236}">
                    <a16:creationId xmlns:a16="http://schemas.microsoft.com/office/drawing/2014/main" id="{F5E01493-3025-9646-A3B6-8749549F9C56}"/>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7" name="Freeform 96">
                <a:extLst>
                  <a:ext uri="{FF2B5EF4-FFF2-40B4-BE49-F238E27FC236}">
                    <a16:creationId xmlns:a16="http://schemas.microsoft.com/office/drawing/2014/main" id="{FEAAB6AC-45E9-D541-B959-943D4F5CD7DE}"/>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8" name="Rectangle 97">
                <a:extLst>
                  <a:ext uri="{FF2B5EF4-FFF2-40B4-BE49-F238E27FC236}">
                    <a16:creationId xmlns:a16="http://schemas.microsoft.com/office/drawing/2014/main" id="{5C44B5D5-6B8B-864E-8F15-28438618D47B}"/>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9" name="Freeform 98">
                <a:extLst>
                  <a:ext uri="{FF2B5EF4-FFF2-40B4-BE49-F238E27FC236}">
                    <a16:creationId xmlns:a16="http://schemas.microsoft.com/office/drawing/2014/main" id="{C8B532F3-CC17-2143-BA57-2E701F070949}"/>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0" name="Freeform 99">
                <a:extLst>
                  <a:ext uri="{FF2B5EF4-FFF2-40B4-BE49-F238E27FC236}">
                    <a16:creationId xmlns:a16="http://schemas.microsoft.com/office/drawing/2014/main" id="{67EABA33-31C3-0D4F-8EE5-1EDD341380E8}"/>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1" name="Freeform 100">
                <a:extLst>
                  <a:ext uri="{FF2B5EF4-FFF2-40B4-BE49-F238E27FC236}">
                    <a16:creationId xmlns:a16="http://schemas.microsoft.com/office/drawing/2014/main" id="{DE095970-0AD9-F445-A3F7-7CBCC33276D5}"/>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2" name="Freeform 101">
                <a:extLst>
                  <a:ext uri="{FF2B5EF4-FFF2-40B4-BE49-F238E27FC236}">
                    <a16:creationId xmlns:a16="http://schemas.microsoft.com/office/drawing/2014/main" id="{D0CE6DCC-E9DE-DC42-AA2C-2D999D590922}"/>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3" name="Freeform 102">
                <a:extLst>
                  <a:ext uri="{FF2B5EF4-FFF2-40B4-BE49-F238E27FC236}">
                    <a16:creationId xmlns:a16="http://schemas.microsoft.com/office/drawing/2014/main" id="{41D8AF75-ABD1-5340-A55B-FDE68029EB9B}"/>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4" name="Freeform 103">
                <a:extLst>
                  <a:ext uri="{FF2B5EF4-FFF2-40B4-BE49-F238E27FC236}">
                    <a16:creationId xmlns:a16="http://schemas.microsoft.com/office/drawing/2014/main" id="{4A12CC67-23BA-1044-86CD-21C09B81DB1D}"/>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5" name="Freeform 104">
                <a:extLst>
                  <a:ext uri="{FF2B5EF4-FFF2-40B4-BE49-F238E27FC236}">
                    <a16:creationId xmlns:a16="http://schemas.microsoft.com/office/drawing/2014/main" id="{05398F4D-F4DD-234F-9D5F-7AB915249139}"/>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6" name="Freeform 105">
                <a:extLst>
                  <a:ext uri="{FF2B5EF4-FFF2-40B4-BE49-F238E27FC236}">
                    <a16:creationId xmlns:a16="http://schemas.microsoft.com/office/drawing/2014/main" id="{986B4383-2D23-674F-B31A-3F307FA2FEA3}"/>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grpSp>
        <p:sp>
          <p:nvSpPr>
            <p:cNvPr id="69" name="Oval 68">
              <a:extLst>
                <a:ext uri="{FF2B5EF4-FFF2-40B4-BE49-F238E27FC236}">
                  <a16:creationId xmlns:a16="http://schemas.microsoft.com/office/drawing/2014/main" id="{873AD25D-62B6-7347-93FA-791A833F0053}"/>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600" b="1"/>
                <a:t>01</a:t>
              </a:r>
              <a:endParaRPr lang="en-US" sz="1800" b="1" dirty="0"/>
            </a:p>
          </p:txBody>
        </p:sp>
      </p:grpSp>
      <p:grpSp>
        <p:nvGrpSpPr>
          <p:cNvPr id="44" name="Group 43">
            <a:extLst>
              <a:ext uri="{FF2B5EF4-FFF2-40B4-BE49-F238E27FC236}">
                <a16:creationId xmlns:a16="http://schemas.microsoft.com/office/drawing/2014/main" id="{61608655-670D-7A41-813C-2876969C9A29}"/>
              </a:ext>
            </a:extLst>
          </p:cNvPr>
          <p:cNvGrpSpPr/>
          <p:nvPr>
            <p:custDataLst>
              <p:tags r:id="rId3"/>
            </p:custDataLst>
          </p:nvPr>
        </p:nvGrpSpPr>
        <p:grpSpPr>
          <a:xfrm>
            <a:off x="3086760" y="1171630"/>
            <a:ext cx="1542891" cy="975150"/>
            <a:chOff x="2545374" y="3461879"/>
            <a:chExt cx="2877844" cy="1818879"/>
          </a:xfrm>
        </p:grpSpPr>
        <p:sp>
          <p:nvSpPr>
            <p:cNvPr id="46" name="Notched Right Arrow 45">
              <a:extLst>
                <a:ext uri="{FF2B5EF4-FFF2-40B4-BE49-F238E27FC236}">
                  <a16:creationId xmlns:a16="http://schemas.microsoft.com/office/drawing/2014/main" id="{78479614-5995-0F4A-9321-279C4D2F868F}"/>
                </a:ext>
              </a:extLst>
            </p:cNvPr>
            <p:cNvSpPr/>
            <p:nvPr/>
          </p:nvSpPr>
          <p:spPr bwMode="auto">
            <a:xfrm>
              <a:off x="2545374" y="3461879"/>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900"/>
            </a:p>
          </p:txBody>
        </p:sp>
        <p:sp>
          <p:nvSpPr>
            <p:cNvPr id="52" name="Freeform 217">
              <a:extLst>
                <a:ext uri="{FF2B5EF4-FFF2-40B4-BE49-F238E27FC236}">
                  <a16:creationId xmlns:a16="http://schemas.microsoft.com/office/drawing/2014/main" id="{E467B13F-1038-5B49-9D6B-25C41BB3923A}"/>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solidFill>
                  <a:schemeClr val="tx1">
                    <a:lumMod val="90000"/>
                    <a:lumOff val="10000"/>
                  </a:schemeClr>
                </a:solidFill>
              </a:endParaRPr>
            </a:p>
          </p:txBody>
        </p:sp>
        <p:sp>
          <p:nvSpPr>
            <p:cNvPr id="53" name="Freeform 218">
              <a:extLst>
                <a:ext uri="{FF2B5EF4-FFF2-40B4-BE49-F238E27FC236}">
                  <a16:creationId xmlns:a16="http://schemas.microsoft.com/office/drawing/2014/main" id="{E2333BCF-6593-F14A-9DD5-88C0B345F595}"/>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dirty="0">
                <a:solidFill>
                  <a:schemeClr val="tx1">
                    <a:lumMod val="90000"/>
                    <a:lumOff val="10000"/>
                  </a:schemeClr>
                </a:solidFill>
              </a:endParaRPr>
            </a:p>
          </p:txBody>
        </p:sp>
        <p:sp>
          <p:nvSpPr>
            <p:cNvPr id="56" name="Oval 55">
              <a:extLst>
                <a:ext uri="{FF2B5EF4-FFF2-40B4-BE49-F238E27FC236}">
                  <a16:creationId xmlns:a16="http://schemas.microsoft.com/office/drawing/2014/main" id="{141733B9-3499-EB40-870B-18EC11C982C3}"/>
                </a:ext>
              </a:extLst>
            </p:cNvPr>
            <p:cNvSpPr/>
            <p:nvPr/>
          </p:nvSpPr>
          <p:spPr>
            <a:xfrm>
              <a:off x="3565632" y="4468536"/>
              <a:ext cx="812221" cy="812222"/>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600" b="1"/>
                <a:t>02</a:t>
              </a:r>
            </a:p>
          </p:txBody>
        </p:sp>
      </p:grpSp>
      <p:cxnSp>
        <p:nvCxnSpPr>
          <p:cNvPr id="126" name="Straight Connector 125">
            <a:extLst>
              <a:ext uri="{FF2B5EF4-FFF2-40B4-BE49-F238E27FC236}">
                <a16:creationId xmlns:a16="http://schemas.microsoft.com/office/drawing/2014/main" id="{D370D73F-8ED2-0349-811F-0AF31EE35428}"/>
              </a:ext>
            </a:extLst>
          </p:cNvPr>
          <p:cNvCxnSpPr>
            <a:cxnSpLocks/>
          </p:cNvCxnSpPr>
          <p:nvPr>
            <p:custDataLst>
              <p:tags r:id="rId4"/>
            </p:custDataLst>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102" name="Group 101">
            <a:extLst>
              <a:ext uri="{FF2B5EF4-FFF2-40B4-BE49-F238E27FC236}">
                <a16:creationId xmlns:a16="http://schemas.microsoft.com/office/drawing/2014/main" id="{53E4FE03-15F2-A343-9C8A-8F8916C41B3F}"/>
              </a:ext>
            </a:extLst>
          </p:cNvPr>
          <p:cNvGrpSpPr/>
          <p:nvPr>
            <p:custDataLst>
              <p:tags r:id="rId5"/>
            </p:custDataLst>
          </p:nvPr>
        </p:nvGrpSpPr>
        <p:grpSpPr>
          <a:xfrm>
            <a:off x="5716551" y="1162143"/>
            <a:ext cx="1555360" cy="970072"/>
            <a:chOff x="5059976" y="3461879"/>
            <a:chExt cx="2877844" cy="1794899"/>
          </a:xfrm>
        </p:grpSpPr>
        <p:sp>
          <p:nvSpPr>
            <p:cNvPr id="103" name="Notched Right Arrow 102">
              <a:extLst>
                <a:ext uri="{FF2B5EF4-FFF2-40B4-BE49-F238E27FC236}">
                  <a16:creationId xmlns:a16="http://schemas.microsoft.com/office/drawing/2014/main" id="{992F2638-1B00-3943-BABC-5EFE6026970D}"/>
                </a:ext>
              </a:extLst>
            </p:cNvPr>
            <p:cNvSpPr/>
            <p:nvPr/>
          </p:nvSpPr>
          <p:spPr bwMode="auto">
            <a:xfrm>
              <a:off x="5059976" y="34618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900"/>
            </a:p>
          </p:txBody>
        </p:sp>
        <p:grpSp>
          <p:nvGrpSpPr>
            <p:cNvPr id="105" name="Group 104">
              <a:extLst>
                <a:ext uri="{FF2B5EF4-FFF2-40B4-BE49-F238E27FC236}">
                  <a16:creationId xmlns:a16="http://schemas.microsoft.com/office/drawing/2014/main" id="{68A126E0-FCB0-9648-AB70-A164D828981C}"/>
                </a:ext>
              </a:extLst>
            </p:cNvPr>
            <p:cNvGrpSpPr/>
            <p:nvPr/>
          </p:nvGrpSpPr>
          <p:grpSpPr>
            <a:xfrm>
              <a:off x="6277158" y="3667181"/>
              <a:ext cx="220868" cy="263136"/>
              <a:chOff x="4414050" y="5943186"/>
              <a:chExt cx="483298" cy="575789"/>
            </a:xfrm>
            <a:solidFill>
              <a:schemeClr val="bg1"/>
            </a:solidFill>
          </p:grpSpPr>
          <p:sp>
            <p:nvSpPr>
              <p:cNvPr id="108" name="Freeform 871">
                <a:extLst>
                  <a:ext uri="{FF2B5EF4-FFF2-40B4-BE49-F238E27FC236}">
                    <a16:creationId xmlns:a16="http://schemas.microsoft.com/office/drawing/2014/main" id="{33DB7B64-498C-204B-9D42-4E6D6F24435F}"/>
                  </a:ext>
                </a:extLst>
              </p:cNvPr>
              <p:cNvSpPr>
                <a:spLocks/>
              </p:cNvSpPr>
              <p:nvPr/>
            </p:nvSpPr>
            <p:spPr bwMode="auto">
              <a:xfrm>
                <a:off x="4525430" y="5943186"/>
                <a:ext cx="260538" cy="261189"/>
              </a:xfrm>
              <a:custGeom>
                <a:avLst/>
                <a:gdLst>
                  <a:gd name="T0" fmla="*/ 599 w 1200"/>
                  <a:gd name="T1" fmla="*/ 0 h 1202"/>
                  <a:gd name="T2" fmla="*/ 670 w 1200"/>
                  <a:gd name="T3" fmla="*/ 5 h 1202"/>
                  <a:gd name="T4" fmla="*/ 738 w 1200"/>
                  <a:gd name="T5" fmla="*/ 16 h 1202"/>
                  <a:gd name="T6" fmla="*/ 803 w 1200"/>
                  <a:gd name="T7" fmla="*/ 36 h 1202"/>
                  <a:gd name="T8" fmla="*/ 864 w 1200"/>
                  <a:gd name="T9" fmla="*/ 61 h 1202"/>
                  <a:gd name="T10" fmla="*/ 921 w 1200"/>
                  <a:gd name="T11" fmla="*/ 93 h 1202"/>
                  <a:gd name="T12" fmla="*/ 975 w 1200"/>
                  <a:gd name="T13" fmla="*/ 132 h 1202"/>
                  <a:gd name="T14" fmla="*/ 1024 w 1200"/>
                  <a:gd name="T15" fmla="*/ 177 h 1202"/>
                  <a:gd name="T16" fmla="*/ 1069 w 1200"/>
                  <a:gd name="T17" fmla="*/ 226 h 1202"/>
                  <a:gd name="T18" fmla="*/ 1107 w 1200"/>
                  <a:gd name="T19" fmla="*/ 280 h 1202"/>
                  <a:gd name="T20" fmla="*/ 1140 w 1200"/>
                  <a:gd name="T21" fmla="*/ 337 h 1202"/>
                  <a:gd name="T22" fmla="*/ 1165 w 1200"/>
                  <a:gd name="T23" fmla="*/ 398 h 1202"/>
                  <a:gd name="T24" fmla="*/ 1185 w 1200"/>
                  <a:gd name="T25" fmla="*/ 463 h 1202"/>
                  <a:gd name="T26" fmla="*/ 1196 w 1200"/>
                  <a:gd name="T27" fmla="*/ 531 h 1202"/>
                  <a:gd name="T28" fmla="*/ 1200 w 1200"/>
                  <a:gd name="T29" fmla="*/ 601 h 1202"/>
                  <a:gd name="T30" fmla="*/ 1196 w 1200"/>
                  <a:gd name="T31" fmla="*/ 672 h 1202"/>
                  <a:gd name="T32" fmla="*/ 1185 w 1200"/>
                  <a:gd name="T33" fmla="*/ 739 h 1202"/>
                  <a:gd name="T34" fmla="*/ 1165 w 1200"/>
                  <a:gd name="T35" fmla="*/ 804 h 1202"/>
                  <a:gd name="T36" fmla="*/ 1140 w 1200"/>
                  <a:gd name="T37" fmla="*/ 865 h 1202"/>
                  <a:gd name="T38" fmla="*/ 1107 w 1200"/>
                  <a:gd name="T39" fmla="*/ 923 h 1202"/>
                  <a:gd name="T40" fmla="*/ 1069 w 1200"/>
                  <a:gd name="T41" fmla="*/ 976 h 1202"/>
                  <a:gd name="T42" fmla="*/ 1024 w 1200"/>
                  <a:gd name="T43" fmla="*/ 1026 h 1202"/>
                  <a:gd name="T44" fmla="*/ 975 w 1200"/>
                  <a:gd name="T45" fmla="*/ 1071 h 1202"/>
                  <a:gd name="T46" fmla="*/ 921 w 1200"/>
                  <a:gd name="T47" fmla="*/ 1109 h 1202"/>
                  <a:gd name="T48" fmla="*/ 864 w 1200"/>
                  <a:gd name="T49" fmla="*/ 1141 h 1202"/>
                  <a:gd name="T50" fmla="*/ 803 w 1200"/>
                  <a:gd name="T51" fmla="*/ 1167 h 1202"/>
                  <a:gd name="T52" fmla="*/ 738 w 1200"/>
                  <a:gd name="T53" fmla="*/ 1186 h 1202"/>
                  <a:gd name="T54" fmla="*/ 670 w 1200"/>
                  <a:gd name="T55" fmla="*/ 1198 h 1202"/>
                  <a:gd name="T56" fmla="*/ 599 w 1200"/>
                  <a:gd name="T57" fmla="*/ 1202 h 1202"/>
                  <a:gd name="T58" fmla="*/ 530 w 1200"/>
                  <a:gd name="T59" fmla="*/ 1198 h 1202"/>
                  <a:gd name="T60" fmla="*/ 462 w 1200"/>
                  <a:gd name="T61" fmla="*/ 1186 h 1202"/>
                  <a:gd name="T62" fmla="*/ 397 w 1200"/>
                  <a:gd name="T63" fmla="*/ 1167 h 1202"/>
                  <a:gd name="T64" fmla="*/ 337 w 1200"/>
                  <a:gd name="T65" fmla="*/ 1141 h 1202"/>
                  <a:gd name="T66" fmla="*/ 279 w 1200"/>
                  <a:gd name="T67" fmla="*/ 1109 h 1202"/>
                  <a:gd name="T68" fmla="*/ 224 w 1200"/>
                  <a:gd name="T69" fmla="*/ 1071 h 1202"/>
                  <a:gd name="T70" fmla="*/ 176 w 1200"/>
                  <a:gd name="T71" fmla="*/ 1026 h 1202"/>
                  <a:gd name="T72" fmla="*/ 131 w 1200"/>
                  <a:gd name="T73" fmla="*/ 976 h 1202"/>
                  <a:gd name="T74" fmla="*/ 93 w 1200"/>
                  <a:gd name="T75" fmla="*/ 923 h 1202"/>
                  <a:gd name="T76" fmla="*/ 60 w 1200"/>
                  <a:gd name="T77" fmla="*/ 865 h 1202"/>
                  <a:gd name="T78" fmla="*/ 35 w 1200"/>
                  <a:gd name="T79" fmla="*/ 804 h 1202"/>
                  <a:gd name="T80" fmla="*/ 15 w 1200"/>
                  <a:gd name="T81" fmla="*/ 739 h 1202"/>
                  <a:gd name="T82" fmla="*/ 4 w 1200"/>
                  <a:gd name="T83" fmla="*/ 672 h 1202"/>
                  <a:gd name="T84" fmla="*/ 0 w 1200"/>
                  <a:gd name="T85" fmla="*/ 601 h 1202"/>
                  <a:gd name="T86" fmla="*/ 4 w 1200"/>
                  <a:gd name="T87" fmla="*/ 531 h 1202"/>
                  <a:gd name="T88" fmla="*/ 15 w 1200"/>
                  <a:gd name="T89" fmla="*/ 463 h 1202"/>
                  <a:gd name="T90" fmla="*/ 35 w 1200"/>
                  <a:gd name="T91" fmla="*/ 398 h 1202"/>
                  <a:gd name="T92" fmla="*/ 60 w 1200"/>
                  <a:gd name="T93" fmla="*/ 337 h 1202"/>
                  <a:gd name="T94" fmla="*/ 93 w 1200"/>
                  <a:gd name="T95" fmla="*/ 280 h 1202"/>
                  <a:gd name="T96" fmla="*/ 131 w 1200"/>
                  <a:gd name="T97" fmla="*/ 226 h 1202"/>
                  <a:gd name="T98" fmla="*/ 176 w 1200"/>
                  <a:gd name="T99" fmla="*/ 177 h 1202"/>
                  <a:gd name="T100" fmla="*/ 224 w 1200"/>
                  <a:gd name="T101" fmla="*/ 132 h 1202"/>
                  <a:gd name="T102" fmla="*/ 279 w 1200"/>
                  <a:gd name="T103" fmla="*/ 93 h 1202"/>
                  <a:gd name="T104" fmla="*/ 337 w 1200"/>
                  <a:gd name="T105" fmla="*/ 61 h 1202"/>
                  <a:gd name="T106" fmla="*/ 397 w 1200"/>
                  <a:gd name="T107" fmla="*/ 36 h 1202"/>
                  <a:gd name="T108" fmla="*/ 462 w 1200"/>
                  <a:gd name="T109" fmla="*/ 16 h 1202"/>
                  <a:gd name="T110" fmla="*/ 530 w 1200"/>
                  <a:gd name="T111" fmla="*/ 5 h 1202"/>
                  <a:gd name="T112" fmla="*/ 599 w 1200"/>
                  <a:gd name="T113"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0" h="1202">
                    <a:moveTo>
                      <a:pt x="599" y="0"/>
                    </a:moveTo>
                    <a:lnTo>
                      <a:pt x="670" y="5"/>
                    </a:lnTo>
                    <a:lnTo>
                      <a:pt x="738" y="16"/>
                    </a:lnTo>
                    <a:lnTo>
                      <a:pt x="803" y="36"/>
                    </a:lnTo>
                    <a:lnTo>
                      <a:pt x="864" y="61"/>
                    </a:lnTo>
                    <a:lnTo>
                      <a:pt x="921" y="93"/>
                    </a:lnTo>
                    <a:lnTo>
                      <a:pt x="975" y="132"/>
                    </a:lnTo>
                    <a:lnTo>
                      <a:pt x="1024" y="177"/>
                    </a:lnTo>
                    <a:lnTo>
                      <a:pt x="1069" y="226"/>
                    </a:lnTo>
                    <a:lnTo>
                      <a:pt x="1107" y="280"/>
                    </a:lnTo>
                    <a:lnTo>
                      <a:pt x="1140" y="337"/>
                    </a:lnTo>
                    <a:lnTo>
                      <a:pt x="1165" y="398"/>
                    </a:lnTo>
                    <a:lnTo>
                      <a:pt x="1185" y="463"/>
                    </a:lnTo>
                    <a:lnTo>
                      <a:pt x="1196" y="531"/>
                    </a:lnTo>
                    <a:lnTo>
                      <a:pt x="1200" y="601"/>
                    </a:lnTo>
                    <a:lnTo>
                      <a:pt x="1196" y="672"/>
                    </a:lnTo>
                    <a:lnTo>
                      <a:pt x="1185" y="739"/>
                    </a:lnTo>
                    <a:lnTo>
                      <a:pt x="1165" y="804"/>
                    </a:lnTo>
                    <a:lnTo>
                      <a:pt x="1140" y="865"/>
                    </a:lnTo>
                    <a:lnTo>
                      <a:pt x="1107" y="923"/>
                    </a:lnTo>
                    <a:lnTo>
                      <a:pt x="1069" y="976"/>
                    </a:lnTo>
                    <a:lnTo>
                      <a:pt x="1024" y="1026"/>
                    </a:lnTo>
                    <a:lnTo>
                      <a:pt x="975" y="1071"/>
                    </a:lnTo>
                    <a:lnTo>
                      <a:pt x="921" y="1109"/>
                    </a:lnTo>
                    <a:lnTo>
                      <a:pt x="864" y="1141"/>
                    </a:lnTo>
                    <a:lnTo>
                      <a:pt x="803" y="1167"/>
                    </a:lnTo>
                    <a:lnTo>
                      <a:pt x="738" y="1186"/>
                    </a:lnTo>
                    <a:lnTo>
                      <a:pt x="670" y="1198"/>
                    </a:lnTo>
                    <a:lnTo>
                      <a:pt x="599" y="1202"/>
                    </a:lnTo>
                    <a:lnTo>
                      <a:pt x="530" y="1198"/>
                    </a:lnTo>
                    <a:lnTo>
                      <a:pt x="462" y="1186"/>
                    </a:lnTo>
                    <a:lnTo>
                      <a:pt x="397" y="1167"/>
                    </a:lnTo>
                    <a:lnTo>
                      <a:pt x="337" y="1141"/>
                    </a:lnTo>
                    <a:lnTo>
                      <a:pt x="279" y="1109"/>
                    </a:lnTo>
                    <a:lnTo>
                      <a:pt x="224" y="1071"/>
                    </a:lnTo>
                    <a:lnTo>
                      <a:pt x="176" y="1026"/>
                    </a:lnTo>
                    <a:lnTo>
                      <a:pt x="131" y="976"/>
                    </a:lnTo>
                    <a:lnTo>
                      <a:pt x="93" y="923"/>
                    </a:lnTo>
                    <a:lnTo>
                      <a:pt x="60" y="865"/>
                    </a:lnTo>
                    <a:lnTo>
                      <a:pt x="35" y="804"/>
                    </a:lnTo>
                    <a:lnTo>
                      <a:pt x="15" y="739"/>
                    </a:lnTo>
                    <a:lnTo>
                      <a:pt x="4" y="672"/>
                    </a:lnTo>
                    <a:lnTo>
                      <a:pt x="0" y="601"/>
                    </a:lnTo>
                    <a:lnTo>
                      <a:pt x="4" y="531"/>
                    </a:lnTo>
                    <a:lnTo>
                      <a:pt x="15" y="463"/>
                    </a:lnTo>
                    <a:lnTo>
                      <a:pt x="35" y="398"/>
                    </a:lnTo>
                    <a:lnTo>
                      <a:pt x="60" y="337"/>
                    </a:lnTo>
                    <a:lnTo>
                      <a:pt x="93" y="280"/>
                    </a:lnTo>
                    <a:lnTo>
                      <a:pt x="131" y="226"/>
                    </a:lnTo>
                    <a:lnTo>
                      <a:pt x="176" y="177"/>
                    </a:lnTo>
                    <a:lnTo>
                      <a:pt x="224" y="132"/>
                    </a:lnTo>
                    <a:lnTo>
                      <a:pt x="279" y="93"/>
                    </a:lnTo>
                    <a:lnTo>
                      <a:pt x="337" y="61"/>
                    </a:lnTo>
                    <a:lnTo>
                      <a:pt x="397" y="36"/>
                    </a:lnTo>
                    <a:lnTo>
                      <a:pt x="462" y="16"/>
                    </a:lnTo>
                    <a:lnTo>
                      <a:pt x="530" y="5"/>
                    </a:lnTo>
                    <a:lnTo>
                      <a:pt x="59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122" name="Freeform 872">
                <a:extLst>
                  <a:ext uri="{FF2B5EF4-FFF2-40B4-BE49-F238E27FC236}">
                    <a16:creationId xmlns:a16="http://schemas.microsoft.com/office/drawing/2014/main" id="{F8084C0F-142B-0D49-A976-50225135582D}"/>
                  </a:ext>
                </a:extLst>
              </p:cNvPr>
              <p:cNvSpPr>
                <a:spLocks/>
              </p:cNvSpPr>
              <p:nvPr/>
            </p:nvSpPr>
            <p:spPr bwMode="auto">
              <a:xfrm>
                <a:off x="4414050" y="6245410"/>
                <a:ext cx="483298" cy="273565"/>
              </a:xfrm>
              <a:custGeom>
                <a:avLst/>
                <a:gdLst>
                  <a:gd name="T0" fmla="*/ 1112 w 2226"/>
                  <a:gd name="T1" fmla="*/ 0 h 1259"/>
                  <a:gd name="T2" fmla="*/ 1209 w 2226"/>
                  <a:gd name="T3" fmla="*/ 4 h 1259"/>
                  <a:gd name="T4" fmla="*/ 1303 w 2226"/>
                  <a:gd name="T5" fmla="*/ 15 h 1259"/>
                  <a:gd name="T6" fmla="*/ 1393 w 2226"/>
                  <a:gd name="T7" fmla="*/ 35 h 1259"/>
                  <a:gd name="T8" fmla="*/ 1482 w 2226"/>
                  <a:gd name="T9" fmla="*/ 62 h 1259"/>
                  <a:gd name="T10" fmla="*/ 1567 w 2226"/>
                  <a:gd name="T11" fmla="*/ 97 h 1259"/>
                  <a:gd name="T12" fmla="*/ 1648 w 2226"/>
                  <a:gd name="T13" fmla="*/ 136 h 1259"/>
                  <a:gd name="T14" fmla="*/ 1726 w 2226"/>
                  <a:gd name="T15" fmla="*/ 184 h 1259"/>
                  <a:gd name="T16" fmla="*/ 1799 w 2226"/>
                  <a:gd name="T17" fmla="*/ 237 h 1259"/>
                  <a:gd name="T18" fmla="*/ 1868 w 2226"/>
                  <a:gd name="T19" fmla="*/ 294 h 1259"/>
                  <a:gd name="T20" fmla="*/ 1932 w 2226"/>
                  <a:gd name="T21" fmla="*/ 359 h 1259"/>
                  <a:gd name="T22" fmla="*/ 1989 w 2226"/>
                  <a:gd name="T23" fmla="*/ 427 h 1259"/>
                  <a:gd name="T24" fmla="*/ 2043 w 2226"/>
                  <a:gd name="T25" fmla="*/ 500 h 1259"/>
                  <a:gd name="T26" fmla="*/ 2090 w 2226"/>
                  <a:gd name="T27" fmla="*/ 578 h 1259"/>
                  <a:gd name="T28" fmla="*/ 2130 w 2226"/>
                  <a:gd name="T29" fmla="*/ 660 h 1259"/>
                  <a:gd name="T30" fmla="*/ 2164 w 2226"/>
                  <a:gd name="T31" fmla="*/ 744 h 1259"/>
                  <a:gd name="T32" fmla="*/ 2191 w 2226"/>
                  <a:gd name="T33" fmla="*/ 833 h 1259"/>
                  <a:gd name="T34" fmla="*/ 2211 w 2226"/>
                  <a:gd name="T35" fmla="*/ 925 h 1259"/>
                  <a:gd name="T36" fmla="*/ 2223 w 2226"/>
                  <a:gd name="T37" fmla="*/ 1018 h 1259"/>
                  <a:gd name="T38" fmla="*/ 2226 w 2226"/>
                  <a:gd name="T39" fmla="*/ 1114 h 1259"/>
                  <a:gd name="T40" fmla="*/ 2223 w 2226"/>
                  <a:gd name="T41" fmla="*/ 1147 h 1259"/>
                  <a:gd name="T42" fmla="*/ 2212 w 2226"/>
                  <a:gd name="T43" fmla="*/ 1178 h 1259"/>
                  <a:gd name="T44" fmla="*/ 2195 w 2226"/>
                  <a:gd name="T45" fmla="*/ 1205 h 1259"/>
                  <a:gd name="T46" fmla="*/ 2173 w 2226"/>
                  <a:gd name="T47" fmla="*/ 1228 h 1259"/>
                  <a:gd name="T48" fmla="*/ 2146 w 2226"/>
                  <a:gd name="T49" fmla="*/ 1245 h 1259"/>
                  <a:gd name="T50" fmla="*/ 2115 w 2226"/>
                  <a:gd name="T51" fmla="*/ 1255 h 1259"/>
                  <a:gd name="T52" fmla="*/ 2082 w 2226"/>
                  <a:gd name="T53" fmla="*/ 1259 h 1259"/>
                  <a:gd name="T54" fmla="*/ 144 w 2226"/>
                  <a:gd name="T55" fmla="*/ 1259 h 1259"/>
                  <a:gd name="T56" fmla="*/ 111 w 2226"/>
                  <a:gd name="T57" fmla="*/ 1255 h 1259"/>
                  <a:gd name="T58" fmla="*/ 80 w 2226"/>
                  <a:gd name="T59" fmla="*/ 1245 h 1259"/>
                  <a:gd name="T60" fmla="*/ 53 w 2226"/>
                  <a:gd name="T61" fmla="*/ 1228 h 1259"/>
                  <a:gd name="T62" fmla="*/ 31 w 2226"/>
                  <a:gd name="T63" fmla="*/ 1205 h 1259"/>
                  <a:gd name="T64" fmla="*/ 14 w 2226"/>
                  <a:gd name="T65" fmla="*/ 1178 h 1259"/>
                  <a:gd name="T66" fmla="*/ 3 w 2226"/>
                  <a:gd name="T67" fmla="*/ 1147 h 1259"/>
                  <a:gd name="T68" fmla="*/ 0 w 2226"/>
                  <a:gd name="T69" fmla="*/ 1114 h 1259"/>
                  <a:gd name="T70" fmla="*/ 3 w 2226"/>
                  <a:gd name="T71" fmla="*/ 1018 h 1259"/>
                  <a:gd name="T72" fmla="*/ 15 w 2226"/>
                  <a:gd name="T73" fmla="*/ 925 h 1259"/>
                  <a:gd name="T74" fmla="*/ 35 w 2226"/>
                  <a:gd name="T75" fmla="*/ 833 h 1259"/>
                  <a:gd name="T76" fmla="*/ 62 w 2226"/>
                  <a:gd name="T77" fmla="*/ 744 h 1259"/>
                  <a:gd name="T78" fmla="*/ 96 w 2226"/>
                  <a:gd name="T79" fmla="*/ 660 h 1259"/>
                  <a:gd name="T80" fmla="*/ 137 w 2226"/>
                  <a:gd name="T81" fmla="*/ 578 h 1259"/>
                  <a:gd name="T82" fmla="*/ 183 w 2226"/>
                  <a:gd name="T83" fmla="*/ 500 h 1259"/>
                  <a:gd name="T84" fmla="*/ 237 w 2226"/>
                  <a:gd name="T85" fmla="*/ 427 h 1259"/>
                  <a:gd name="T86" fmla="*/ 294 w 2226"/>
                  <a:gd name="T87" fmla="*/ 359 h 1259"/>
                  <a:gd name="T88" fmla="*/ 358 w 2226"/>
                  <a:gd name="T89" fmla="*/ 294 h 1259"/>
                  <a:gd name="T90" fmla="*/ 427 w 2226"/>
                  <a:gd name="T91" fmla="*/ 237 h 1259"/>
                  <a:gd name="T92" fmla="*/ 500 w 2226"/>
                  <a:gd name="T93" fmla="*/ 184 h 1259"/>
                  <a:gd name="T94" fmla="*/ 578 w 2226"/>
                  <a:gd name="T95" fmla="*/ 136 h 1259"/>
                  <a:gd name="T96" fmla="*/ 659 w 2226"/>
                  <a:gd name="T97" fmla="*/ 97 h 1259"/>
                  <a:gd name="T98" fmla="*/ 744 w 2226"/>
                  <a:gd name="T99" fmla="*/ 62 h 1259"/>
                  <a:gd name="T100" fmla="*/ 833 w 2226"/>
                  <a:gd name="T101" fmla="*/ 35 h 1259"/>
                  <a:gd name="T102" fmla="*/ 923 w 2226"/>
                  <a:gd name="T103" fmla="*/ 15 h 1259"/>
                  <a:gd name="T104" fmla="*/ 1017 w 2226"/>
                  <a:gd name="T105" fmla="*/ 4 h 1259"/>
                  <a:gd name="T106" fmla="*/ 1112 w 2226"/>
                  <a:gd name="T107"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6" h="1259">
                    <a:moveTo>
                      <a:pt x="1112" y="0"/>
                    </a:moveTo>
                    <a:lnTo>
                      <a:pt x="1209" y="4"/>
                    </a:lnTo>
                    <a:lnTo>
                      <a:pt x="1303" y="15"/>
                    </a:lnTo>
                    <a:lnTo>
                      <a:pt x="1393" y="35"/>
                    </a:lnTo>
                    <a:lnTo>
                      <a:pt x="1482" y="62"/>
                    </a:lnTo>
                    <a:lnTo>
                      <a:pt x="1567" y="97"/>
                    </a:lnTo>
                    <a:lnTo>
                      <a:pt x="1648" y="136"/>
                    </a:lnTo>
                    <a:lnTo>
                      <a:pt x="1726" y="184"/>
                    </a:lnTo>
                    <a:lnTo>
                      <a:pt x="1799" y="237"/>
                    </a:lnTo>
                    <a:lnTo>
                      <a:pt x="1868" y="294"/>
                    </a:lnTo>
                    <a:lnTo>
                      <a:pt x="1932" y="359"/>
                    </a:lnTo>
                    <a:lnTo>
                      <a:pt x="1989" y="427"/>
                    </a:lnTo>
                    <a:lnTo>
                      <a:pt x="2043" y="500"/>
                    </a:lnTo>
                    <a:lnTo>
                      <a:pt x="2090" y="578"/>
                    </a:lnTo>
                    <a:lnTo>
                      <a:pt x="2130" y="660"/>
                    </a:lnTo>
                    <a:lnTo>
                      <a:pt x="2164" y="744"/>
                    </a:lnTo>
                    <a:lnTo>
                      <a:pt x="2191" y="833"/>
                    </a:lnTo>
                    <a:lnTo>
                      <a:pt x="2211" y="925"/>
                    </a:lnTo>
                    <a:lnTo>
                      <a:pt x="2223" y="1018"/>
                    </a:lnTo>
                    <a:lnTo>
                      <a:pt x="2226" y="1114"/>
                    </a:lnTo>
                    <a:lnTo>
                      <a:pt x="2223" y="1147"/>
                    </a:lnTo>
                    <a:lnTo>
                      <a:pt x="2212" y="1178"/>
                    </a:lnTo>
                    <a:lnTo>
                      <a:pt x="2195" y="1205"/>
                    </a:lnTo>
                    <a:lnTo>
                      <a:pt x="2173" y="1228"/>
                    </a:lnTo>
                    <a:lnTo>
                      <a:pt x="2146" y="1245"/>
                    </a:lnTo>
                    <a:lnTo>
                      <a:pt x="2115" y="1255"/>
                    </a:lnTo>
                    <a:lnTo>
                      <a:pt x="2082" y="1259"/>
                    </a:lnTo>
                    <a:lnTo>
                      <a:pt x="144" y="1259"/>
                    </a:lnTo>
                    <a:lnTo>
                      <a:pt x="111" y="1255"/>
                    </a:lnTo>
                    <a:lnTo>
                      <a:pt x="80" y="1245"/>
                    </a:lnTo>
                    <a:lnTo>
                      <a:pt x="53" y="1228"/>
                    </a:lnTo>
                    <a:lnTo>
                      <a:pt x="31" y="1205"/>
                    </a:lnTo>
                    <a:lnTo>
                      <a:pt x="14" y="1178"/>
                    </a:lnTo>
                    <a:lnTo>
                      <a:pt x="3" y="1147"/>
                    </a:lnTo>
                    <a:lnTo>
                      <a:pt x="0" y="1114"/>
                    </a:lnTo>
                    <a:lnTo>
                      <a:pt x="3" y="1018"/>
                    </a:lnTo>
                    <a:lnTo>
                      <a:pt x="15" y="925"/>
                    </a:lnTo>
                    <a:lnTo>
                      <a:pt x="35" y="833"/>
                    </a:lnTo>
                    <a:lnTo>
                      <a:pt x="62" y="744"/>
                    </a:lnTo>
                    <a:lnTo>
                      <a:pt x="96" y="660"/>
                    </a:lnTo>
                    <a:lnTo>
                      <a:pt x="137" y="578"/>
                    </a:lnTo>
                    <a:lnTo>
                      <a:pt x="183" y="500"/>
                    </a:lnTo>
                    <a:lnTo>
                      <a:pt x="237" y="427"/>
                    </a:lnTo>
                    <a:lnTo>
                      <a:pt x="294" y="359"/>
                    </a:lnTo>
                    <a:lnTo>
                      <a:pt x="358" y="294"/>
                    </a:lnTo>
                    <a:lnTo>
                      <a:pt x="427" y="237"/>
                    </a:lnTo>
                    <a:lnTo>
                      <a:pt x="500" y="184"/>
                    </a:lnTo>
                    <a:lnTo>
                      <a:pt x="578" y="136"/>
                    </a:lnTo>
                    <a:lnTo>
                      <a:pt x="659" y="97"/>
                    </a:lnTo>
                    <a:lnTo>
                      <a:pt x="744" y="62"/>
                    </a:lnTo>
                    <a:lnTo>
                      <a:pt x="833" y="35"/>
                    </a:lnTo>
                    <a:lnTo>
                      <a:pt x="923" y="15"/>
                    </a:lnTo>
                    <a:lnTo>
                      <a:pt x="1017" y="4"/>
                    </a:lnTo>
                    <a:lnTo>
                      <a:pt x="11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grpSp>
        <p:sp>
          <p:nvSpPr>
            <p:cNvPr id="106" name="Freeform 40">
              <a:extLst>
                <a:ext uri="{FF2B5EF4-FFF2-40B4-BE49-F238E27FC236}">
                  <a16:creationId xmlns:a16="http://schemas.microsoft.com/office/drawing/2014/main" id="{350DDE01-0C43-E949-9843-568F9CF1B77B}"/>
                </a:ext>
              </a:extLst>
            </p:cNvPr>
            <p:cNvSpPr>
              <a:spLocks noEditPoints="1"/>
            </p:cNvSpPr>
            <p:nvPr/>
          </p:nvSpPr>
          <p:spPr bwMode="auto">
            <a:xfrm>
              <a:off x="6117224" y="3594635"/>
              <a:ext cx="779680" cy="870719"/>
            </a:xfrm>
            <a:custGeom>
              <a:avLst/>
              <a:gdLst>
                <a:gd name="T0" fmla="*/ 2212 w 3006"/>
                <a:gd name="T1" fmla="*/ 2620 h 3357"/>
                <a:gd name="T2" fmla="*/ 2150 w 3006"/>
                <a:gd name="T3" fmla="*/ 2656 h 3357"/>
                <a:gd name="T4" fmla="*/ 1569 w 3006"/>
                <a:gd name="T5" fmla="*/ 2742 h 3357"/>
                <a:gd name="T6" fmla="*/ 1775 w 3006"/>
                <a:gd name="T7" fmla="*/ 2796 h 3357"/>
                <a:gd name="T8" fmla="*/ 1989 w 3006"/>
                <a:gd name="T9" fmla="*/ 2777 h 3357"/>
                <a:gd name="T10" fmla="*/ 2183 w 3006"/>
                <a:gd name="T11" fmla="*/ 2688 h 3357"/>
                <a:gd name="T12" fmla="*/ 2340 w 3006"/>
                <a:gd name="T13" fmla="*/ 2527 h 3357"/>
                <a:gd name="T14" fmla="*/ 2430 w 3006"/>
                <a:gd name="T15" fmla="*/ 2320 h 3357"/>
                <a:gd name="T16" fmla="*/ 2441 w 3006"/>
                <a:gd name="T17" fmla="*/ 2098 h 3357"/>
                <a:gd name="T18" fmla="*/ 2370 w 3006"/>
                <a:gd name="T19" fmla="*/ 1885 h 3357"/>
                <a:gd name="T20" fmla="*/ 2244 w 3006"/>
                <a:gd name="T21" fmla="*/ 1726 h 3357"/>
                <a:gd name="T22" fmla="*/ 1721 w 3006"/>
                <a:gd name="T23" fmla="*/ 1574 h 3357"/>
                <a:gd name="T24" fmla="*/ 1521 w 3006"/>
                <a:gd name="T25" fmla="*/ 1647 h 3357"/>
                <a:gd name="T26" fmla="*/ 1354 w 3006"/>
                <a:gd name="T27" fmla="*/ 1787 h 3357"/>
                <a:gd name="T28" fmla="*/ 1719 w 3006"/>
                <a:gd name="T29" fmla="*/ 1880 h 3357"/>
                <a:gd name="T30" fmla="*/ 1770 w 3006"/>
                <a:gd name="T31" fmla="*/ 1931 h 3357"/>
                <a:gd name="T32" fmla="*/ 1751 w 3006"/>
                <a:gd name="T33" fmla="*/ 2002 h 3357"/>
                <a:gd name="T34" fmla="*/ 1232 w 3006"/>
                <a:gd name="T35" fmla="*/ 2023 h 3357"/>
                <a:gd name="T36" fmla="*/ 1215 w 3006"/>
                <a:gd name="T37" fmla="*/ 2245 h 3357"/>
                <a:gd name="T38" fmla="*/ 1278 w 3006"/>
                <a:gd name="T39" fmla="*/ 2461 h 3357"/>
                <a:gd name="T40" fmla="*/ 2030 w 3006"/>
                <a:gd name="T41" fmla="*/ 1599 h 3357"/>
                <a:gd name="T42" fmla="*/ 1829 w 3006"/>
                <a:gd name="T43" fmla="*/ 1565 h 3357"/>
                <a:gd name="T44" fmla="*/ 1582 w 3006"/>
                <a:gd name="T45" fmla="*/ 372 h 3357"/>
                <a:gd name="T46" fmla="*/ 997 w 3006"/>
                <a:gd name="T47" fmla="*/ 2256 h 3357"/>
                <a:gd name="T48" fmla="*/ 1015 w 3006"/>
                <a:gd name="T49" fmla="*/ 1988 h 3357"/>
                <a:gd name="T50" fmla="*/ 389 w 3006"/>
                <a:gd name="T51" fmla="*/ 1856 h 3357"/>
                <a:gd name="T52" fmla="*/ 338 w 3006"/>
                <a:gd name="T53" fmla="*/ 1806 h 3357"/>
                <a:gd name="T54" fmla="*/ 356 w 3006"/>
                <a:gd name="T55" fmla="*/ 1735 h 3357"/>
                <a:gd name="T56" fmla="*/ 1136 w 3006"/>
                <a:gd name="T57" fmla="*/ 1714 h 3357"/>
                <a:gd name="T58" fmla="*/ 1283 w 3006"/>
                <a:gd name="T59" fmla="*/ 1549 h 3357"/>
                <a:gd name="T60" fmla="*/ 372 w 3006"/>
                <a:gd name="T61" fmla="*/ 1501 h 3357"/>
                <a:gd name="T62" fmla="*/ 335 w 3006"/>
                <a:gd name="T63" fmla="*/ 1437 h 3357"/>
                <a:gd name="T64" fmla="*/ 372 w 3006"/>
                <a:gd name="T65" fmla="*/ 1375 h 3357"/>
                <a:gd name="T66" fmla="*/ 1712 w 3006"/>
                <a:gd name="T67" fmla="*/ 1354 h 3357"/>
                <a:gd name="T68" fmla="*/ 1899 w 3006"/>
                <a:gd name="T69" fmla="*/ 752 h 3357"/>
                <a:gd name="T70" fmla="*/ 1405 w 3006"/>
                <a:gd name="T71" fmla="*/ 727 h 3357"/>
                <a:gd name="T72" fmla="*/ 1364 w 3006"/>
                <a:gd name="T73" fmla="*/ 642 h 3357"/>
                <a:gd name="T74" fmla="*/ 1473 w 3006"/>
                <a:gd name="T75" fmla="*/ 0 h 3357"/>
                <a:gd name="T76" fmla="*/ 1551 w 3006"/>
                <a:gd name="T77" fmla="*/ 32 h 3357"/>
                <a:gd name="T78" fmla="*/ 2115 w 3006"/>
                <a:gd name="T79" fmla="*/ 621 h 3357"/>
                <a:gd name="T80" fmla="*/ 2227 w 3006"/>
                <a:gd name="T81" fmla="*/ 1446 h 3357"/>
                <a:gd name="T82" fmla="*/ 2420 w 3006"/>
                <a:gd name="T83" fmla="*/ 1592 h 3357"/>
                <a:gd name="T84" fmla="*/ 2573 w 3006"/>
                <a:gd name="T85" fmla="*/ 1800 h 3357"/>
                <a:gd name="T86" fmla="*/ 2653 w 3006"/>
                <a:gd name="T87" fmla="*/ 2037 h 3357"/>
                <a:gd name="T88" fmla="*/ 2658 w 3006"/>
                <a:gd name="T89" fmla="*/ 2285 h 3357"/>
                <a:gd name="T90" fmla="*/ 2591 w 3006"/>
                <a:gd name="T91" fmla="*/ 2525 h 3357"/>
                <a:gd name="T92" fmla="*/ 2973 w 3006"/>
                <a:gd name="T93" fmla="*/ 3171 h 3357"/>
                <a:gd name="T94" fmla="*/ 3006 w 3006"/>
                <a:gd name="T95" fmla="*/ 3247 h 3357"/>
                <a:gd name="T96" fmla="*/ 2973 w 3006"/>
                <a:gd name="T97" fmla="*/ 3325 h 3357"/>
                <a:gd name="T98" fmla="*/ 2896 w 3006"/>
                <a:gd name="T99" fmla="*/ 3357 h 3357"/>
                <a:gd name="T100" fmla="*/ 2820 w 3006"/>
                <a:gd name="T101" fmla="*/ 3325 h 3357"/>
                <a:gd name="T102" fmla="*/ 2162 w 3006"/>
                <a:gd name="T103" fmla="*/ 2948 h 3357"/>
                <a:gd name="T104" fmla="*/ 1898 w 3006"/>
                <a:gd name="T105" fmla="*/ 3014 h 3357"/>
                <a:gd name="T106" fmla="*/ 1633 w 3006"/>
                <a:gd name="T107" fmla="*/ 2994 h 3357"/>
                <a:gd name="T108" fmla="*/ 1393 w 3006"/>
                <a:gd name="T109" fmla="*/ 2895 h 3357"/>
                <a:gd name="T110" fmla="*/ 1197 w 3006"/>
                <a:gd name="T111" fmla="*/ 2730 h 3357"/>
                <a:gd name="T112" fmla="*/ 1074 w 3006"/>
                <a:gd name="T113" fmla="*/ 2541 h 3357"/>
                <a:gd name="T114" fmla="*/ 41 w 3006"/>
                <a:gd name="T115" fmla="*/ 2517 h 3357"/>
                <a:gd name="T116" fmla="*/ 0 w 3006"/>
                <a:gd name="T117" fmla="*/ 2432 h 3357"/>
                <a:gd name="T118" fmla="*/ 25 w 3006"/>
                <a:gd name="T119" fmla="*/ 41 h 3357"/>
                <a:gd name="T120" fmla="*/ 110 w 3006"/>
                <a:gd name="T121" fmla="*/ 0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06" h="3357">
                  <a:moveTo>
                    <a:pt x="2222" y="1707"/>
                  </a:moveTo>
                  <a:lnTo>
                    <a:pt x="2222" y="2584"/>
                  </a:lnTo>
                  <a:lnTo>
                    <a:pt x="2220" y="2603"/>
                  </a:lnTo>
                  <a:lnTo>
                    <a:pt x="2212" y="2620"/>
                  </a:lnTo>
                  <a:lnTo>
                    <a:pt x="2201" y="2635"/>
                  </a:lnTo>
                  <a:lnTo>
                    <a:pt x="2187" y="2646"/>
                  </a:lnTo>
                  <a:lnTo>
                    <a:pt x="2169" y="2653"/>
                  </a:lnTo>
                  <a:lnTo>
                    <a:pt x="2150" y="2656"/>
                  </a:lnTo>
                  <a:lnTo>
                    <a:pt x="1435" y="2656"/>
                  </a:lnTo>
                  <a:lnTo>
                    <a:pt x="1477" y="2689"/>
                  </a:lnTo>
                  <a:lnTo>
                    <a:pt x="1522" y="2718"/>
                  </a:lnTo>
                  <a:lnTo>
                    <a:pt x="1569" y="2742"/>
                  </a:lnTo>
                  <a:lnTo>
                    <a:pt x="1618" y="2762"/>
                  </a:lnTo>
                  <a:lnTo>
                    <a:pt x="1669" y="2778"/>
                  </a:lnTo>
                  <a:lnTo>
                    <a:pt x="1722" y="2789"/>
                  </a:lnTo>
                  <a:lnTo>
                    <a:pt x="1775" y="2796"/>
                  </a:lnTo>
                  <a:lnTo>
                    <a:pt x="1829" y="2798"/>
                  </a:lnTo>
                  <a:lnTo>
                    <a:pt x="1883" y="2796"/>
                  </a:lnTo>
                  <a:lnTo>
                    <a:pt x="1937" y="2789"/>
                  </a:lnTo>
                  <a:lnTo>
                    <a:pt x="1989" y="2777"/>
                  </a:lnTo>
                  <a:lnTo>
                    <a:pt x="2040" y="2762"/>
                  </a:lnTo>
                  <a:lnTo>
                    <a:pt x="2089" y="2741"/>
                  </a:lnTo>
                  <a:lnTo>
                    <a:pt x="2137" y="2717"/>
                  </a:lnTo>
                  <a:lnTo>
                    <a:pt x="2183" y="2688"/>
                  </a:lnTo>
                  <a:lnTo>
                    <a:pt x="2226" y="2654"/>
                  </a:lnTo>
                  <a:lnTo>
                    <a:pt x="2265" y="2617"/>
                  </a:lnTo>
                  <a:lnTo>
                    <a:pt x="2305" y="2573"/>
                  </a:lnTo>
                  <a:lnTo>
                    <a:pt x="2340" y="2527"/>
                  </a:lnTo>
                  <a:lnTo>
                    <a:pt x="2370" y="2478"/>
                  </a:lnTo>
                  <a:lnTo>
                    <a:pt x="2396" y="2427"/>
                  </a:lnTo>
                  <a:lnTo>
                    <a:pt x="2415" y="2374"/>
                  </a:lnTo>
                  <a:lnTo>
                    <a:pt x="2430" y="2320"/>
                  </a:lnTo>
                  <a:lnTo>
                    <a:pt x="2441" y="2265"/>
                  </a:lnTo>
                  <a:lnTo>
                    <a:pt x="2446" y="2209"/>
                  </a:lnTo>
                  <a:lnTo>
                    <a:pt x="2446" y="2154"/>
                  </a:lnTo>
                  <a:lnTo>
                    <a:pt x="2441" y="2098"/>
                  </a:lnTo>
                  <a:lnTo>
                    <a:pt x="2430" y="2044"/>
                  </a:lnTo>
                  <a:lnTo>
                    <a:pt x="2415" y="1989"/>
                  </a:lnTo>
                  <a:lnTo>
                    <a:pt x="2396" y="1936"/>
                  </a:lnTo>
                  <a:lnTo>
                    <a:pt x="2370" y="1885"/>
                  </a:lnTo>
                  <a:lnTo>
                    <a:pt x="2340" y="1836"/>
                  </a:lnTo>
                  <a:lnTo>
                    <a:pt x="2305" y="1789"/>
                  </a:lnTo>
                  <a:lnTo>
                    <a:pt x="2265" y="1746"/>
                  </a:lnTo>
                  <a:lnTo>
                    <a:pt x="2244" y="1726"/>
                  </a:lnTo>
                  <a:lnTo>
                    <a:pt x="2222" y="1707"/>
                  </a:lnTo>
                  <a:close/>
                  <a:moveTo>
                    <a:pt x="1829" y="1565"/>
                  </a:moveTo>
                  <a:lnTo>
                    <a:pt x="1774" y="1567"/>
                  </a:lnTo>
                  <a:lnTo>
                    <a:pt x="1721" y="1574"/>
                  </a:lnTo>
                  <a:lnTo>
                    <a:pt x="1668" y="1585"/>
                  </a:lnTo>
                  <a:lnTo>
                    <a:pt x="1617" y="1602"/>
                  </a:lnTo>
                  <a:lnTo>
                    <a:pt x="1568" y="1622"/>
                  </a:lnTo>
                  <a:lnTo>
                    <a:pt x="1521" y="1647"/>
                  </a:lnTo>
                  <a:lnTo>
                    <a:pt x="1475" y="1675"/>
                  </a:lnTo>
                  <a:lnTo>
                    <a:pt x="1432" y="1708"/>
                  </a:lnTo>
                  <a:lnTo>
                    <a:pt x="1392" y="1746"/>
                  </a:lnTo>
                  <a:lnTo>
                    <a:pt x="1354" y="1787"/>
                  </a:lnTo>
                  <a:lnTo>
                    <a:pt x="1320" y="1831"/>
                  </a:lnTo>
                  <a:lnTo>
                    <a:pt x="1291" y="1878"/>
                  </a:lnTo>
                  <a:lnTo>
                    <a:pt x="1700" y="1878"/>
                  </a:lnTo>
                  <a:lnTo>
                    <a:pt x="1719" y="1880"/>
                  </a:lnTo>
                  <a:lnTo>
                    <a:pt x="1736" y="1887"/>
                  </a:lnTo>
                  <a:lnTo>
                    <a:pt x="1751" y="1899"/>
                  </a:lnTo>
                  <a:lnTo>
                    <a:pt x="1763" y="1914"/>
                  </a:lnTo>
                  <a:lnTo>
                    <a:pt x="1770" y="1931"/>
                  </a:lnTo>
                  <a:lnTo>
                    <a:pt x="1773" y="1951"/>
                  </a:lnTo>
                  <a:lnTo>
                    <a:pt x="1770" y="1970"/>
                  </a:lnTo>
                  <a:lnTo>
                    <a:pt x="1763" y="1987"/>
                  </a:lnTo>
                  <a:lnTo>
                    <a:pt x="1751" y="2002"/>
                  </a:lnTo>
                  <a:lnTo>
                    <a:pt x="1736" y="2013"/>
                  </a:lnTo>
                  <a:lnTo>
                    <a:pt x="1719" y="2020"/>
                  </a:lnTo>
                  <a:lnTo>
                    <a:pt x="1700" y="2023"/>
                  </a:lnTo>
                  <a:lnTo>
                    <a:pt x="1232" y="2023"/>
                  </a:lnTo>
                  <a:lnTo>
                    <a:pt x="1220" y="2078"/>
                  </a:lnTo>
                  <a:lnTo>
                    <a:pt x="1214" y="2134"/>
                  </a:lnTo>
                  <a:lnTo>
                    <a:pt x="1212" y="2190"/>
                  </a:lnTo>
                  <a:lnTo>
                    <a:pt x="1215" y="2245"/>
                  </a:lnTo>
                  <a:lnTo>
                    <a:pt x="1223" y="2300"/>
                  </a:lnTo>
                  <a:lnTo>
                    <a:pt x="1236" y="2356"/>
                  </a:lnTo>
                  <a:lnTo>
                    <a:pt x="1255" y="2409"/>
                  </a:lnTo>
                  <a:lnTo>
                    <a:pt x="1278" y="2461"/>
                  </a:lnTo>
                  <a:lnTo>
                    <a:pt x="1307" y="2511"/>
                  </a:lnTo>
                  <a:lnTo>
                    <a:pt x="2077" y="2511"/>
                  </a:lnTo>
                  <a:lnTo>
                    <a:pt x="2077" y="1617"/>
                  </a:lnTo>
                  <a:lnTo>
                    <a:pt x="2030" y="1599"/>
                  </a:lnTo>
                  <a:lnTo>
                    <a:pt x="1981" y="1583"/>
                  </a:lnTo>
                  <a:lnTo>
                    <a:pt x="1932" y="1573"/>
                  </a:lnTo>
                  <a:lnTo>
                    <a:pt x="1880" y="1567"/>
                  </a:lnTo>
                  <a:lnTo>
                    <a:pt x="1829" y="1565"/>
                  </a:lnTo>
                  <a:close/>
                  <a:moveTo>
                    <a:pt x="1582" y="372"/>
                  </a:moveTo>
                  <a:lnTo>
                    <a:pt x="1582" y="533"/>
                  </a:lnTo>
                  <a:lnTo>
                    <a:pt x="1744" y="533"/>
                  </a:lnTo>
                  <a:lnTo>
                    <a:pt x="1582" y="372"/>
                  </a:lnTo>
                  <a:close/>
                  <a:moveTo>
                    <a:pt x="219" y="218"/>
                  </a:moveTo>
                  <a:lnTo>
                    <a:pt x="219" y="2323"/>
                  </a:lnTo>
                  <a:lnTo>
                    <a:pt x="1005" y="2323"/>
                  </a:lnTo>
                  <a:lnTo>
                    <a:pt x="997" y="2256"/>
                  </a:lnTo>
                  <a:lnTo>
                    <a:pt x="992" y="2189"/>
                  </a:lnTo>
                  <a:lnTo>
                    <a:pt x="995" y="2121"/>
                  </a:lnTo>
                  <a:lnTo>
                    <a:pt x="1003" y="2055"/>
                  </a:lnTo>
                  <a:lnTo>
                    <a:pt x="1015" y="1988"/>
                  </a:lnTo>
                  <a:lnTo>
                    <a:pt x="1033" y="1923"/>
                  </a:lnTo>
                  <a:lnTo>
                    <a:pt x="1057" y="1860"/>
                  </a:lnTo>
                  <a:lnTo>
                    <a:pt x="409" y="1860"/>
                  </a:lnTo>
                  <a:lnTo>
                    <a:pt x="389" y="1856"/>
                  </a:lnTo>
                  <a:lnTo>
                    <a:pt x="372" y="1849"/>
                  </a:lnTo>
                  <a:lnTo>
                    <a:pt x="356" y="1838"/>
                  </a:lnTo>
                  <a:lnTo>
                    <a:pt x="345" y="1824"/>
                  </a:lnTo>
                  <a:lnTo>
                    <a:pt x="338" y="1806"/>
                  </a:lnTo>
                  <a:lnTo>
                    <a:pt x="335" y="1787"/>
                  </a:lnTo>
                  <a:lnTo>
                    <a:pt x="338" y="1767"/>
                  </a:lnTo>
                  <a:lnTo>
                    <a:pt x="345" y="1750"/>
                  </a:lnTo>
                  <a:lnTo>
                    <a:pt x="356" y="1735"/>
                  </a:lnTo>
                  <a:lnTo>
                    <a:pt x="372" y="1723"/>
                  </a:lnTo>
                  <a:lnTo>
                    <a:pt x="389" y="1716"/>
                  </a:lnTo>
                  <a:lnTo>
                    <a:pt x="409" y="1714"/>
                  </a:lnTo>
                  <a:lnTo>
                    <a:pt x="1136" y="1714"/>
                  </a:lnTo>
                  <a:lnTo>
                    <a:pt x="1167" y="1671"/>
                  </a:lnTo>
                  <a:lnTo>
                    <a:pt x="1200" y="1630"/>
                  </a:lnTo>
                  <a:lnTo>
                    <a:pt x="1237" y="1592"/>
                  </a:lnTo>
                  <a:lnTo>
                    <a:pt x="1283" y="1549"/>
                  </a:lnTo>
                  <a:lnTo>
                    <a:pt x="1331" y="1510"/>
                  </a:lnTo>
                  <a:lnTo>
                    <a:pt x="409" y="1510"/>
                  </a:lnTo>
                  <a:lnTo>
                    <a:pt x="389" y="1508"/>
                  </a:lnTo>
                  <a:lnTo>
                    <a:pt x="372" y="1501"/>
                  </a:lnTo>
                  <a:lnTo>
                    <a:pt x="356" y="1489"/>
                  </a:lnTo>
                  <a:lnTo>
                    <a:pt x="345" y="1474"/>
                  </a:lnTo>
                  <a:lnTo>
                    <a:pt x="338" y="1457"/>
                  </a:lnTo>
                  <a:lnTo>
                    <a:pt x="335" y="1437"/>
                  </a:lnTo>
                  <a:lnTo>
                    <a:pt x="338" y="1418"/>
                  </a:lnTo>
                  <a:lnTo>
                    <a:pt x="345" y="1400"/>
                  </a:lnTo>
                  <a:lnTo>
                    <a:pt x="356" y="1386"/>
                  </a:lnTo>
                  <a:lnTo>
                    <a:pt x="372" y="1375"/>
                  </a:lnTo>
                  <a:lnTo>
                    <a:pt x="389" y="1368"/>
                  </a:lnTo>
                  <a:lnTo>
                    <a:pt x="409" y="1365"/>
                  </a:lnTo>
                  <a:lnTo>
                    <a:pt x="1655" y="1365"/>
                  </a:lnTo>
                  <a:lnTo>
                    <a:pt x="1712" y="1354"/>
                  </a:lnTo>
                  <a:lnTo>
                    <a:pt x="1770" y="1348"/>
                  </a:lnTo>
                  <a:lnTo>
                    <a:pt x="1829" y="1346"/>
                  </a:lnTo>
                  <a:lnTo>
                    <a:pt x="1899" y="1349"/>
                  </a:lnTo>
                  <a:lnTo>
                    <a:pt x="1899" y="752"/>
                  </a:lnTo>
                  <a:lnTo>
                    <a:pt x="1473" y="752"/>
                  </a:lnTo>
                  <a:lnTo>
                    <a:pt x="1448" y="749"/>
                  </a:lnTo>
                  <a:lnTo>
                    <a:pt x="1426" y="741"/>
                  </a:lnTo>
                  <a:lnTo>
                    <a:pt x="1405" y="727"/>
                  </a:lnTo>
                  <a:lnTo>
                    <a:pt x="1388" y="711"/>
                  </a:lnTo>
                  <a:lnTo>
                    <a:pt x="1375" y="691"/>
                  </a:lnTo>
                  <a:lnTo>
                    <a:pt x="1367" y="668"/>
                  </a:lnTo>
                  <a:lnTo>
                    <a:pt x="1364" y="642"/>
                  </a:lnTo>
                  <a:lnTo>
                    <a:pt x="1364" y="218"/>
                  </a:lnTo>
                  <a:lnTo>
                    <a:pt x="219" y="218"/>
                  </a:lnTo>
                  <a:close/>
                  <a:moveTo>
                    <a:pt x="110" y="0"/>
                  </a:moveTo>
                  <a:lnTo>
                    <a:pt x="1473" y="0"/>
                  </a:lnTo>
                  <a:lnTo>
                    <a:pt x="1494" y="2"/>
                  </a:lnTo>
                  <a:lnTo>
                    <a:pt x="1515" y="8"/>
                  </a:lnTo>
                  <a:lnTo>
                    <a:pt x="1534" y="19"/>
                  </a:lnTo>
                  <a:lnTo>
                    <a:pt x="1551" y="32"/>
                  </a:lnTo>
                  <a:lnTo>
                    <a:pt x="2085" y="566"/>
                  </a:lnTo>
                  <a:lnTo>
                    <a:pt x="2099" y="582"/>
                  </a:lnTo>
                  <a:lnTo>
                    <a:pt x="2109" y="601"/>
                  </a:lnTo>
                  <a:lnTo>
                    <a:pt x="2115" y="621"/>
                  </a:lnTo>
                  <a:lnTo>
                    <a:pt x="2117" y="642"/>
                  </a:lnTo>
                  <a:lnTo>
                    <a:pt x="2117" y="1397"/>
                  </a:lnTo>
                  <a:lnTo>
                    <a:pt x="2172" y="1420"/>
                  </a:lnTo>
                  <a:lnTo>
                    <a:pt x="2227" y="1446"/>
                  </a:lnTo>
                  <a:lnTo>
                    <a:pt x="2278" y="1477"/>
                  </a:lnTo>
                  <a:lnTo>
                    <a:pt x="2328" y="1512"/>
                  </a:lnTo>
                  <a:lnTo>
                    <a:pt x="2375" y="1550"/>
                  </a:lnTo>
                  <a:lnTo>
                    <a:pt x="2420" y="1592"/>
                  </a:lnTo>
                  <a:lnTo>
                    <a:pt x="2465" y="1640"/>
                  </a:lnTo>
                  <a:lnTo>
                    <a:pt x="2505" y="1691"/>
                  </a:lnTo>
                  <a:lnTo>
                    <a:pt x="2541" y="1745"/>
                  </a:lnTo>
                  <a:lnTo>
                    <a:pt x="2573" y="1800"/>
                  </a:lnTo>
                  <a:lnTo>
                    <a:pt x="2599" y="1857"/>
                  </a:lnTo>
                  <a:lnTo>
                    <a:pt x="2622" y="1917"/>
                  </a:lnTo>
                  <a:lnTo>
                    <a:pt x="2639" y="1976"/>
                  </a:lnTo>
                  <a:lnTo>
                    <a:pt x="2653" y="2037"/>
                  </a:lnTo>
                  <a:lnTo>
                    <a:pt x="2661" y="2099"/>
                  </a:lnTo>
                  <a:lnTo>
                    <a:pt x="2664" y="2161"/>
                  </a:lnTo>
                  <a:lnTo>
                    <a:pt x="2664" y="2224"/>
                  </a:lnTo>
                  <a:lnTo>
                    <a:pt x="2658" y="2285"/>
                  </a:lnTo>
                  <a:lnTo>
                    <a:pt x="2649" y="2346"/>
                  </a:lnTo>
                  <a:lnTo>
                    <a:pt x="2634" y="2408"/>
                  </a:lnTo>
                  <a:lnTo>
                    <a:pt x="2615" y="2467"/>
                  </a:lnTo>
                  <a:lnTo>
                    <a:pt x="2591" y="2525"/>
                  </a:lnTo>
                  <a:lnTo>
                    <a:pt x="2563" y="2583"/>
                  </a:lnTo>
                  <a:lnTo>
                    <a:pt x="2530" y="2637"/>
                  </a:lnTo>
                  <a:lnTo>
                    <a:pt x="2492" y="2690"/>
                  </a:lnTo>
                  <a:lnTo>
                    <a:pt x="2973" y="3171"/>
                  </a:lnTo>
                  <a:lnTo>
                    <a:pt x="2988" y="3188"/>
                  </a:lnTo>
                  <a:lnTo>
                    <a:pt x="2998" y="3206"/>
                  </a:lnTo>
                  <a:lnTo>
                    <a:pt x="3004" y="3227"/>
                  </a:lnTo>
                  <a:lnTo>
                    <a:pt x="3006" y="3247"/>
                  </a:lnTo>
                  <a:lnTo>
                    <a:pt x="3004" y="3269"/>
                  </a:lnTo>
                  <a:lnTo>
                    <a:pt x="2998" y="3289"/>
                  </a:lnTo>
                  <a:lnTo>
                    <a:pt x="2988" y="3308"/>
                  </a:lnTo>
                  <a:lnTo>
                    <a:pt x="2973" y="3325"/>
                  </a:lnTo>
                  <a:lnTo>
                    <a:pt x="2957" y="3339"/>
                  </a:lnTo>
                  <a:lnTo>
                    <a:pt x="2937" y="3349"/>
                  </a:lnTo>
                  <a:lnTo>
                    <a:pt x="2917" y="3355"/>
                  </a:lnTo>
                  <a:lnTo>
                    <a:pt x="2896" y="3357"/>
                  </a:lnTo>
                  <a:lnTo>
                    <a:pt x="2876" y="3355"/>
                  </a:lnTo>
                  <a:lnTo>
                    <a:pt x="2855" y="3349"/>
                  </a:lnTo>
                  <a:lnTo>
                    <a:pt x="2836" y="3339"/>
                  </a:lnTo>
                  <a:lnTo>
                    <a:pt x="2820" y="3325"/>
                  </a:lnTo>
                  <a:lnTo>
                    <a:pt x="2338" y="2844"/>
                  </a:lnTo>
                  <a:lnTo>
                    <a:pt x="2282" y="2884"/>
                  </a:lnTo>
                  <a:lnTo>
                    <a:pt x="2223" y="2918"/>
                  </a:lnTo>
                  <a:lnTo>
                    <a:pt x="2162" y="2948"/>
                  </a:lnTo>
                  <a:lnTo>
                    <a:pt x="2099" y="2972"/>
                  </a:lnTo>
                  <a:lnTo>
                    <a:pt x="2033" y="2992"/>
                  </a:lnTo>
                  <a:lnTo>
                    <a:pt x="1966" y="3005"/>
                  </a:lnTo>
                  <a:lnTo>
                    <a:pt x="1898" y="3014"/>
                  </a:lnTo>
                  <a:lnTo>
                    <a:pt x="1829" y="3016"/>
                  </a:lnTo>
                  <a:lnTo>
                    <a:pt x="1763" y="3014"/>
                  </a:lnTo>
                  <a:lnTo>
                    <a:pt x="1697" y="3006"/>
                  </a:lnTo>
                  <a:lnTo>
                    <a:pt x="1633" y="2994"/>
                  </a:lnTo>
                  <a:lnTo>
                    <a:pt x="1570" y="2976"/>
                  </a:lnTo>
                  <a:lnTo>
                    <a:pt x="1509" y="2954"/>
                  </a:lnTo>
                  <a:lnTo>
                    <a:pt x="1449" y="2926"/>
                  </a:lnTo>
                  <a:lnTo>
                    <a:pt x="1393" y="2895"/>
                  </a:lnTo>
                  <a:lnTo>
                    <a:pt x="1339" y="2858"/>
                  </a:lnTo>
                  <a:lnTo>
                    <a:pt x="1286" y="2817"/>
                  </a:lnTo>
                  <a:lnTo>
                    <a:pt x="1237" y="2772"/>
                  </a:lnTo>
                  <a:lnTo>
                    <a:pt x="1197" y="2730"/>
                  </a:lnTo>
                  <a:lnTo>
                    <a:pt x="1161" y="2685"/>
                  </a:lnTo>
                  <a:lnTo>
                    <a:pt x="1129" y="2639"/>
                  </a:lnTo>
                  <a:lnTo>
                    <a:pt x="1100" y="2591"/>
                  </a:lnTo>
                  <a:lnTo>
                    <a:pt x="1074" y="2541"/>
                  </a:lnTo>
                  <a:lnTo>
                    <a:pt x="110" y="2541"/>
                  </a:lnTo>
                  <a:lnTo>
                    <a:pt x="85" y="2539"/>
                  </a:lnTo>
                  <a:lnTo>
                    <a:pt x="61" y="2530"/>
                  </a:lnTo>
                  <a:lnTo>
                    <a:pt x="41" y="2517"/>
                  </a:lnTo>
                  <a:lnTo>
                    <a:pt x="25" y="2500"/>
                  </a:lnTo>
                  <a:lnTo>
                    <a:pt x="11" y="2480"/>
                  </a:lnTo>
                  <a:lnTo>
                    <a:pt x="3" y="2457"/>
                  </a:lnTo>
                  <a:lnTo>
                    <a:pt x="0" y="2432"/>
                  </a:lnTo>
                  <a:lnTo>
                    <a:pt x="0" y="109"/>
                  </a:lnTo>
                  <a:lnTo>
                    <a:pt x="3" y="84"/>
                  </a:lnTo>
                  <a:lnTo>
                    <a:pt x="11" y="61"/>
                  </a:lnTo>
                  <a:lnTo>
                    <a:pt x="25" y="41"/>
                  </a:lnTo>
                  <a:lnTo>
                    <a:pt x="41" y="24"/>
                  </a:lnTo>
                  <a:lnTo>
                    <a:pt x="61" y="10"/>
                  </a:lnTo>
                  <a:lnTo>
                    <a:pt x="85" y="2"/>
                  </a:lnTo>
                  <a:lnTo>
                    <a:pt x="110"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dirty="0"/>
            </a:p>
          </p:txBody>
        </p:sp>
        <p:sp>
          <p:nvSpPr>
            <p:cNvPr id="107" name="Oval 106">
              <a:extLst>
                <a:ext uri="{FF2B5EF4-FFF2-40B4-BE49-F238E27FC236}">
                  <a16:creationId xmlns:a16="http://schemas.microsoft.com/office/drawing/2014/main" id="{FA5F6404-6664-E840-B853-59C28CA40334}"/>
                </a:ext>
              </a:extLst>
            </p:cNvPr>
            <p:cNvSpPr/>
            <p:nvPr/>
          </p:nvSpPr>
          <p:spPr>
            <a:xfrm>
              <a:off x="6044269" y="4451071"/>
              <a:ext cx="805708" cy="805707"/>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600" b="1"/>
                <a:t>03</a:t>
              </a:r>
            </a:p>
          </p:txBody>
        </p:sp>
      </p:grpSp>
      <p:sp>
        <p:nvSpPr>
          <p:cNvPr id="58" name="Rectangle 57">
            <a:extLst>
              <a:ext uri="{FF2B5EF4-FFF2-40B4-BE49-F238E27FC236}">
                <a16:creationId xmlns:a16="http://schemas.microsoft.com/office/drawing/2014/main" id="{019BE8AE-501E-1F48-AC79-B8E01F54FFB4}"/>
              </a:ext>
            </a:extLst>
          </p:cNvPr>
          <p:cNvSpPr/>
          <p:nvPr>
            <p:custDataLst>
              <p:tags r:id="rId6"/>
            </p:custDataLst>
          </p:nvPr>
        </p:nvSpPr>
        <p:spPr>
          <a:xfrm>
            <a:off x="666497" y="2489116"/>
            <a:ext cx="3963154" cy="523220"/>
          </a:xfrm>
          <a:prstGeom prst="rect">
            <a:avLst/>
          </a:prstGeom>
          <a:solidFill>
            <a:schemeClr val="accent5"/>
          </a:solidFill>
        </p:spPr>
        <p:txBody>
          <a:bodyPr wrap="square" rtlCol="0">
            <a:spAutoFit/>
          </a:bodyPr>
          <a:lstStyle/>
          <a:p>
            <a:pPr algn="ctr" rtl="0"/>
            <a:r>
              <a:rPr lang="fr" sz="2800" b="1">
                <a:solidFill>
                  <a:schemeClr val="bg1"/>
                </a:solidFill>
              </a:rPr>
              <a:t>QUESTIONS RED</a:t>
            </a:r>
            <a:endParaRPr lang="en-US" sz="3600" b="1" dirty="0">
              <a:solidFill>
                <a:schemeClr val="bg1"/>
              </a:solidFill>
            </a:endParaRPr>
          </a:p>
        </p:txBody>
      </p:sp>
      <p:sp>
        <p:nvSpPr>
          <p:cNvPr id="59" name="Rectangle 58">
            <a:extLst>
              <a:ext uri="{FF2B5EF4-FFF2-40B4-BE49-F238E27FC236}">
                <a16:creationId xmlns:a16="http://schemas.microsoft.com/office/drawing/2014/main" id="{D58F1D49-ED1F-F844-81B7-0E14F0C87559}"/>
              </a:ext>
            </a:extLst>
          </p:cNvPr>
          <p:cNvSpPr/>
          <p:nvPr>
            <p:custDataLst>
              <p:tags r:id="rId7"/>
            </p:custDataLst>
          </p:nvPr>
        </p:nvSpPr>
        <p:spPr>
          <a:xfrm>
            <a:off x="5115053" y="2542729"/>
            <a:ext cx="4598611" cy="461665"/>
          </a:xfrm>
          <a:prstGeom prst="rect">
            <a:avLst/>
          </a:prstGeom>
        </p:spPr>
        <p:txBody>
          <a:bodyPr wrap="square" rtlCol="0">
            <a:spAutoFit/>
          </a:bodyPr>
          <a:lstStyle/>
          <a:p>
            <a:pPr rtl="0"/>
            <a:r>
              <a:rPr lang="fr" sz="2400"/>
              <a:t>Raconter, expliquer, décrire</a:t>
            </a:r>
          </a:p>
        </p:txBody>
      </p:sp>
      <p:cxnSp>
        <p:nvCxnSpPr>
          <p:cNvPr id="60" name="Straight Connector 59">
            <a:extLst>
              <a:ext uri="{FF2B5EF4-FFF2-40B4-BE49-F238E27FC236}">
                <a16:creationId xmlns:a16="http://schemas.microsoft.com/office/drawing/2014/main" id="{64382485-A85E-1446-B300-A026E8379D90}"/>
              </a:ext>
            </a:extLst>
          </p:cNvPr>
          <p:cNvCxnSpPr>
            <a:cxnSpLocks/>
          </p:cNvCxnSpPr>
          <p:nvPr>
            <p:custDataLst>
              <p:tags r:id="rId8"/>
            </p:custDataLst>
          </p:nvPr>
        </p:nvCxnSpPr>
        <p:spPr bwMode="auto">
          <a:xfrm>
            <a:off x="4986741" y="2489116"/>
            <a:ext cx="0" cy="707886"/>
          </a:xfrm>
          <a:prstGeom prst="line">
            <a:avLst/>
          </a:prstGeom>
          <a:blipFill dpi="0" rotWithShape="0">
            <a:blip r:embed="rId16"/>
            <a:srcRect/>
            <a:tile tx="0" ty="0" sx="100000" sy="100000" flip="none" algn="tl"/>
          </a:blipFill>
          <a:ln w="57150"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92" name="Group 91">
            <a:extLst>
              <a:ext uri="{FF2B5EF4-FFF2-40B4-BE49-F238E27FC236}">
                <a16:creationId xmlns:a16="http://schemas.microsoft.com/office/drawing/2014/main" id="{6FDFFF72-8A70-B94F-BC38-A1522AF10EF0}"/>
              </a:ext>
            </a:extLst>
          </p:cNvPr>
          <p:cNvGrpSpPr/>
          <p:nvPr>
            <p:custDataLst>
              <p:tags r:id="rId9"/>
            </p:custDataLst>
          </p:nvPr>
        </p:nvGrpSpPr>
        <p:grpSpPr>
          <a:xfrm>
            <a:off x="-39354" y="3562867"/>
            <a:ext cx="3990945" cy="3888038"/>
            <a:chOff x="106925" y="2137490"/>
            <a:chExt cx="2941508" cy="3634813"/>
          </a:xfrm>
        </p:grpSpPr>
        <p:sp>
          <p:nvSpPr>
            <p:cNvPr id="93" name="Freeform 1050">
              <a:extLst>
                <a:ext uri="{FF2B5EF4-FFF2-40B4-BE49-F238E27FC236}">
                  <a16:creationId xmlns:a16="http://schemas.microsoft.com/office/drawing/2014/main" id="{841973BA-5EAB-F443-8B4B-E1BA2084CD27}"/>
                </a:ext>
              </a:extLst>
            </p:cNvPr>
            <p:cNvSpPr>
              <a:spLocks/>
            </p:cNvSpPr>
            <p:nvPr/>
          </p:nvSpPr>
          <p:spPr bwMode="auto">
            <a:xfrm>
              <a:off x="106925" y="2137490"/>
              <a:ext cx="2941508" cy="3634813"/>
            </a:xfrm>
            <a:custGeom>
              <a:avLst/>
              <a:gdLst>
                <a:gd name="T0" fmla="*/ 768 w 1386"/>
                <a:gd name="T1" fmla="*/ 4 h 1872"/>
                <a:gd name="T2" fmla="*/ 912 w 1386"/>
                <a:gd name="T3" fmla="*/ 36 h 1872"/>
                <a:gd name="T4" fmla="*/ 1043 w 1386"/>
                <a:gd name="T5" fmla="*/ 95 h 1872"/>
                <a:gd name="T6" fmla="*/ 1157 w 1386"/>
                <a:gd name="T7" fmla="*/ 178 h 1872"/>
                <a:gd name="T8" fmla="*/ 1252 w 1386"/>
                <a:gd name="T9" fmla="*/ 284 h 1872"/>
                <a:gd name="T10" fmla="*/ 1324 w 1386"/>
                <a:gd name="T11" fmla="*/ 407 h 1872"/>
                <a:gd name="T12" fmla="*/ 1370 w 1386"/>
                <a:gd name="T13" fmla="*/ 545 h 1872"/>
                <a:gd name="T14" fmla="*/ 1386 w 1386"/>
                <a:gd name="T15" fmla="*/ 693 h 1872"/>
                <a:gd name="T16" fmla="*/ 1373 w 1386"/>
                <a:gd name="T17" fmla="*/ 825 h 1872"/>
                <a:gd name="T18" fmla="*/ 1335 w 1386"/>
                <a:gd name="T19" fmla="*/ 951 h 1872"/>
                <a:gd name="T20" fmla="*/ 1275 w 1386"/>
                <a:gd name="T21" fmla="*/ 1066 h 1872"/>
                <a:gd name="T22" fmla="*/ 1195 w 1386"/>
                <a:gd name="T23" fmla="*/ 1169 h 1872"/>
                <a:gd name="T24" fmla="*/ 1095 w 1386"/>
                <a:gd name="T25" fmla="*/ 1256 h 1872"/>
                <a:gd name="T26" fmla="*/ 980 w 1386"/>
                <a:gd name="T27" fmla="*/ 1324 h 1872"/>
                <a:gd name="T28" fmla="*/ 851 w 1386"/>
                <a:gd name="T29" fmla="*/ 1368 h 1872"/>
                <a:gd name="T30" fmla="*/ 843 w 1386"/>
                <a:gd name="T31" fmla="*/ 1406 h 1872"/>
                <a:gd name="T32" fmla="*/ 836 w 1386"/>
                <a:gd name="T33" fmla="*/ 1432 h 1872"/>
                <a:gd name="T34" fmla="*/ 832 w 1386"/>
                <a:gd name="T35" fmla="*/ 1451 h 1872"/>
                <a:gd name="T36" fmla="*/ 830 w 1386"/>
                <a:gd name="T37" fmla="*/ 1466 h 1872"/>
                <a:gd name="T38" fmla="*/ 826 w 1386"/>
                <a:gd name="T39" fmla="*/ 1484 h 1872"/>
                <a:gd name="T40" fmla="*/ 820 w 1386"/>
                <a:gd name="T41" fmla="*/ 1507 h 1872"/>
                <a:gd name="T42" fmla="*/ 813 w 1386"/>
                <a:gd name="T43" fmla="*/ 1540 h 1872"/>
                <a:gd name="T44" fmla="*/ 802 w 1386"/>
                <a:gd name="T45" fmla="*/ 1590 h 1872"/>
                <a:gd name="T46" fmla="*/ 788 w 1386"/>
                <a:gd name="T47" fmla="*/ 1658 h 1872"/>
                <a:gd name="T48" fmla="*/ 768 w 1386"/>
                <a:gd name="T49" fmla="*/ 1751 h 1872"/>
                <a:gd name="T50" fmla="*/ 742 w 1386"/>
                <a:gd name="T51" fmla="*/ 1872 h 1872"/>
                <a:gd name="T52" fmla="*/ 512 w 1386"/>
                <a:gd name="T53" fmla="*/ 1362 h 1872"/>
                <a:gd name="T54" fmla="*/ 382 w 1386"/>
                <a:gd name="T55" fmla="*/ 1312 h 1872"/>
                <a:gd name="T56" fmla="*/ 267 w 1386"/>
                <a:gd name="T57" fmla="*/ 1237 h 1872"/>
                <a:gd name="T58" fmla="*/ 167 w 1386"/>
                <a:gd name="T59" fmla="*/ 1143 h 1872"/>
                <a:gd name="T60" fmla="*/ 89 w 1386"/>
                <a:gd name="T61" fmla="*/ 1031 h 1872"/>
                <a:gd name="T62" fmla="*/ 34 w 1386"/>
                <a:gd name="T63" fmla="*/ 904 h 1872"/>
                <a:gd name="T64" fmla="*/ 4 w 1386"/>
                <a:gd name="T65" fmla="*/ 766 h 1872"/>
                <a:gd name="T66" fmla="*/ 5 w 1386"/>
                <a:gd name="T67" fmla="*/ 618 h 1872"/>
                <a:gd name="T68" fmla="*/ 35 w 1386"/>
                <a:gd name="T69" fmla="*/ 474 h 1872"/>
                <a:gd name="T70" fmla="*/ 95 w 1386"/>
                <a:gd name="T71" fmla="*/ 343 h 1872"/>
                <a:gd name="T72" fmla="*/ 179 w 1386"/>
                <a:gd name="T73" fmla="*/ 229 h 1872"/>
                <a:gd name="T74" fmla="*/ 284 w 1386"/>
                <a:gd name="T75" fmla="*/ 134 h 1872"/>
                <a:gd name="T76" fmla="*/ 407 w 1386"/>
                <a:gd name="T77" fmla="*/ 62 h 1872"/>
                <a:gd name="T78" fmla="*/ 544 w 1386"/>
                <a:gd name="T79" fmla="*/ 16 h 1872"/>
                <a:gd name="T80" fmla="*/ 693 w 1386"/>
                <a:gd name="T81" fmla="*/ 0 h 1872"/>
                <a:gd name="connsiteX0" fmla="*/ 5000 w 10000"/>
                <a:gd name="connsiteY0" fmla="*/ 0 h 9653"/>
                <a:gd name="connsiteX1" fmla="*/ 5541 w 10000"/>
                <a:gd name="connsiteY1" fmla="*/ 21 h 9653"/>
                <a:gd name="connsiteX2" fmla="*/ 6068 w 10000"/>
                <a:gd name="connsiteY2" fmla="*/ 85 h 9653"/>
                <a:gd name="connsiteX3" fmla="*/ 6580 w 10000"/>
                <a:gd name="connsiteY3" fmla="*/ 192 h 9653"/>
                <a:gd name="connsiteX4" fmla="*/ 7063 w 10000"/>
                <a:gd name="connsiteY4" fmla="*/ 331 h 9653"/>
                <a:gd name="connsiteX5" fmla="*/ 7525 w 10000"/>
                <a:gd name="connsiteY5" fmla="*/ 507 h 9653"/>
                <a:gd name="connsiteX6" fmla="*/ 7951 w 10000"/>
                <a:gd name="connsiteY6" fmla="*/ 716 h 9653"/>
                <a:gd name="connsiteX7" fmla="*/ 8348 w 10000"/>
                <a:gd name="connsiteY7" fmla="*/ 951 h 9653"/>
                <a:gd name="connsiteX8" fmla="*/ 8709 w 10000"/>
                <a:gd name="connsiteY8" fmla="*/ 1223 h 9653"/>
                <a:gd name="connsiteX9" fmla="*/ 9033 w 10000"/>
                <a:gd name="connsiteY9" fmla="*/ 1517 h 9653"/>
                <a:gd name="connsiteX10" fmla="*/ 9307 w 10000"/>
                <a:gd name="connsiteY10" fmla="*/ 1832 h 9653"/>
                <a:gd name="connsiteX11" fmla="*/ 9553 w 10000"/>
                <a:gd name="connsiteY11" fmla="*/ 2174 h 9653"/>
                <a:gd name="connsiteX12" fmla="*/ 9747 w 10000"/>
                <a:gd name="connsiteY12" fmla="*/ 2532 h 9653"/>
                <a:gd name="connsiteX13" fmla="*/ 9885 w 10000"/>
                <a:gd name="connsiteY13" fmla="*/ 2911 h 9653"/>
                <a:gd name="connsiteX14" fmla="*/ 9971 w 10000"/>
                <a:gd name="connsiteY14" fmla="*/ 3301 h 9653"/>
                <a:gd name="connsiteX15" fmla="*/ 10000 w 10000"/>
                <a:gd name="connsiteY15" fmla="*/ 3702 h 9653"/>
                <a:gd name="connsiteX16" fmla="*/ 9971 w 10000"/>
                <a:gd name="connsiteY16" fmla="*/ 4060 h 9653"/>
                <a:gd name="connsiteX17" fmla="*/ 9906 w 10000"/>
                <a:gd name="connsiteY17" fmla="*/ 4407 h 9653"/>
                <a:gd name="connsiteX18" fmla="*/ 9791 w 10000"/>
                <a:gd name="connsiteY18" fmla="*/ 4749 h 9653"/>
                <a:gd name="connsiteX19" fmla="*/ 9632 w 10000"/>
                <a:gd name="connsiteY19" fmla="*/ 5080 h 9653"/>
                <a:gd name="connsiteX20" fmla="*/ 9430 w 10000"/>
                <a:gd name="connsiteY20" fmla="*/ 5395 h 9653"/>
                <a:gd name="connsiteX21" fmla="*/ 9199 w 10000"/>
                <a:gd name="connsiteY21" fmla="*/ 5694 h 9653"/>
                <a:gd name="connsiteX22" fmla="*/ 8925 w 10000"/>
                <a:gd name="connsiteY22" fmla="*/ 5983 h 9653"/>
                <a:gd name="connsiteX23" fmla="*/ 8622 w 10000"/>
                <a:gd name="connsiteY23" fmla="*/ 6245 h 9653"/>
                <a:gd name="connsiteX24" fmla="*/ 8283 w 10000"/>
                <a:gd name="connsiteY24" fmla="*/ 6490 h 9653"/>
                <a:gd name="connsiteX25" fmla="*/ 7900 w 10000"/>
                <a:gd name="connsiteY25" fmla="*/ 6709 h 9653"/>
                <a:gd name="connsiteX26" fmla="*/ 7504 w 10000"/>
                <a:gd name="connsiteY26" fmla="*/ 6902 h 9653"/>
                <a:gd name="connsiteX27" fmla="*/ 7071 w 10000"/>
                <a:gd name="connsiteY27" fmla="*/ 7073 h 9653"/>
                <a:gd name="connsiteX28" fmla="*/ 6616 w 10000"/>
                <a:gd name="connsiteY28" fmla="*/ 7206 h 9653"/>
                <a:gd name="connsiteX29" fmla="*/ 6140 w 10000"/>
                <a:gd name="connsiteY29" fmla="*/ 7308 h 9653"/>
                <a:gd name="connsiteX30" fmla="*/ 6097 w 10000"/>
                <a:gd name="connsiteY30" fmla="*/ 7420 h 9653"/>
                <a:gd name="connsiteX31" fmla="*/ 6082 w 10000"/>
                <a:gd name="connsiteY31" fmla="*/ 7511 h 9653"/>
                <a:gd name="connsiteX32" fmla="*/ 6053 w 10000"/>
                <a:gd name="connsiteY32" fmla="*/ 7591 h 9653"/>
                <a:gd name="connsiteX33" fmla="*/ 6032 w 10000"/>
                <a:gd name="connsiteY33" fmla="*/ 7650 h 9653"/>
                <a:gd name="connsiteX34" fmla="*/ 6025 w 10000"/>
                <a:gd name="connsiteY34" fmla="*/ 7703 h 9653"/>
                <a:gd name="connsiteX35" fmla="*/ 6003 w 10000"/>
                <a:gd name="connsiteY35" fmla="*/ 7751 h 9653"/>
                <a:gd name="connsiteX36" fmla="*/ 5996 w 10000"/>
                <a:gd name="connsiteY36" fmla="*/ 7794 h 9653"/>
                <a:gd name="connsiteX37" fmla="*/ 5988 w 10000"/>
                <a:gd name="connsiteY37" fmla="*/ 7831 h 9653"/>
                <a:gd name="connsiteX38" fmla="*/ 5967 w 10000"/>
                <a:gd name="connsiteY38" fmla="*/ 7874 h 9653"/>
                <a:gd name="connsiteX39" fmla="*/ 5960 w 10000"/>
                <a:gd name="connsiteY39" fmla="*/ 7927 h 9653"/>
                <a:gd name="connsiteX40" fmla="*/ 5938 w 10000"/>
                <a:gd name="connsiteY40" fmla="*/ 7981 h 9653"/>
                <a:gd name="connsiteX41" fmla="*/ 5916 w 10000"/>
                <a:gd name="connsiteY41" fmla="*/ 8050 h 9653"/>
                <a:gd name="connsiteX42" fmla="*/ 5895 w 10000"/>
                <a:gd name="connsiteY42" fmla="*/ 8125 h 9653"/>
                <a:gd name="connsiteX43" fmla="*/ 5866 w 10000"/>
                <a:gd name="connsiteY43" fmla="*/ 8226 h 9653"/>
                <a:gd name="connsiteX44" fmla="*/ 5837 w 10000"/>
                <a:gd name="connsiteY44" fmla="*/ 8344 h 9653"/>
                <a:gd name="connsiteX45" fmla="*/ 5786 w 10000"/>
                <a:gd name="connsiteY45" fmla="*/ 8494 h 9653"/>
                <a:gd name="connsiteX46" fmla="*/ 5743 w 10000"/>
                <a:gd name="connsiteY46" fmla="*/ 8659 h 9653"/>
                <a:gd name="connsiteX47" fmla="*/ 5685 w 10000"/>
                <a:gd name="connsiteY47" fmla="*/ 8857 h 9653"/>
                <a:gd name="connsiteX48" fmla="*/ 5620 w 10000"/>
                <a:gd name="connsiteY48" fmla="*/ 9087 h 9653"/>
                <a:gd name="connsiteX49" fmla="*/ 5541 w 10000"/>
                <a:gd name="connsiteY49" fmla="*/ 9354 h 9653"/>
                <a:gd name="connsiteX50" fmla="*/ 5447 w 10000"/>
                <a:gd name="connsiteY50" fmla="*/ 9653 h 9653"/>
                <a:gd name="connsiteX51" fmla="*/ 4185 w 10000"/>
                <a:gd name="connsiteY51" fmla="*/ 7350 h 9653"/>
                <a:gd name="connsiteX52" fmla="*/ 3694 w 10000"/>
                <a:gd name="connsiteY52" fmla="*/ 7276 h 9653"/>
                <a:gd name="connsiteX53" fmla="*/ 3211 w 10000"/>
                <a:gd name="connsiteY53" fmla="*/ 7158 h 9653"/>
                <a:gd name="connsiteX54" fmla="*/ 2756 w 10000"/>
                <a:gd name="connsiteY54" fmla="*/ 7009 h 9653"/>
                <a:gd name="connsiteX55" fmla="*/ 2323 w 10000"/>
                <a:gd name="connsiteY55" fmla="*/ 6827 h 9653"/>
                <a:gd name="connsiteX56" fmla="*/ 1926 w 10000"/>
                <a:gd name="connsiteY56" fmla="*/ 6608 h 9653"/>
                <a:gd name="connsiteX57" fmla="*/ 1544 w 10000"/>
                <a:gd name="connsiteY57" fmla="*/ 6373 h 9653"/>
                <a:gd name="connsiteX58" fmla="*/ 1205 w 10000"/>
                <a:gd name="connsiteY58" fmla="*/ 6106 h 9653"/>
                <a:gd name="connsiteX59" fmla="*/ 902 w 10000"/>
                <a:gd name="connsiteY59" fmla="*/ 5817 h 9653"/>
                <a:gd name="connsiteX60" fmla="*/ 642 w 10000"/>
                <a:gd name="connsiteY60" fmla="*/ 5507 h 9653"/>
                <a:gd name="connsiteX61" fmla="*/ 426 w 10000"/>
                <a:gd name="connsiteY61" fmla="*/ 5176 h 9653"/>
                <a:gd name="connsiteX62" fmla="*/ 245 w 10000"/>
                <a:gd name="connsiteY62" fmla="*/ 4829 h 9653"/>
                <a:gd name="connsiteX63" fmla="*/ 108 w 10000"/>
                <a:gd name="connsiteY63" fmla="*/ 4466 h 9653"/>
                <a:gd name="connsiteX64" fmla="*/ 29 w 10000"/>
                <a:gd name="connsiteY64" fmla="*/ 4092 h 9653"/>
                <a:gd name="connsiteX65" fmla="*/ 0 w 10000"/>
                <a:gd name="connsiteY65" fmla="*/ 3702 h 9653"/>
                <a:gd name="connsiteX66" fmla="*/ 36 w 10000"/>
                <a:gd name="connsiteY66" fmla="*/ 3301 h 9653"/>
                <a:gd name="connsiteX67" fmla="*/ 123 w 10000"/>
                <a:gd name="connsiteY67" fmla="*/ 2911 h 9653"/>
                <a:gd name="connsiteX68" fmla="*/ 253 w 10000"/>
                <a:gd name="connsiteY68" fmla="*/ 2532 h 9653"/>
                <a:gd name="connsiteX69" fmla="*/ 455 w 10000"/>
                <a:gd name="connsiteY69" fmla="*/ 2174 h 9653"/>
                <a:gd name="connsiteX70" fmla="*/ 685 w 10000"/>
                <a:gd name="connsiteY70" fmla="*/ 1832 h 9653"/>
                <a:gd name="connsiteX71" fmla="*/ 974 w 10000"/>
                <a:gd name="connsiteY71" fmla="*/ 1517 h 9653"/>
                <a:gd name="connsiteX72" fmla="*/ 1291 w 10000"/>
                <a:gd name="connsiteY72" fmla="*/ 1223 h 9653"/>
                <a:gd name="connsiteX73" fmla="*/ 1652 w 10000"/>
                <a:gd name="connsiteY73" fmla="*/ 951 h 9653"/>
                <a:gd name="connsiteX74" fmla="*/ 2049 w 10000"/>
                <a:gd name="connsiteY74" fmla="*/ 716 h 9653"/>
                <a:gd name="connsiteX75" fmla="*/ 2482 w 10000"/>
                <a:gd name="connsiteY75" fmla="*/ 507 h 9653"/>
                <a:gd name="connsiteX76" fmla="*/ 2937 w 10000"/>
                <a:gd name="connsiteY76" fmla="*/ 331 h 9653"/>
                <a:gd name="connsiteX77" fmla="*/ 3420 w 10000"/>
                <a:gd name="connsiteY77" fmla="*/ 192 h 9653"/>
                <a:gd name="connsiteX78" fmla="*/ 3925 w 10000"/>
                <a:gd name="connsiteY78" fmla="*/ 85 h 9653"/>
                <a:gd name="connsiteX79" fmla="*/ 4459 w 10000"/>
                <a:gd name="connsiteY79" fmla="*/ 21 h 9653"/>
                <a:gd name="connsiteX80" fmla="*/ 5000 w 10000"/>
                <a:gd name="connsiteY80" fmla="*/ 0 h 9653"/>
                <a:gd name="connsiteX0" fmla="*/ 5000 w 10000"/>
                <a:gd name="connsiteY0" fmla="*/ 0 h 9690"/>
                <a:gd name="connsiteX1" fmla="*/ 5541 w 10000"/>
                <a:gd name="connsiteY1" fmla="*/ 22 h 9690"/>
                <a:gd name="connsiteX2" fmla="*/ 6068 w 10000"/>
                <a:gd name="connsiteY2" fmla="*/ 88 h 9690"/>
                <a:gd name="connsiteX3" fmla="*/ 6580 w 10000"/>
                <a:gd name="connsiteY3" fmla="*/ 199 h 9690"/>
                <a:gd name="connsiteX4" fmla="*/ 7063 w 10000"/>
                <a:gd name="connsiteY4" fmla="*/ 343 h 9690"/>
                <a:gd name="connsiteX5" fmla="*/ 7525 w 10000"/>
                <a:gd name="connsiteY5" fmla="*/ 525 h 9690"/>
                <a:gd name="connsiteX6" fmla="*/ 7951 w 10000"/>
                <a:gd name="connsiteY6" fmla="*/ 742 h 9690"/>
                <a:gd name="connsiteX7" fmla="*/ 8348 w 10000"/>
                <a:gd name="connsiteY7" fmla="*/ 985 h 9690"/>
                <a:gd name="connsiteX8" fmla="*/ 8709 w 10000"/>
                <a:gd name="connsiteY8" fmla="*/ 1267 h 9690"/>
                <a:gd name="connsiteX9" fmla="*/ 9033 w 10000"/>
                <a:gd name="connsiteY9" fmla="*/ 1572 h 9690"/>
                <a:gd name="connsiteX10" fmla="*/ 9307 w 10000"/>
                <a:gd name="connsiteY10" fmla="*/ 1898 h 9690"/>
                <a:gd name="connsiteX11" fmla="*/ 9553 w 10000"/>
                <a:gd name="connsiteY11" fmla="*/ 2252 h 9690"/>
                <a:gd name="connsiteX12" fmla="*/ 9747 w 10000"/>
                <a:gd name="connsiteY12" fmla="*/ 2623 h 9690"/>
                <a:gd name="connsiteX13" fmla="*/ 9885 w 10000"/>
                <a:gd name="connsiteY13" fmla="*/ 3016 h 9690"/>
                <a:gd name="connsiteX14" fmla="*/ 9971 w 10000"/>
                <a:gd name="connsiteY14" fmla="*/ 3420 h 9690"/>
                <a:gd name="connsiteX15" fmla="*/ 10000 w 10000"/>
                <a:gd name="connsiteY15" fmla="*/ 3835 h 9690"/>
                <a:gd name="connsiteX16" fmla="*/ 9971 w 10000"/>
                <a:gd name="connsiteY16" fmla="*/ 4206 h 9690"/>
                <a:gd name="connsiteX17" fmla="*/ 9906 w 10000"/>
                <a:gd name="connsiteY17" fmla="*/ 4565 h 9690"/>
                <a:gd name="connsiteX18" fmla="*/ 9791 w 10000"/>
                <a:gd name="connsiteY18" fmla="*/ 4920 h 9690"/>
                <a:gd name="connsiteX19" fmla="*/ 9632 w 10000"/>
                <a:gd name="connsiteY19" fmla="*/ 5263 h 9690"/>
                <a:gd name="connsiteX20" fmla="*/ 9430 w 10000"/>
                <a:gd name="connsiteY20" fmla="*/ 5589 h 9690"/>
                <a:gd name="connsiteX21" fmla="*/ 9199 w 10000"/>
                <a:gd name="connsiteY21" fmla="*/ 5899 h 9690"/>
                <a:gd name="connsiteX22" fmla="*/ 8925 w 10000"/>
                <a:gd name="connsiteY22" fmla="*/ 6198 h 9690"/>
                <a:gd name="connsiteX23" fmla="*/ 8622 w 10000"/>
                <a:gd name="connsiteY23" fmla="*/ 6469 h 9690"/>
                <a:gd name="connsiteX24" fmla="*/ 8283 w 10000"/>
                <a:gd name="connsiteY24" fmla="*/ 6723 h 9690"/>
                <a:gd name="connsiteX25" fmla="*/ 7900 w 10000"/>
                <a:gd name="connsiteY25" fmla="*/ 6950 h 9690"/>
                <a:gd name="connsiteX26" fmla="*/ 7504 w 10000"/>
                <a:gd name="connsiteY26" fmla="*/ 7150 h 9690"/>
                <a:gd name="connsiteX27" fmla="*/ 7071 w 10000"/>
                <a:gd name="connsiteY27" fmla="*/ 7327 h 9690"/>
                <a:gd name="connsiteX28" fmla="*/ 6616 w 10000"/>
                <a:gd name="connsiteY28" fmla="*/ 7465 h 9690"/>
                <a:gd name="connsiteX29" fmla="*/ 6140 w 10000"/>
                <a:gd name="connsiteY29" fmla="*/ 7571 h 9690"/>
                <a:gd name="connsiteX30" fmla="*/ 6097 w 10000"/>
                <a:gd name="connsiteY30" fmla="*/ 7687 h 9690"/>
                <a:gd name="connsiteX31" fmla="*/ 6082 w 10000"/>
                <a:gd name="connsiteY31" fmla="*/ 7781 h 9690"/>
                <a:gd name="connsiteX32" fmla="*/ 6053 w 10000"/>
                <a:gd name="connsiteY32" fmla="*/ 7864 h 9690"/>
                <a:gd name="connsiteX33" fmla="*/ 6032 w 10000"/>
                <a:gd name="connsiteY33" fmla="*/ 7925 h 9690"/>
                <a:gd name="connsiteX34" fmla="*/ 6025 w 10000"/>
                <a:gd name="connsiteY34" fmla="*/ 7980 h 9690"/>
                <a:gd name="connsiteX35" fmla="*/ 6003 w 10000"/>
                <a:gd name="connsiteY35" fmla="*/ 8030 h 9690"/>
                <a:gd name="connsiteX36" fmla="*/ 5996 w 10000"/>
                <a:gd name="connsiteY36" fmla="*/ 8074 h 9690"/>
                <a:gd name="connsiteX37" fmla="*/ 5988 w 10000"/>
                <a:gd name="connsiteY37" fmla="*/ 8113 h 9690"/>
                <a:gd name="connsiteX38" fmla="*/ 5967 w 10000"/>
                <a:gd name="connsiteY38" fmla="*/ 8157 h 9690"/>
                <a:gd name="connsiteX39" fmla="*/ 5960 w 10000"/>
                <a:gd name="connsiteY39" fmla="*/ 8212 h 9690"/>
                <a:gd name="connsiteX40" fmla="*/ 5938 w 10000"/>
                <a:gd name="connsiteY40" fmla="*/ 8268 h 9690"/>
                <a:gd name="connsiteX41" fmla="*/ 5916 w 10000"/>
                <a:gd name="connsiteY41" fmla="*/ 8339 h 9690"/>
                <a:gd name="connsiteX42" fmla="*/ 5895 w 10000"/>
                <a:gd name="connsiteY42" fmla="*/ 8417 h 9690"/>
                <a:gd name="connsiteX43" fmla="*/ 5866 w 10000"/>
                <a:gd name="connsiteY43" fmla="*/ 8522 h 9690"/>
                <a:gd name="connsiteX44" fmla="*/ 5837 w 10000"/>
                <a:gd name="connsiteY44" fmla="*/ 8644 h 9690"/>
                <a:gd name="connsiteX45" fmla="*/ 5786 w 10000"/>
                <a:gd name="connsiteY45" fmla="*/ 8799 h 9690"/>
                <a:gd name="connsiteX46" fmla="*/ 5743 w 10000"/>
                <a:gd name="connsiteY46" fmla="*/ 8970 h 9690"/>
                <a:gd name="connsiteX47" fmla="*/ 5685 w 10000"/>
                <a:gd name="connsiteY47" fmla="*/ 9175 h 9690"/>
                <a:gd name="connsiteX48" fmla="*/ 5620 w 10000"/>
                <a:gd name="connsiteY48" fmla="*/ 9414 h 9690"/>
                <a:gd name="connsiteX49" fmla="*/ 5541 w 10000"/>
                <a:gd name="connsiteY49" fmla="*/ 9690 h 9690"/>
                <a:gd name="connsiteX50" fmla="*/ 4185 w 10000"/>
                <a:gd name="connsiteY50" fmla="*/ 7614 h 9690"/>
                <a:gd name="connsiteX51" fmla="*/ 3694 w 10000"/>
                <a:gd name="connsiteY51" fmla="*/ 7538 h 9690"/>
                <a:gd name="connsiteX52" fmla="*/ 3211 w 10000"/>
                <a:gd name="connsiteY52" fmla="*/ 7415 h 9690"/>
                <a:gd name="connsiteX53" fmla="*/ 2756 w 10000"/>
                <a:gd name="connsiteY53" fmla="*/ 7261 h 9690"/>
                <a:gd name="connsiteX54" fmla="*/ 2323 w 10000"/>
                <a:gd name="connsiteY54" fmla="*/ 7072 h 9690"/>
                <a:gd name="connsiteX55" fmla="*/ 1926 w 10000"/>
                <a:gd name="connsiteY55" fmla="*/ 6846 h 9690"/>
                <a:gd name="connsiteX56" fmla="*/ 1544 w 10000"/>
                <a:gd name="connsiteY56" fmla="*/ 6602 h 9690"/>
                <a:gd name="connsiteX57" fmla="*/ 1205 w 10000"/>
                <a:gd name="connsiteY57" fmla="*/ 6325 h 9690"/>
                <a:gd name="connsiteX58" fmla="*/ 902 w 10000"/>
                <a:gd name="connsiteY58" fmla="*/ 6026 h 9690"/>
                <a:gd name="connsiteX59" fmla="*/ 642 w 10000"/>
                <a:gd name="connsiteY59" fmla="*/ 5705 h 9690"/>
                <a:gd name="connsiteX60" fmla="*/ 426 w 10000"/>
                <a:gd name="connsiteY60" fmla="*/ 5362 h 9690"/>
                <a:gd name="connsiteX61" fmla="*/ 245 w 10000"/>
                <a:gd name="connsiteY61" fmla="*/ 5003 h 9690"/>
                <a:gd name="connsiteX62" fmla="*/ 108 w 10000"/>
                <a:gd name="connsiteY62" fmla="*/ 4627 h 9690"/>
                <a:gd name="connsiteX63" fmla="*/ 29 w 10000"/>
                <a:gd name="connsiteY63" fmla="*/ 4239 h 9690"/>
                <a:gd name="connsiteX64" fmla="*/ 0 w 10000"/>
                <a:gd name="connsiteY64" fmla="*/ 3835 h 9690"/>
                <a:gd name="connsiteX65" fmla="*/ 36 w 10000"/>
                <a:gd name="connsiteY65" fmla="*/ 3420 h 9690"/>
                <a:gd name="connsiteX66" fmla="*/ 123 w 10000"/>
                <a:gd name="connsiteY66" fmla="*/ 3016 h 9690"/>
                <a:gd name="connsiteX67" fmla="*/ 253 w 10000"/>
                <a:gd name="connsiteY67" fmla="*/ 2623 h 9690"/>
                <a:gd name="connsiteX68" fmla="*/ 455 w 10000"/>
                <a:gd name="connsiteY68" fmla="*/ 2252 h 9690"/>
                <a:gd name="connsiteX69" fmla="*/ 685 w 10000"/>
                <a:gd name="connsiteY69" fmla="*/ 1898 h 9690"/>
                <a:gd name="connsiteX70" fmla="*/ 974 w 10000"/>
                <a:gd name="connsiteY70" fmla="*/ 1572 h 9690"/>
                <a:gd name="connsiteX71" fmla="*/ 1291 w 10000"/>
                <a:gd name="connsiteY71" fmla="*/ 1267 h 9690"/>
                <a:gd name="connsiteX72" fmla="*/ 1652 w 10000"/>
                <a:gd name="connsiteY72" fmla="*/ 985 h 9690"/>
                <a:gd name="connsiteX73" fmla="*/ 2049 w 10000"/>
                <a:gd name="connsiteY73" fmla="*/ 742 h 9690"/>
                <a:gd name="connsiteX74" fmla="*/ 2482 w 10000"/>
                <a:gd name="connsiteY74" fmla="*/ 525 h 9690"/>
                <a:gd name="connsiteX75" fmla="*/ 2937 w 10000"/>
                <a:gd name="connsiteY75" fmla="*/ 343 h 9690"/>
                <a:gd name="connsiteX76" fmla="*/ 3420 w 10000"/>
                <a:gd name="connsiteY76" fmla="*/ 199 h 9690"/>
                <a:gd name="connsiteX77" fmla="*/ 3925 w 10000"/>
                <a:gd name="connsiteY77" fmla="*/ 88 h 9690"/>
                <a:gd name="connsiteX78" fmla="*/ 4459 w 10000"/>
                <a:gd name="connsiteY78" fmla="*/ 22 h 9690"/>
                <a:gd name="connsiteX79" fmla="*/ 5000 w 10000"/>
                <a:gd name="connsiteY79" fmla="*/ 0 h 969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743 w 10000"/>
                <a:gd name="connsiteY46" fmla="*/ 9257 h 10020"/>
                <a:gd name="connsiteX47" fmla="*/ 5685 w 10000"/>
                <a:gd name="connsiteY47" fmla="*/ 9469 h 10020"/>
                <a:gd name="connsiteX48" fmla="*/ 5620 w 10000"/>
                <a:gd name="connsiteY48" fmla="*/ 9715 h 10020"/>
                <a:gd name="connsiteX49" fmla="*/ 5343 w 10000"/>
                <a:gd name="connsiteY49" fmla="*/ 10020 h 10020"/>
                <a:gd name="connsiteX50" fmla="*/ 4185 w 10000"/>
                <a:gd name="connsiteY50" fmla="*/ 7858 h 10020"/>
                <a:gd name="connsiteX51" fmla="*/ 3694 w 10000"/>
                <a:gd name="connsiteY51" fmla="*/ 7779 h 10020"/>
                <a:gd name="connsiteX52" fmla="*/ 3211 w 10000"/>
                <a:gd name="connsiteY52" fmla="*/ 7652 h 10020"/>
                <a:gd name="connsiteX53" fmla="*/ 2756 w 10000"/>
                <a:gd name="connsiteY53" fmla="*/ 7493 h 10020"/>
                <a:gd name="connsiteX54" fmla="*/ 2323 w 10000"/>
                <a:gd name="connsiteY54" fmla="*/ 7298 h 10020"/>
                <a:gd name="connsiteX55" fmla="*/ 1926 w 10000"/>
                <a:gd name="connsiteY55" fmla="*/ 7065 h 10020"/>
                <a:gd name="connsiteX56" fmla="*/ 1544 w 10000"/>
                <a:gd name="connsiteY56" fmla="*/ 6813 h 10020"/>
                <a:gd name="connsiteX57" fmla="*/ 1205 w 10000"/>
                <a:gd name="connsiteY57" fmla="*/ 6527 h 10020"/>
                <a:gd name="connsiteX58" fmla="*/ 902 w 10000"/>
                <a:gd name="connsiteY58" fmla="*/ 6219 h 10020"/>
                <a:gd name="connsiteX59" fmla="*/ 642 w 10000"/>
                <a:gd name="connsiteY59" fmla="*/ 5888 h 10020"/>
                <a:gd name="connsiteX60" fmla="*/ 426 w 10000"/>
                <a:gd name="connsiteY60" fmla="*/ 5534 h 10020"/>
                <a:gd name="connsiteX61" fmla="*/ 245 w 10000"/>
                <a:gd name="connsiteY61" fmla="*/ 5163 h 10020"/>
                <a:gd name="connsiteX62" fmla="*/ 108 w 10000"/>
                <a:gd name="connsiteY62" fmla="*/ 4775 h 10020"/>
                <a:gd name="connsiteX63" fmla="*/ 29 w 10000"/>
                <a:gd name="connsiteY63" fmla="*/ 4375 h 10020"/>
                <a:gd name="connsiteX64" fmla="*/ 0 w 10000"/>
                <a:gd name="connsiteY64" fmla="*/ 3958 h 10020"/>
                <a:gd name="connsiteX65" fmla="*/ 36 w 10000"/>
                <a:gd name="connsiteY65" fmla="*/ 3529 h 10020"/>
                <a:gd name="connsiteX66" fmla="*/ 123 w 10000"/>
                <a:gd name="connsiteY66" fmla="*/ 3112 h 10020"/>
                <a:gd name="connsiteX67" fmla="*/ 253 w 10000"/>
                <a:gd name="connsiteY67" fmla="*/ 2707 h 10020"/>
                <a:gd name="connsiteX68" fmla="*/ 455 w 10000"/>
                <a:gd name="connsiteY68" fmla="*/ 2324 h 10020"/>
                <a:gd name="connsiteX69" fmla="*/ 685 w 10000"/>
                <a:gd name="connsiteY69" fmla="*/ 1959 h 10020"/>
                <a:gd name="connsiteX70" fmla="*/ 974 w 10000"/>
                <a:gd name="connsiteY70" fmla="*/ 1622 h 10020"/>
                <a:gd name="connsiteX71" fmla="*/ 1291 w 10000"/>
                <a:gd name="connsiteY71" fmla="*/ 1308 h 10020"/>
                <a:gd name="connsiteX72" fmla="*/ 1652 w 10000"/>
                <a:gd name="connsiteY72" fmla="*/ 1017 h 10020"/>
                <a:gd name="connsiteX73" fmla="*/ 2049 w 10000"/>
                <a:gd name="connsiteY73" fmla="*/ 766 h 10020"/>
                <a:gd name="connsiteX74" fmla="*/ 2482 w 10000"/>
                <a:gd name="connsiteY74" fmla="*/ 542 h 10020"/>
                <a:gd name="connsiteX75" fmla="*/ 2937 w 10000"/>
                <a:gd name="connsiteY75" fmla="*/ 354 h 10020"/>
                <a:gd name="connsiteX76" fmla="*/ 3420 w 10000"/>
                <a:gd name="connsiteY76" fmla="*/ 205 h 10020"/>
                <a:gd name="connsiteX77" fmla="*/ 3925 w 10000"/>
                <a:gd name="connsiteY77" fmla="*/ 91 h 10020"/>
                <a:gd name="connsiteX78" fmla="*/ 4459 w 10000"/>
                <a:gd name="connsiteY78" fmla="*/ 23 h 10020"/>
                <a:gd name="connsiteX79" fmla="*/ 5000 w 10000"/>
                <a:gd name="connsiteY79"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743 w 10000"/>
                <a:gd name="connsiteY46" fmla="*/ 9257 h 10020"/>
                <a:gd name="connsiteX47" fmla="*/ 5685 w 10000"/>
                <a:gd name="connsiteY47" fmla="*/ 9469 h 10020"/>
                <a:gd name="connsiteX48" fmla="*/ 5620 w 10000"/>
                <a:gd name="connsiteY48" fmla="*/ 9715 h 10020"/>
                <a:gd name="connsiteX49" fmla="*/ 5343 w 10000"/>
                <a:gd name="connsiteY49" fmla="*/ 10020 h 10020"/>
                <a:gd name="connsiteX50" fmla="*/ 4185 w 10000"/>
                <a:gd name="connsiteY50" fmla="*/ 7858 h 10020"/>
                <a:gd name="connsiteX51" fmla="*/ 3694 w 10000"/>
                <a:gd name="connsiteY51" fmla="*/ 7779 h 10020"/>
                <a:gd name="connsiteX52" fmla="*/ 3211 w 10000"/>
                <a:gd name="connsiteY52" fmla="*/ 7652 h 10020"/>
                <a:gd name="connsiteX53" fmla="*/ 2756 w 10000"/>
                <a:gd name="connsiteY53" fmla="*/ 7493 h 10020"/>
                <a:gd name="connsiteX54" fmla="*/ 2323 w 10000"/>
                <a:gd name="connsiteY54" fmla="*/ 7298 h 10020"/>
                <a:gd name="connsiteX55" fmla="*/ 1926 w 10000"/>
                <a:gd name="connsiteY55" fmla="*/ 7065 h 10020"/>
                <a:gd name="connsiteX56" fmla="*/ 1544 w 10000"/>
                <a:gd name="connsiteY56" fmla="*/ 6813 h 10020"/>
                <a:gd name="connsiteX57" fmla="*/ 1205 w 10000"/>
                <a:gd name="connsiteY57" fmla="*/ 6527 h 10020"/>
                <a:gd name="connsiteX58" fmla="*/ 902 w 10000"/>
                <a:gd name="connsiteY58" fmla="*/ 6219 h 10020"/>
                <a:gd name="connsiteX59" fmla="*/ 642 w 10000"/>
                <a:gd name="connsiteY59" fmla="*/ 5888 h 10020"/>
                <a:gd name="connsiteX60" fmla="*/ 426 w 10000"/>
                <a:gd name="connsiteY60" fmla="*/ 5534 h 10020"/>
                <a:gd name="connsiteX61" fmla="*/ 245 w 10000"/>
                <a:gd name="connsiteY61" fmla="*/ 5163 h 10020"/>
                <a:gd name="connsiteX62" fmla="*/ 108 w 10000"/>
                <a:gd name="connsiteY62" fmla="*/ 4775 h 10020"/>
                <a:gd name="connsiteX63" fmla="*/ 29 w 10000"/>
                <a:gd name="connsiteY63" fmla="*/ 4375 h 10020"/>
                <a:gd name="connsiteX64" fmla="*/ 0 w 10000"/>
                <a:gd name="connsiteY64" fmla="*/ 3958 h 10020"/>
                <a:gd name="connsiteX65" fmla="*/ 36 w 10000"/>
                <a:gd name="connsiteY65" fmla="*/ 3529 h 10020"/>
                <a:gd name="connsiteX66" fmla="*/ 123 w 10000"/>
                <a:gd name="connsiteY66" fmla="*/ 3112 h 10020"/>
                <a:gd name="connsiteX67" fmla="*/ 253 w 10000"/>
                <a:gd name="connsiteY67" fmla="*/ 2707 h 10020"/>
                <a:gd name="connsiteX68" fmla="*/ 455 w 10000"/>
                <a:gd name="connsiteY68" fmla="*/ 2324 h 10020"/>
                <a:gd name="connsiteX69" fmla="*/ 685 w 10000"/>
                <a:gd name="connsiteY69" fmla="*/ 1959 h 10020"/>
                <a:gd name="connsiteX70" fmla="*/ 974 w 10000"/>
                <a:gd name="connsiteY70" fmla="*/ 1622 h 10020"/>
                <a:gd name="connsiteX71" fmla="*/ 1291 w 10000"/>
                <a:gd name="connsiteY71" fmla="*/ 1308 h 10020"/>
                <a:gd name="connsiteX72" fmla="*/ 1652 w 10000"/>
                <a:gd name="connsiteY72" fmla="*/ 1017 h 10020"/>
                <a:gd name="connsiteX73" fmla="*/ 2049 w 10000"/>
                <a:gd name="connsiteY73" fmla="*/ 766 h 10020"/>
                <a:gd name="connsiteX74" fmla="*/ 2482 w 10000"/>
                <a:gd name="connsiteY74" fmla="*/ 542 h 10020"/>
                <a:gd name="connsiteX75" fmla="*/ 2937 w 10000"/>
                <a:gd name="connsiteY75" fmla="*/ 354 h 10020"/>
                <a:gd name="connsiteX76" fmla="*/ 3420 w 10000"/>
                <a:gd name="connsiteY76" fmla="*/ 205 h 10020"/>
                <a:gd name="connsiteX77" fmla="*/ 3925 w 10000"/>
                <a:gd name="connsiteY77" fmla="*/ 91 h 10020"/>
                <a:gd name="connsiteX78" fmla="*/ 4459 w 10000"/>
                <a:gd name="connsiteY78" fmla="*/ 23 h 10020"/>
                <a:gd name="connsiteX79" fmla="*/ 5000 w 10000"/>
                <a:gd name="connsiteY79"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743 w 10000"/>
                <a:gd name="connsiteY46" fmla="*/ 9257 h 10020"/>
                <a:gd name="connsiteX47" fmla="*/ 5685 w 10000"/>
                <a:gd name="connsiteY47" fmla="*/ 9469 h 10020"/>
                <a:gd name="connsiteX48" fmla="*/ 5488 w 10000"/>
                <a:gd name="connsiteY48" fmla="*/ 9634 h 10020"/>
                <a:gd name="connsiteX49" fmla="*/ 5343 w 10000"/>
                <a:gd name="connsiteY49" fmla="*/ 10020 h 10020"/>
                <a:gd name="connsiteX50" fmla="*/ 4185 w 10000"/>
                <a:gd name="connsiteY50" fmla="*/ 7858 h 10020"/>
                <a:gd name="connsiteX51" fmla="*/ 3694 w 10000"/>
                <a:gd name="connsiteY51" fmla="*/ 7779 h 10020"/>
                <a:gd name="connsiteX52" fmla="*/ 3211 w 10000"/>
                <a:gd name="connsiteY52" fmla="*/ 7652 h 10020"/>
                <a:gd name="connsiteX53" fmla="*/ 2756 w 10000"/>
                <a:gd name="connsiteY53" fmla="*/ 7493 h 10020"/>
                <a:gd name="connsiteX54" fmla="*/ 2323 w 10000"/>
                <a:gd name="connsiteY54" fmla="*/ 7298 h 10020"/>
                <a:gd name="connsiteX55" fmla="*/ 1926 w 10000"/>
                <a:gd name="connsiteY55" fmla="*/ 7065 h 10020"/>
                <a:gd name="connsiteX56" fmla="*/ 1544 w 10000"/>
                <a:gd name="connsiteY56" fmla="*/ 6813 h 10020"/>
                <a:gd name="connsiteX57" fmla="*/ 1205 w 10000"/>
                <a:gd name="connsiteY57" fmla="*/ 6527 h 10020"/>
                <a:gd name="connsiteX58" fmla="*/ 902 w 10000"/>
                <a:gd name="connsiteY58" fmla="*/ 6219 h 10020"/>
                <a:gd name="connsiteX59" fmla="*/ 642 w 10000"/>
                <a:gd name="connsiteY59" fmla="*/ 5888 h 10020"/>
                <a:gd name="connsiteX60" fmla="*/ 426 w 10000"/>
                <a:gd name="connsiteY60" fmla="*/ 5534 h 10020"/>
                <a:gd name="connsiteX61" fmla="*/ 245 w 10000"/>
                <a:gd name="connsiteY61" fmla="*/ 5163 h 10020"/>
                <a:gd name="connsiteX62" fmla="*/ 108 w 10000"/>
                <a:gd name="connsiteY62" fmla="*/ 4775 h 10020"/>
                <a:gd name="connsiteX63" fmla="*/ 29 w 10000"/>
                <a:gd name="connsiteY63" fmla="*/ 4375 h 10020"/>
                <a:gd name="connsiteX64" fmla="*/ 0 w 10000"/>
                <a:gd name="connsiteY64" fmla="*/ 3958 h 10020"/>
                <a:gd name="connsiteX65" fmla="*/ 36 w 10000"/>
                <a:gd name="connsiteY65" fmla="*/ 3529 h 10020"/>
                <a:gd name="connsiteX66" fmla="*/ 123 w 10000"/>
                <a:gd name="connsiteY66" fmla="*/ 3112 h 10020"/>
                <a:gd name="connsiteX67" fmla="*/ 253 w 10000"/>
                <a:gd name="connsiteY67" fmla="*/ 2707 h 10020"/>
                <a:gd name="connsiteX68" fmla="*/ 455 w 10000"/>
                <a:gd name="connsiteY68" fmla="*/ 2324 h 10020"/>
                <a:gd name="connsiteX69" fmla="*/ 685 w 10000"/>
                <a:gd name="connsiteY69" fmla="*/ 1959 h 10020"/>
                <a:gd name="connsiteX70" fmla="*/ 974 w 10000"/>
                <a:gd name="connsiteY70" fmla="*/ 1622 h 10020"/>
                <a:gd name="connsiteX71" fmla="*/ 1291 w 10000"/>
                <a:gd name="connsiteY71" fmla="*/ 1308 h 10020"/>
                <a:gd name="connsiteX72" fmla="*/ 1652 w 10000"/>
                <a:gd name="connsiteY72" fmla="*/ 1017 h 10020"/>
                <a:gd name="connsiteX73" fmla="*/ 2049 w 10000"/>
                <a:gd name="connsiteY73" fmla="*/ 766 h 10020"/>
                <a:gd name="connsiteX74" fmla="*/ 2482 w 10000"/>
                <a:gd name="connsiteY74" fmla="*/ 542 h 10020"/>
                <a:gd name="connsiteX75" fmla="*/ 2937 w 10000"/>
                <a:gd name="connsiteY75" fmla="*/ 354 h 10020"/>
                <a:gd name="connsiteX76" fmla="*/ 3420 w 10000"/>
                <a:gd name="connsiteY76" fmla="*/ 205 h 10020"/>
                <a:gd name="connsiteX77" fmla="*/ 3925 w 10000"/>
                <a:gd name="connsiteY77" fmla="*/ 91 h 10020"/>
                <a:gd name="connsiteX78" fmla="*/ 4459 w 10000"/>
                <a:gd name="connsiteY78" fmla="*/ 23 h 10020"/>
                <a:gd name="connsiteX79" fmla="*/ 5000 w 10000"/>
                <a:gd name="connsiteY79"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743 w 10000"/>
                <a:gd name="connsiteY46" fmla="*/ 9257 h 10020"/>
                <a:gd name="connsiteX47" fmla="*/ 5488 w 10000"/>
                <a:gd name="connsiteY47" fmla="*/ 9634 h 10020"/>
                <a:gd name="connsiteX48" fmla="*/ 5343 w 10000"/>
                <a:gd name="connsiteY48" fmla="*/ 10020 h 10020"/>
                <a:gd name="connsiteX49" fmla="*/ 4185 w 10000"/>
                <a:gd name="connsiteY49" fmla="*/ 7858 h 10020"/>
                <a:gd name="connsiteX50" fmla="*/ 3694 w 10000"/>
                <a:gd name="connsiteY50" fmla="*/ 7779 h 10020"/>
                <a:gd name="connsiteX51" fmla="*/ 3211 w 10000"/>
                <a:gd name="connsiteY51" fmla="*/ 7652 h 10020"/>
                <a:gd name="connsiteX52" fmla="*/ 2756 w 10000"/>
                <a:gd name="connsiteY52" fmla="*/ 7493 h 10020"/>
                <a:gd name="connsiteX53" fmla="*/ 2323 w 10000"/>
                <a:gd name="connsiteY53" fmla="*/ 7298 h 10020"/>
                <a:gd name="connsiteX54" fmla="*/ 1926 w 10000"/>
                <a:gd name="connsiteY54" fmla="*/ 7065 h 10020"/>
                <a:gd name="connsiteX55" fmla="*/ 1544 w 10000"/>
                <a:gd name="connsiteY55" fmla="*/ 6813 h 10020"/>
                <a:gd name="connsiteX56" fmla="*/ 1205 w 10000"/>
                <a:gd name="connsiteY56" fmla="*/ 6527 h 10020"/>
                <a:gd name="connsiteX57" fmla="*/ 902 w 10000"/>
                <a:gd name="connsiteY57" fmla="*/ 6219 h 10020"/>
                <a:gd name="connsiteX58" fmla="*/ 642 w 10000"/>
                <a:gd name="connsiteY58" fmla="*/ 5888 h 10020"/>
                <a:gd name="connsiteX59" fmla="*/ 426 w 10000"/>
                <a:gd name="connsiteY59" fmla="*/ 5534 h 10020"/>
                <a:gd name="connsiteX60" fmla="*/ 245 w 10000"/>
                <a:gd name="connsiteY60" fmla="*/ 5163 h 10020"/>
                <a:gd name="connsiteX61" fmla="*/ 108 w 10000"/>
                <a:gd name="connsiteY61" fmla="*/ 4775 h 10020"/>
                <a:gd name="connsiteX62" fmla="*/ 29 w 10000"/>
                <a:gd name="connsiteY62" fmla="*/ 4375 h 10020"/>
                <a:gd name="connsiteX63" fmla="*/ 0 w 10000"/>
                <a:gd name="connsiteY63" fmla="*/ 3958 h 10020"/>
                <a:gd name="connsiteX64" fmla="*/ 36 w 10000"/>
                <a:gd name="connsiteY64" fmla="*/ 3529 h 10020"/>
                <a:gd name="connsiteX65" fmla="*/ 123 w 10000"/>
                <a:gd name="connsiteY65" fmla="*/ 3112 h 10020"/>
                <a:gd name="connsiteX66" fmla="*/ 253 w 10000"/>
                <a:gd name="connsiteY66" fmla="*/ 2707 h 10020"/>
                <a:gd name="connsiteX67" fmla="*/ 455 w 10000"/>
                <a:gd name="connsiteY67" fmla="*/ 2324 h 10020"/>
                <a:gd name="connsiteX68" fmla="*/ 685 w 10000"/>
                <a:gd name="connsiteY68" fmla="*/ 1959 h 10020"/>
                <a:gd name="connsiteX69" fmla="*/ 974 w 10000"/>
                <a:gd name="connsiteY69" fmla="*/ 1622 h 10020"/>
                <a:gd name="connsiteX70" fmla="*/ 1291 w 10000"/>
                <a:gd name="connsiteY70" fmla="*/ 1308 h 10020"/>
                <a:gd name="connsiteX71" fmla="*/ 1652 w 10000"/>
                <a:gd name="connsiteY71" fmla="*/ 1017 h 10020"/>
                <a:gd name="connsiteX72" fmla="*/ 2049 w 10000"/>
                <a:gd name="connsiteY72" fmla="*/ 766 h 10020"/>
                <a:gd name="connsiteX73" fmla="*/ 2482 w 10000"/>
                <a:gd name="connsiteY73" fmla="*/ 542 h 10020"/>
                <a:gd name="connsiteX74" fmla="*/ 2937 w 10000"/>
                <a:gd name="connsiteY74" fmla="*/ 354 h 10020"/>
                <a:gd name="connsiteX75" fmla="*/ 3420 w 10000"/>
                <a:gd name="connsiteY75" fmla="*/ 205 h 10020"/>
                <a:gd name="connsiteX76" fmla="*/ 3925 w 10000"/>
                <a:gd name="connsiteY76" fmla="*/ 91 h 10020"/>
                <a:gd name="connsiteX77" fmla="*/ 4459 w 10000"/>
                <a:gd name="connsiteY77" fmla="*/ 23 h 10020"/>
                <a:gd name="connsiteX78" fmla="*/ 5000 w 10000"/>
                <a:gd name="connsiteY78"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488 w 10000"/>
                <a:gd name="connsiteY46" fmla="*/ 9634 h 10020"/>
                <a:gd name="connsiteX47" fmla="*/ 5343 w 10000"/>
                <a:gd name="connsiteY47" fmla="*/ 10020 h 10020"/>
                <a:gd name="connsiteX48" fmla="*/ 4185 w 10000"/>
                <a:gd name="connsiteY48" fmla="*/ 7858 h 10020"/>
                <a:gd name="connsiteX49" fmla="*/ 3694 w 10000"/>
                <a:gd name="connsiteY49" fmla="*/ 7779 h 10020"/>
                <a:gd name="connsiteX50" fmla="*/ 3211 w 10000"/>
                <a:gd name="connsiteY50" fmla="*/ 7652 h 10020"/>
                <a:gd name="connsiteX51" fmla="*/ 2756 w 10000"/>
                <a:gd name="connsiteY51" fmla="*/ 7493 h 10020"/>
                <a:gd name="connsiteX52" fmla="*/ 2323 w 10000"/>
                <a:gd name="connsiteY52" fmla="*/ 7298 h 10020"/>
                <a:gd name="connsiteX53" fmla="*/ 1926 w 10000"/>
                <a:gd name="connsiteY53" fmla="*/ 7065 h 10020"/>
                <a:gd name="connsiteX54" fmla="*/ 1544 w 10000"/>
                <a:gd name="connsiteY54" fmla="*/ 6813 h 10020"/>
                <a:gd name="connsiteX55" fmla="*/ 1205 w 10000"/>
                <a:gd name="connsiteY55" fmla="*/ 6527 h 10020"/>
                <a:gd name="connsiteX56" fmla="*/ 902 w 10000"/>
                <a:gd name="connsiteY56" fmla="*/ 6219 h 10020"/>
                <a:gd name="connsiteX57" fmla="*/ 642 w 10000"/>
                <a:gd name="connsiteY57" fmla="*/ 5888 h 10020"/>
                <a:gd name="connsiteX58" fmla="*/ 426 w 10000"/>
                <a:gd name="connsiteY58" fmla="*/ 5534 h 10020"/>
                <a:gd name="connsiteX59" fmla="*/ 245 w 10000"/>
                <a:gd name="connsiteY59" fmla="*/ 5163 h 10020"/>
                <a:gd name="connsiteX60" fmla="*/ 108 w 10000"/>
                <a:gd name="connsiteY60" fmla="*/ 4775 h 10020"/>
                <a:gd name="connsiteX61" fmla="*/ 29 w 10000"/>
                <a:gd name="connsiteY61" fmla="*/ 4375 h 10020"/>
                <a:gd name="connsiteX62" fmla="*/ 0 w 10000"/>
                <a:gd name="connsiteY62" fmla="*/ 3958 h 10020"/>
                <a:gd name="connsiteX63" fmla="*/ 36 w 10000"/>
                <a:gd name="connsiteY63" fmla="*/ 3529 h 10020"/>
                <a:gd name="connsiteX64" fmla="*/ 123 w 10000"/>
                <a:gd name="connsiteY64" fmla="*/ 3112 h 10020"/>
                <a:gd name="connsiteX65" fmla="*/ 253 w 10000"/>
                <a:gd name="connsiteY65" fmla="*/ 2707 h 10020"/>
                <a:gd name="connsiteX66" fmla="*/ 455 w 10000"/>
                <a:gd name="connsiteY66" fmla="*/ 2324 h 10020"/>
                <a:gd name="connsiteX67" fmla="*/ 685 w 10000"/>
                <a:gd name="connsiteY67" fmla="*/ 1959 h 10020"/>
                <a:gd name="connsiteX68" fmla="*/ 974 w 10000"/>
                <a:gd name="connsiteY68" fmla="*/ 1622 h 10020"/>
                <a:gd name="connsiteX69" fmla="*/ 1291 w 10000"/>
                <a:gd name="connsiteY69" fmla="*/ 1308 h 10020"/>
                <a:gd name="connsiteX70" fmla="*/ 1652 w 10000"/>
                <a:gd name="connsiteY70" fmla="*/ 1017 h 10020"/>
                <a:gd name="connsiteX71" fmla="*/ 2049 w 10000"/>
                <a:gd name="connsiteY71" fmla="*/ 766 h 10020"/>
                <a:gd name="connsiteX72" fmla="*/ 2482 w 10000"/>
                <a:gd name="connsiteY72" fmla="*/ 542 h 10020"/>
                <a:gd name="connsiteX73" fmla="*/ 2937 w 10000"/>
                <a:gd name="connsiteY73" fmla="*/ 354 h 10020"/>
                <a:gd name="connsiteX74" fmla="*/ 3420 w 10000"/>
                <a:gd name="connsiteY74" fmla="*/ 205 h 10020"/>
                <a:gd name="connsiteX75" fmla="*/ 3925 w 10000"/>
                <a:gd name="connsiteY75" fmla="*/ 91 h 10020"/>
                <a:gd name="connsiteX76" fmla="*/ 4459 w 10000"/>
                <a:gd name="connsiteY76" fmla="*/ 23 h 10020"/>
                <a:gd name="connsiteX77" fmla="*/ 5000 w 10000"/>
                <a:gd name="connsiteY77"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488 w 10000"/>
                <a:gd name="connsiteY45" fmla="*/ 9634 h 10020"/>
                <a:gd name="connsiteX46" fmla="*/ 5343 w 10000"/>
                <a:gd name="connsiteY46" fmla="*/ 10020 h 10020"/>
                <a:gd name="connsiteX47" fmla="*/ 4185 w 10000"/>
                <a:gd name="connsiteY47" fmla="*/ 7858 h 10020"/>
                <a:gd name="connsiteX48" fmla="*/ 3694 w 10000"/>
                <a:gd name="connsiteY48" fmla="*/ 7779 h 10020"/>
                <a:gd name="connsiteX49" fmla="*/ 3211 w 10000"/>
                <a:gd name="connsiteY49" fmla="*/ 7652 h 10020"/>
                <a:gd name="connsiteX50" fmla="*/ 2756 w 10000"/>
                <a:gd name="connsiteY50" fmla="*/ 7493 h 10020"/>
                <a:gd name="connsiteX51" fmla="*/ 2323 w 10000"/>
                <a:gd name="connsiteY51" fmla="*/ 7298 h 10020"/>
                <a:gd name="connsiteX52" fmla="*/ 1926 w 10000"/>
                <a:gd name="connsiteY52" fmla="*/ 7065 h 10020"/>
                <a:gd name="connsiteX53" fmla="*/ 1544 w 10000"/>
                <a:gd name="connsiteY53" fmla="*/ 6813 h 10020"/>
                <a:gd name="connsiteX54" fmla="*/ 1205 w 10000"/>
                <a:gd name="connsiteY54" fmla="*/ 6527 h 10020"/>
                <a:gd name="connsiteX55" fmla="*/ 902 w 10000"/>
                <a:gd name="connsiteY55" fmla="*/ 6219 h 10020"/>
                <a:gd name="connsiteX56" fmla="*/ 642 w 10000"/>
                <a:gd name="connsiteY56" fmla="*/ 5888 h 10020"/>
                <a:gd name="connsiteX57" fmla="*/ 426 w 10000"/>
                <a:gd name="connsiteY57" fmla="*/ 5534 h 10020"/>
                <a:gd name="connsiteX58" fmla="*/ 245 w 10000"/>
                <a:gd name="connsiteY58" fmla="*/ 5163 h 10020"/>
                <a:gd name="connsiteX59" fmla="*/ 108 w 10000"/>
                <a:gd name="connsiteY59" fmla="*/ 4775 h 10020"/>
                <a:gd name="connsiteX60" fmla="*/ 29 w 10000"/>
                <a:gd name="connsiteY60" fmla="*/ 4375 h 10020"/>
                <a:gd name="connsiteX61" fmla="*/ 0 w 10000"/>
                <a:gd name="connsiteY61" fmla="*/ 3958 h 10020"/>
                <a:gd name="connsiteX62" fmla="*/ 36 w 10000"/>
                <a:gd name="connsiteY62" fmla="*/ 3529 h 10020"/>
                <a:gd name="connsiteX63" fmla="*/ 123 w 10000"/>
                <a:gd name="connsiteY63" fmla="*/ 3112 h 10020"/>
                <a:gd name="connsiteX64" fmla="*/ 253 w 10000"/>
                <a:gd name="connsiteY64" fmla="*/ 2707 h 10020"/>
                <a:gd name="connsiteX65" fmla="*/ 455 w 10000"/>
                <a:gd name="connsiteY65" fmla="*/ 2324 h 10020"/>
                <a:gd name="connsiteX66" fmla="*/ 685 w 10000"/>
                <a:gd name="connsiteY66" fmla="*/ 1959 h 10020"/>
                <a:gd name="connsiteX67" fmla="*/ 974 w 10000"/>
                <a:gd name="connsiteY67" fmla="*/ 1622 h 10020"/>
                <a:gd name="connsiteX68" fmla="*/ 1291 w 10000"/>
                <a:gd name="connsiteY68" fmla="*/ 1308 h 10020"/>
                <a:gd name="connsiteX69" fmla="*/ 1652 w 10000"/>
                <a:gd name="connsiteY69" fmla="*/ 1017 h 10020"/>
                <a:gd name="connsiteX70" fmla="*/ 2049 w 10000"/>
                <a:gd name="connsiteY70" fmla="*/ 766 h 10020"/>
                <a:gd name="connsiteX71" fmla="*/ 2482 w 10000"/>
                <a:gd name="connsiteY71" fmla="*/ 542 h 10020"/>
                <a:gd name="connsiteX72" fmla="*/ 2937 w 10000"/>
                <a:gd name="connsiteY72" fmla="*/ 354 h 10020"/>
                <a:gd name="connsiteX73" fmla="*/ 3420 w 10000"/>
                <a:gd name="connsiteY73" fmla="*/ 205 h 10020"/>
                <a:gd name="connsiteX74" fmla="*/ 3925 w 10000"/>
                <a:gd name="connsiteY74" fmla="*/ 91 h 10020"/>
                <a:gd name="connsiteX75" fmla="*/ 4459 w 10000"/>
                <a:gd name="connsiteY75" fmla="*/ 23 h 10020"/>
                <a:gd name="connsiteX76" fmla="*/ 5000 w 10000"/>
                <a:gd name="connsiteY76"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488 w 10000"/>
                <a:gd name="connsiteY44" fmla="*/ 9634 h 10020"/>
                <a:gd name="connsiteX45" fmla="*/ 5343 w 10000"/>
                <a:gd name="connsiteY45" fmla="*/ 10020 h 10020"/>
                <a:gd name="connsiteX46" fmla="*/ 4185 w 10000"/>
                <a:gd name="connsiteY46" fmla="*/ 7858 h 10020"/>
                <a:gd name="connsiteX47" fmla="*/ 3694 w 10000"/>
                <a:gd name="connsiteY47" fmla="*/ 7779 h 10020"/>
                <a:gd name="connsiteX48" fmla="*/ 3211 w 10000"/>
                <a:gd name="connsiteY48" fmla="*/ 7652 h 10020"/>
                <a:gd name="connsiteX49" fmla="*/ 2756 w 10000"/>
                <a:gd name="connsiteY49" fmla="*/ 7493 h 10020"/>
                <a:gd name="connsiteX50" fmla="*/ 2323 w 10000"/>
                <a:gd name="connsiteY50" fmla="*/ 7298 h 10020"/>
                <a:gd name="connsiteX51" fmla="*/ 1926 w 10000"/>
                <a:gd name="connsiteY51" fmla="*/ 7065 h 10020"/>
                <a:gd name="connsiteX52" fmla="*/ 1544 w 10000"/>
                <a:gd name="connsiteY52" fmla="*/ 6813 h 10020"/>
                <a:gd name="connsiteX53" fmla="*/ 1205 w 10000"/>
                <a:gd name="connsiteY53" fmla="*/ 6527 h 10020"/>
                <a:gd name="connsiteX54" fmla="*/ 902 w 10000"/>
                <a:gd name="connsiteY54" fmla="*/ 6219 h 10020"/>
                <a:gd name="connsiteX55" fmla="*/ 642 w 10000"/>
                <a:gd name="connsiteY55" fmla="*/ 5888 h 10020"/>
                <a:gd name="connsiteX56" fmla="*/ 426 w 10000"/>
                <a:gd name="connsiteY56" fmla="*/ 5534 h 10020"/>
                <a:gd name="connsiteX57" fmla="*/ 245 w 10000"/>
                <a:gd name="connsiteY57" fmla="*/ 5163 h 10020"/>
                <a:gd name="connsiteX58" fmla="*/ 108 w 10000"/>
                <a:gd name="connsiteY58" fmla="*/ 4775 h 10020"/>
                <a:gd name="connsiteX59" fmla="*/ 29 w 10000"/>
                <a:gd name="connsiteY59" fmla="*/ 4375 h 10020"/>
                <a:gd name="connsiteX60" fmla="*/ 0 w 10000"/>
                <a:gd name="connsiteY60" fmla="*/ 3958 h 10020"/>
                <a:gd name="connsiteX61" fmla="*/ 36 w 10000"/>
                <a:gd name="connsiteY61" fmla="*/ 3529 h 10020"/>
                <a:gd name="connsiteX62" fmla="*/ 123 w 10000"/>
                <a:gd name="connsiteY62" fmla="*/ 3112 h 10020"/>
                <a:gd name="connsiteX63" fmla="*/ 253 w 10000"/>
                <a:gd name="connsiteY63" fmla="*/ 2707 h 10020"/>
                <a:gd name="connsiteX64" fmla="*/ 455 w 10000"/>
                <a:gd name="connsiteY64" fmla="*/ 2324 h 10020"/>
                <a:gd name="connsiteX65" fmla="*/ 685 w 10000"/>
                <a:gd name="connsiteY65" fmla="*/ 1959 h 10020"/>
                <a:gd name="connsiteX66" fmla="*/ 974 w 10000"/>
                <a:gd name="connsiteY66" fmla="*/ 1622 h 10020"/>
                <a:gd name="connsiteX67" fmla="*/ 1291 w 10000"/>
                <a:gd name="connsiteY67" fmla="*/ 1308 h 10020"/>
                <a:gd name="connsiteX68" fmla="*/ 1652 w 10000"/>
                <a:gd name="connsiteY68" fmla="*/ 1017 h 10020"/>
                <a:gd name="connsiteX69" fmla="*/ 2049 w 10000"/>
                <a:gd name="connsiteY69" fmla="*/ 766 h 10020"/>
                <a:gd name="connsiteX70" fmla="*/ 2482 w 10000"/>
                <a:gd name="connsiteY70" fmla="*/ 542 h 10020"/>
                <a:gd name="connsiteX71" fmla="*/ 2937 w 10000"/>
                <a:gd name="connsiteY71" fmla="*/ 354 h 10020"/>
                <a:gd name="connsiteX72" fmla="*/ 3420 w 10000"/>
                <a:gd name="connsiteY72" fmla="*/ 205 h 10020"/>
                <a:gd name="connsiteX73" fmla="*/ 3925 w 10000"/>
                <a:gd name="connsiteY73" fmla="*/ 91 h 10020"/>
                <a:gd name="connsiteX74" fmla="*/ 4459 w 10000"/>
                <a:gd name="connsiteY74" fmla="*/ 23 h 10020"/>
                <a:gd name="connsiteX75" fmla="*/ 5000 w 10000"/>
                <a:gd name="connsiteY75"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488 w 10000"/>
                <a:gd name="connsiteY43" fmla="*/ 9634 h 10020"/>
                <a:gd name="connsiteX44" fmla="*/ 5343 w 10000"/>
                <a:gd name="connsiteY44" fmla="*/ 10020 h 10020"/>
                <a:gd name="connsiteX45" fmla="*/ 4185 w 10000"/>
                <a:gd name="connsiteY45" fmla="*/ 7858 h 10020"/>
                <a:gd name="connsiteX46" fmla="*/ 3694 w 10000"/>
                <a:gd name="connsiteY46" fmla="*/ 7779 h 10020"/>
                <a:gd name="connsiteX47" fmla="*/ 3211 w 10000"/>
                <a:gd name="connsiteY47" fmla="*/ 7652 h 10020"/>
                <a:gd name="connsiteX48" fmla="*/ 2756 w 10000"/>
                <a:gd name="connsiteY48" fmla="*/ 7493 h 10020"/>
                <a:gd name="connsiteX49" fmla="*/ 2323 w 10000"/>
                <a:gd name="connsiteY49" fmla="*/ 7298 h 10020"/>
                <a:gd name="connsiteX50" fmla="*/ 1926 w 10000"/>
                <a:gd name="connsiteY50" fmla="*/ 7065 h 10020"/>
                <a:gd name="connsiteX51" fmla="*/ 1544 w 10000"/>
                <a:gd name="connsiteY51" fmla="*/ 6813 h 10020"/>
                <a:gd name="connsiteX52" fmla="*/ 1205 w 10000"/>
                <a:gd name="connsiteY52" fmla="*/ 6527 h 10020"/>
                <a:gd name="connsiteX53" fmla="*/ 902 w 10000"/>
                <a:gd name="connsiteY53" fmla="*/ 6219 h 10020"/>
                <a:gd name="connsiteX54" fmla="*/ 642 w 10000"/>
                <a:gd name="connsiteY54" fmla="*/ 5888 h 10020"/>
                <a:gd name="connsiteX55" fmla="*/ 426 w 10000"/>
                <a:gd name="connsiteY55" fmla="*/ 5534 h 10020"/>
                <a:gd name="connsiteX56" fmla="*/ 245 w 10000"/>
                <a:gd name="connsiteY56" fmla="*/ 5163 h 10020"/>
                <a:gd name="connsiteX57" fmla="*/ 108 w 10000"/>
                <a:gd name="connsiteY57" fmla="*/ 4775 h 10020"/>
                <a:gd name="connsiteX58" fmla="*/ 29 w 10000"/>
                <a:gd name="connsiteY58" fmla="*/ 4375 h 10020"/>
                <a:gd name="connsiteX59" fmla="*/ 0 w 10000"/>
                <a:gd name="connsiteY59" fmla="*/ 3958 h 10020"/>
                <a:gd name="connsiteX60" fmla="*/ 36 w 10000"/>
                <a:gd name="connsiteY60" fmla="*/ 3529 h 10020"/>
                <a:gd name="connsiteX61" fmla="*/ 123 w 10000"/>
                <a:gd name="connsiteY61" fmla="*/ 3112 h 10020"/>
                <a:gd name="connsiteX62" fmla="*/ 253 w 10000"/>
                <a:gd name="connsiteY62" fmla="*/ 2707 h 10020"/>
                <a:gd name="connsiteX63" fmla="*/ 455 w 10000"/>
                <a:gd name="connsiteY63" fmla="*/ 2324 h 10020"/>
                <a:gd name="connsiteX64" fmla="*/ 685 w 10000"/>
                <a:gd name="connsiteY64" fmla="*/ 1959 h 10020"/>
                <a:gd name="connsiteX65" fmla="*/ 974 w 10000"/>
                <a:gd name="connsiteY65" fmla="*/ 1622 h 10020"/>
                <a:gd name="connsiteX66" fmla="*/ 1291 w 10000"/>
                <a:gd name="connsiteY66" fmla="*/ 1308 h 10020"/>
                <a:gd name="connsiteX67" fmla="*/ 1652 w 10000"/>
                <a:gd name="connsiteY67" fmla="*/ 1017 h 10020"/>
                <a:gd name="connsiteX68" fmla="*/ 2049 w 10000"/>
                <a:gd name="connsiteY68" fmla="*/ 766 h 10020"/>
                <a:gd name="connsiteX69" fmla="*/ 2482 w 10000"/>
                <a:gd name="connsiteY69" fmla="*/ 542 h 10020"/>
                <a:gd name="connsiteX70" fmla="*/ 2937 w 10000"/>
                <a:gd name="connsiteY70" fmla="*/ 354 h 10020"/>
                <a:gd name="connsiteX71" fmla="*/ 3420 w 10000"/>
                <a:gd name="connsiteY71" fmla="*/ 205 h 10020"/>
                <a:gd name="connsiteX72" fmla="*/ 3925 w 10000"/>
                <a:gd name="connsiteY72" fmla="*/ 91 h 10020"/>
                <a:gd name="connsiteX73" fmla="*/ 4459 w 10000"/>
                <a:gd name="connsiteY73" fmla="*/ 23 h 10020"/>
                <a:gd name="connsiteX74" fmla="*/ 5000 w 10000"/>
                <a:gd name="connsiteY74"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488 w 10000"/>
                <a:gd name="connsiteY42" fmla="*/ 9634 h 10020"/>
                <a:gd name="connsiteX43" fmla="*/ 5343 w 10000"/>
                <a:gd name="connsiteY43" fmla="*/ 10020 h 10020"/>
                <a:gd name="connsiteX44" fmla="*/ 4185 w 10000"/>
                <a:gd name="connsiteY44" fmla="*/ 7858 h 10020"/>
                <a:gd name="connsiteX45" fmla="*/ 3694 w 10000"/>
                <a:gd name="connsiteY45" fmla="*/ 7779 h 10020"/>
                <a:gd name="connsiteX46" fmla="*/ 3211 w 10000"/>
                <a:gd name="connsiteY46" fmla="*/ 7652 h 10020"/>
                <a:gd name="connsiteX47" fmla="*/ 2756 w 10000"/>
                <a:gd name="connsiteY47" fmla="*/ 7493 h 10020"/>
                <a:gd name="connsiteX48" fmla="*/ 2323 w 10000"/>
                <a:gd name="connsiteY48" fmla="*/ 7298 h 10020"/>
                <a:gd name="connsiteX49" fmla="*/ 1926 w 10000"/>
                <a:gd name="connsiteY49" fmla="*/ 7065 h 10020"/>
                <a:gd name="connsiteX50" fmla="*/ 1544 w 10000"/>
                <a:gd name="connsiteY50" fmla="*/ 6813 h 10020"/>
                <a:gd name="connsiteX51" fmla="*/ 1205 w 10000"/>
                <a:gd name="connsiteY51" fmla="*/ 6527 h 10020"/>
                <a:gd name="connsiteX52" fmla="*/ 902 w 10000"/>
                <a:gd name="connsiteY52" fmla="*/ 6219 h 10020"/>
                <a:gd name="connsiteX53" fmla="*/ 642 w 10000"/>
                <a:gd name="connsiteY53" fmla="*/ 5888 h 10020"/>
                <a:gd name="connsiteX54" fmla="*/ 426 w 10000"/>
                <a:gd name="connsiteY54" fmla="*/ 5534 h 10020"/>
                <a:gd name="connsiteX55" fmla="*/ 245 w 10000"/>
                <a:gd name="connsiteY55" fmla="*/ 5163 h 10020"/>
                <a:gd name="connsiteX56" fmla="*/ 108 w 10000"/>
                <a:gd name="connsiteY56" fmla="*/ 4775 h 10020"/>
                <a:gd name="connsiteX57" fmla="*/ 29 w 10000"/>
                <a:gd name="connsiteY57" fmla="*/ 4375 h 10020"/>
                <a:gd name="connsiteX58" fmla="*/ 0 w 10000"/>
                <a:gd name="connsiteY58" fmla="*/ 3958 h 10020"/>
                <a:gd name="connsiteX59" fmla="*/ 36 w 10000"/>
                <a:gd name="connsiteY59" fmla="*/ 3529 h 10020"/>
                <a:gd name="connsiteX60" fmla="*/ 123 w 10000"/>
                <a:gd name="connsiteY60" fmla="*/ 3112 h 10020"/>
                <a:gd name="connsiteX61" fmla="*/ 253 w 10000"/>
                <a:gd name="connsiteY61" fmla="*/ 2707 h 10020"/>
                <a:gd name="connsiteX62" fmla="*/ 455 w 10000"/>
                <a:gd name="connsiteY62" fmla="*/ 2324 h 10020"/>
                <a:gd name="connsiteX63" fmla="*/ 685 w 10000"/>
                <a:gd name="connsiteY63" fmla="*/ 1959 h 10020"/>
                <a:gd name="connsiteX64" fmla="*/ 974 w 10000"/>
                <a:gd name="connsiteY64" fmla="*/ 1622 h 10020"/>
                <a:gd name="connsiteX65" fmla="*/ 1291 w 10000"/>
                <a:gd name="connsiteY65" fmla="*/ 1308 h 10020"/>
                <a:gd name="connsiteX66" fmla="*/ 1652 w 10000"/>
                <a:gd name="connsiteY66" fmla="*/ 1017 h 10020"/>
                <a:gd name="connsiteX67" fmla="*/ 2049 w 10000"/>
                <a:gd name="connsiteY67" fmla="*/ 766 h 10020"/>
                <a:gd name="connsiteX68" fmla="*/ 2482 w 10000"/>
                <a:gd name="connsiteY68" fmla="*/ 542 h 10020"/>
                <a:gd name="connsiteX69" fmla="*/ 2937 w 10000"/>
                <a:gd name="connsiteY69" fmla="*/ 354 h 10020"/>
                <a:gd name="connsiteX70" fmla="*/ 3420 w 10000"/>
                <a:gd name="connsiteY70" fmla="*/ 205 h 10020"/>
                <a:gd name="connsiteX71" fmla="*/ 3925 w 10000"/>
                <a:gd name="connsiteY71" fmla="*/ 91 h 10020"/>
                <a:gd name="connsiteX72" fmla="*/ 4459 w 10000"/>
                <a:gd name="connsiteY72" fmla="*/ 23 h 10020"/>
                <a:gd name="connsiteX73" fmla="*/ 5000 w 10000"/>
                <a:gd name="connsiteY73"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488 w 10000"/>
                <a:gd name="connsiteY41" fmla="*/ 9634 h 10020"/>
                <a:gd name="connsiteX42" fmla="*/ 5343 w 10000"/>
                <a:gd name="connsiteY42" fmla="*/ 10020 h 10020"/>
                <a:gd name="connsiteX43" fmla="*/ 4185 w 10000"/>
                <a:gd name="connsiteY43" fmla="*/ 7858 h 10020"/>
                <a:gd name="connsiteX44" fmla="*/ 3694 w 10000"/>
                <a:gd name="connsiteY44" fmla="*/ 7779 h 10020"/>
                <a:gd name="connsiteX45" fmla="*/ 3211 w 10000"/>
                <a:gd name="connsiteY45" fmla="*/ 7652 h 10020"/>
                <a:gd name="connsiteX46" fmla="*/ 2756 w 10000"/>
                <a:gd name="connsiteY46" fmla="*/ 7493 h 10020"/>
                <a:gd name="connsiteX47" fmla="*/ 2323 w 10000"/>
                <a:gd name="connsiteY47" fmla="*/ 7298 h 10020"/>
                <a:gd name="connsiteX48" fmla="*/ 1926 w 10000"/>
                <a:gd name="connsiteY48" fmla="*/ 7065 h 10020"/>
                <a:gd name="connsiteX49" fmla="*/ 1544 w 10000"/>
                <a:gd name="connsiteY49" fmla="*/ 6813 h 10020"/>
                <a:gd name="connsiteX50" fmla="*/ 1205 w 10000"/>
                <a:gd name="connsiteY50" fmla="*/ 6527 h 10020"/>
                <a:gd name="connsiteX51" fmla="*/ 902 w 10000"/>
                <a:gd name="connsiteY51" fmla="*/ 6219 h 10020"/>
                <a:gd name="connsiteX52" fmla="*/ 642 w 10000"/>
                <a:gd name="connsiteY52" fmla="*/ 5888 h 10020"/>
                <a:gd name="connsiteX53" fmla="*/ 426 w 10000"/>
                <a:gd name="connsiteY53" fmla="*/ 5534 h 10020"/>
                <a:gd name="connsiteX54" fmla="*/ 245 w 10000"/>
                <a:gd name="connsiteY54" fmla="*/ 5163 h 10020"/>
                <a:gd name="connsiteX55" fmla="*/ 108 w 10000"/>
                <a:gd name="connsiteY55" fmla="*/ 4775 h 10020"/>
                <a:gd name="connsiteX56" fmla="*/ 29 w 10000"/>
                <a:gd name="connsiteY56" fmla="*/ 4375 h 10020"/>
                <a:gd name="connsiteX57" fmla="*/ 0 w 10000"/>
                <a:gd name="connsiteY57" fmla="*/ 3958 h 10020"/>
                <a:gd name="connsiteX58" fmla="*/ 36 w 10000"/>
                <a:gd name="connsiteY58" fmla="*/ 3529 h 10020"/>
                <a:gd name="connsiteX59" fmla="*/ 123 w 10000"/>
                <a:gd name="connsiteY59" fmla="*/ 3112 h 10020"/>
                <a:gd name="connsiteX60" fmla="*/ 253 w 10000"/>
                <a:gd name="connsiteY60" fmla="*/ 2707 h 10020"/>
                <a:gd name="connsiteX61" fmla="*/ 455 w 10000"/>
                <a:gd name="connsiteY61" fmla="*/ 2324 h 10020"/>
                <a:gd name="connsiteX62" fmla="*/ 685 w 10000"/>
                <a:gd name="connsiteY62" fmla="*/ 1959 h 10020"/>
                <a:gd name="connsiteX63" fmla="*/ 974 w 10000"/>
                <a:gd name="connsiteY63" fmla="*/ 1622 h 10020"/>
                <a:gd name="connsiteX64" fmla="*/ 1291 w 10000"/>
                <a:gd name="connsiteY64" fmla="*/ 1308 h 10020"/>
                <a:gd name="connsiteX65" fmla="*/ 1652 w 10000"/>
                <a:gd name="connsiteY65" fmla="*/ 1017 h 10020"/>
                <a:gd name="connsiteX66" fmla="*/ 2049 w 10000"/>
                <a:gd name="connsiteY66" fmla="*/ 766 h 10020"/>
                <a:gd name="connsiteX67" fmla="*/ 2482 w 10000"/>
                <a:gd name="connsiteY67" fmla="*/ 542 h 10020"/>
                <a:gd name="connsiteX68" fmla="*/ 2937 w 10000"/>
                <a:gd name="connsiteY68" fmla="*/ 354 h 10020"/>
                <a:gd name="connsiteX69" fmla="*/ 3420 w 10000"/>
                <a:gd name="connsiteY69" fmla="*/ 205 h 10020"/>
                <a:gd name="connsiteX70" fmla="*/ 3925 w 10000"/>
                <a:gd name="connsiteY70" fmla="*/ 91 h 10020"/>
                <a:gd name="connsiteX71" fmla="*/ 4459 w 10000"/>
                <a:gd name="connsiteY71" fmla="*/ 23 h 10020"/>
                <a:gd name="connsiteX72" fmla="*/ 5000 w 10000"/>
                <a:gd name="connsiteY72"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0 w 10000"/>
                <a:gd name="connsiteY38" fmla="*/ 8475 h 10020"/>
                <a:gd name="connsiteX39" fmla="*/ 5938 w 10000"/>
                <a:gd name="connsiteY39" fmla="*/ 8533 h 10020"/>
                <a:gd name="connsiteX40" fmla="*/ 5488 w 10000"/>
                <a:gd name="connsiteY40" fmla="*/ 9634 h 10020"/>
                <a:gd name="connsiteX41" fmla="*/ 5343 w 10000"/>
                <a:gd name="connsiteY41" fmla="*/ 10020 h 10020"/>
                <a:gd name="connsiteX42" fmla="*/ 4185 w 10000"/>
                <a:gd name="connsiteY42" fmla="*/ 7858 h 10020"/>
                <a:gd name="connsiteX43" fmla="*/ 3694 w 10000"/>
                <a:gd name="connsiteY43" fmla="*/ 7779 h 10020"/>
                <a:gd name="connsiteX44" fmla="*/ 3211 w 10000"/>
                <a:gd name="connsiteY44" fmla="*/ 7652 h 10020"/>
                <a:gd name="connsiteX45" fmla="*/ 2756 w 10000"/>
                <a:gd name="connsiteY45" fmla="*/ 7493 h 10020"/>
                <a:gd name="connsiteX46" fmla="*/ 2323 w 10000"/>
                <a:gd name="connsiteY46" fmla="*/ 7298 h 10020"/>
                <a:gd name="connsiteX47" fmla="*/ 1926 w 10000"/>
                <a:gd name="connsiteY47" fmla="*/ 7065 h 10020"/>
                <a:gd name="connsiteX48" fmla="*/ 1544 w 10000"/>
                <a:gd name="connsiteY48" fmla="*/ 6813 h 10020"/>
                <a:gd name="connsiteX49" fmla="*/ 1205 w 10000"/>
                <a:gd name="connsiteY49" fmla="*/ 6527 h 10020"/>
                <a:gd name="connsiteX50" fmla="*/ 902 w 10000"/>
                <a:gd name="connsiteY50" fmla="*/ 6219 h 10020"/>
                <a:gd name="connsiteX51" fmla="*/ 642 w 10000"/>
                <a:gd name="connsiteY51" fmla="*/ 5888 h 10020"/>
                <a:gd name="connsiteX52" fmla="*/ 426 w 10000"/>
                <a:gd name="connsiteY52" fmla="*/ 5534 h 10020"/>
                <a:gd name="connsiteX53" fmla="*/ 245 w 10000"/>
                <a:gd name="connsiteY53" fmla="*/ 5163 h 10020"/>
                <a:gd name="connsiteX54" fmla="*/ 108 w 10000"/>
                <a:gd name="connsiteY54" fmla="*/ 4775 h 10020"/>
                <a:gd name="connsiteX55" fmla="*/ 29 w 10000"/>
                <a:gd name="connsiteY55" fmla="*/ 4375 h 10020"/>
                <a:gd name="connsiteX56" fmla="*/ 0 w 10000"/>
                <a:gd name="connsiteY56" fmla="*/ 3958 h 10020"/>
                <a:gd name="connsiteX57" fmla="*/ 36 w 10000"/>
                <a:gd name="connsiteY57" fmla="*/ 3529 h 10020"/>
                <a:gd name="connsiteX58" fmla="*/ 123 w 10000"/>
                <a:gd name="connsiteY58" fmla="*/ 3112 h 10020"/>
                <a:gd name="connsiteX59" fmla="*/ 253 w 10000"/>
                <a:gd name="connsiteY59" fmla="*/ 2707 h 10020"/>
                <a:gd name="connsiteX60" fmla="*/ 455 w 10000"/>
                <a:gd name="connsiteY60" fmla="*/ 2324 h 10020"/>
                <a:gd name="connsiteX61" fmla="*/ 685 w 10000"/>
                <a:gd name="connsiteY61" fmla="*/ 1959 h 10020"/>
                <a:gd name="connsiteX62" fmla="*/ 974 w 10000"/>
                <a:gd name="connsiteY62" fmla="*/ 1622 h 10020"/>
                <a:gd name="connsiteX63" fmla="*/ 1291 w 10000"/>
                <a:gd name="connsiteY63" fmla="*/ 1308 h 10020"/>
                <a:gd name="connsiteX64" fmla="*/ 1652 w 10000"/>
                <a:gd name="connsiteY64" fmla="*/ 1017 h 10020"/>
                <a:gd name="connsiteX65" fmla="*/ 2049 w 10000"/>
                <a:gd name="connsiteY65" fmla="*/ 766 h 10020"/>
                <a:gd name="connsiteX66" fmla="*/ 2482 w 10000"/>
                <a:gd name="connsiteY66" fmla="*/ 542 h 10020"/>
                <a:gd name="connsiteX67" fmla="*/ 2937 w 10000"/>
                <a:gd name="connsiteY67" fmla="*/ 354 h 10020"/>
                <a:gd name="connsiteX68" fmla="*/ 3420 w 10000"/>
                <a:gd name="connsiteY68" fmla="*/ 205 h 10020"/>
                <a:gd name="connsiteX69" fmla="*/ 3925 w 10000"/>
                <a:gd name="connsiteY69" fmla="*/ 91 h 10020"/>
                <a:gd name="connsiteX70" fmla="*/ 4459 w 10000"/>
                <a:gd name="connsiteY70" fmla="*/ 23 h 10020"/>
                <a:gd name="connsiteX71" fmla="*/ 5000 w 10000"/>
                <a:gd name="connsiteY71"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996 w 10000"/>
                <a:gd name="connsiteY35" fmla="*/ 8332 h 10020"/>
                <a:gd name="connsiteX36" fmla="*/ 5988 w 10000"/>
                <a:gd name="connsiteY36" fmla="*/ 8373 h 10020"/>
                <a:gd name="connsiteX37" fmla="*/ 5960 w 10000"/>
                <a:gd name="connsiteY37" fmla="*/ 8475 h 10020"/>
                <a:gd name="connsiteX38" fmla="*/ 5938 w 10000"/>
                <a:gd name="connsiteY38" fmla="*/ 8533 h 10020"/>
                <a:gd name="connsiteX39" fmla="*/ 5488 w 10000"/>
                <a:gd name="connsiteY39" fmla="*/ 9634 h 10020"/>
                <a:gd name="connsiteX40" fmla="*/ 5343 w 10000"/>
                <a:gd name="connsiteY40" fmla="*/ 10020 h 10020"/>
                <a:gd name="connsiteX41" fmla="*/ 4185 w 10000"/>
                <a:gd name="connsiteY41" fmla="*/ 7858 h 10020"/>
                <a:gd name="connsiteX42" fmla="*/ 3694 w 10000"/>
                <a:gd name="connsiteY42" fmla="*/ 7779 h 10020"/>
                <a:gd name="connsiteX43" fmla="*/ 3211 w 10000"/>
                <a:gd name="connsiteY43" fmla="*/ 7652 h 10020"/>
                <a:gd name="connsiteX44" fmla="*/ 2756 w 10000"/>
                <a:gd name="connsiteY44" fmla="*/ 7493 h 10020"/>
                <a:gd name="connsiteX45" fmla="*/ 2323 w 10000"/>
                <a:gd name="connsiteY45" fmla="*/ 7298 h 10020"/>
                <a:gd name="connsiteX46" fmla="*/ 1926 w 10000"/>
                <a:gd name="connsiteY46" fmla="*/ 7065 h 10020"/>
                <a:gd name="connsiteX47" fmla="*/ 1544 w 10000"/>
                <a:gd name="connsiteY47" fmla="*/ 6813 h 10020"/>
                <a:gd name="connsiteX48" fmla="*/ 1205 w 10000"/>
                <a:gd name="connsiteY48" fmla="*/ 6527 h 10020"/>
                <a:gd name="connsiteX49" fmla="*/ 902 w 10000"/>
                <a:gd name="connsiteY49" fmla="*/ 6219 h 10020"/>
                <a:gd name="connsiteX50" fmla="*/ 642 w 10000"/>
                <a:gd name="connsiteY50" fmla="*/ 5888 h 10020"/>
                <a:gd name="connsiteX51" fmla="*/ 426 w 10000"/>
                <a:gd name="connsiteY51" fmla="*/ 5534 h 10020"/>
                <a:gd name="connsiteX52" fmla="*/ 245 w 10000"/>
                <a:gd name="connsiteY52" fmla="*/ 5163 h 10020"/>
                <a:gd name="connsiteX53" fmla="*/ 108 w 10000"/>
                <a:gd name="connsiteY53" fmla="*/ 4775 h 10020"/>
                <a:gd name="connsiteX54" fmla="*/ 29 w 10000"/>
                <a:gd name="connsiteY54" fmla="*/ 4375 h 10020"/>
                <a:gd name="connsiteX55" fmla="*/ 0 w 10000"/>
                <a:gd name="connsiteY55" fmla="*/ 3958 h 10020"/>
                <a:gd name="connsiteX56" fmla="*/ 36 w 10000"/>
                <a:gd name="connsiteY56" fmla="*/ 3529 h 10020"/>
                <a:gd name="connsiteX57" fmla="*/ 123 w 10000"/>
                <a:gd name="connsiteY57" fmla="*/ 3112 h 10020"/>
                <a:gd name="connsiteX58" fmla="*/ 253 w 10000"/>
                <a:gd name="connsiteY58" fmla="*/ 2707 h 10020"/>
                <a:gd name="connsiteX59" fmla="*/ 455 w 10000"/>
                <a:gd name="connsiteY59" fmla="*/ 2324 h 10020"/>
                <a:gd name="connsiteX60" fmla="*/ 685 w 10000"/>
                <a:gd name="connsiteY60" fmla="*/ 1959 h 10020"/>
                <a:gd name="connsiteX61" fmla="*/ 974 w 10000"/>
                <a:gd name="connsiteY61" fmla="*/ 1622 h 10020"/>
                <a:gd name="connsiteX62" fmla="*/ 1291 w 10000"/>
                <a:gd name="connsiteY62" fmla="*/ 1308 h 10020"/>
                <a:gd name="connsiteX63" fmla="*/ 1652 w 10000"/>
                <a:gd name="connsiteY63" fmla="*/ 1017 h 10020"/>
                <a:gd name="connsiteX64" fmla="*/ 2049 w 10000"/>
                <a:gd name="connsiteY64" fmla="*/ 766 h 10020"/>
                <a:gd name="connsiteX65" fmla="*/ 2482 w 10000"/>
                <a:gd name="connsiteY65" fmla="*/ 542 h 10020"/>
                <a:gd name="connsiteX66" fmla="*/ 2937 w 10000"/>
                <a:gd name="connsiteY66" fmla="*/ 354 h 10020"/>
                <a:gd name="connsiteX67" fmla="*/ 3420 w 10000"/>
                <a:gd name="connsiteY67" fmla="*/ 205 h 10020"/>
                <a:gd name="connsiteX68" fmla="*/ 3925 w 10000"/>
                <a:gd name="connsiteY68" fmla="*/ 91 h 10020"/>
                <a:gd name="connsiteX69" fmla="*/ 4459 w 10000"/>
                <a:gd name="connsiteY69" fmla="*/ 23 h 10020"/>
                <a:gd name="connsiteX70" fmla="*/ 5000 w 10000"/>
                <a:gd name="connsiteY70"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996 w 10000"/>
                <a:gd name="connsiteY35" fmla="*/ 8332 h 10020"/>
                <a:gd name="connsiteX36" fmla="*/ 5988 w 10000"/>
                <a:gd name="connsiteY36" fmla="*/ 8373 h 10020"/>
                <a:gd name="connsiteX37" fmla="*/ 5938 w 10000"/>
                <a:gd name="connsiteY37" fmla="*/ 8533 h 10020"/>
                <a:gd name="connsiteX38" fmla="*/ 5488 w 10000"/>
                <a:gd name="connsiteY38" fmla="*/ 9634 h 10020"/>
                <a:gd name="connsiteX39" fmla="*/ 5343 w 10000"/>
                <a:gd name="connsiteY39" fmla="*/ 10020 h 10020"/>
                <a:gd name="connsiteX40" fmla="*/ 4185 w 10000"/>
                <a:gd name="connsiteY40" fmla="*/ 7858 h 10020"/>
                <a:gd name="connsiteX41" fmla="*/ 3694 w 10000"/>
                <a:gd name="connsiteY41" fmla="*/ 7779 h 10020"/>
                <a:gd name="connsiteX42" fmla="*/ 3211 w 10000"/>
                <a:gd name="connsiteY42" fmla="*/ 7652 h 10020"/>
                <a:gd name="connsiteX43" fmla="*/ 2756 w 10000"/>
                <a:gd name="connsiteY43" fmla="*/ 7493 h 10020"/>
                <a:gd name="connsiteX44" fmla="*/ 2323 w 10000"/>
                <a:gd name="connsiteY44" fmla="*/ 7298 h 10020"/>
                <a:gd name="connsiteX45" fmla="*/ 1926 w 10000"/>
                <a:gd name="connsiteY45" fmla="*/ 7065 h 10020"/>
                <a:gd name="connsiteX46" fmla="*/ 1544 w 10000"/>
                <a:gd name="connsiteY46" fmla="*/ 6813 h 10020"/>
                <a:gd name="connsiteX47" fmla="*/ 1205 w 10000"/>
                <a:gd name="connsiteY47" fmla="*/ 6527 h 10020"/>
                <a:gd name="connsiteX48" fmla="*/ 902 w 10000"/>
                <a:gd name="connsiteY48" fmla="*/ 6219 h 10020"/>
                <a:gd name="connsiteX49" fmla="*/ 642 w 10000"/>
                <a:gd name="connsiteY49" fmla="*/ 5888 h 10020"/>
                <a:gd name="connsiteX50" fmla="*/ 426 w 10000"/>
                <a:gd name="connsiteY50" fmla="*/ 5534 h 10020"/>
                <a:gd name="connsiteX51" fmla="*/ 245 w 10000"/>
                <a:gd name="connsiteY51" fmla="*/ 5163 h 10020"/>
                <a:gd name="connsiteX52" fmla="*/ 108 w 10000"/>
                <a:gd name="connsiteY52" fmla="*/ 4775 h 10020"/>
                <a:gd name="connsiteX53" fmla="*/ 29 w 10000"/>
                <a:gd name="connsiteY53" fmla="*/ 4375 h 10020"/>
                <a:gd name="connsiteX54" fmla="*/ 0 w 10000"/>
                <a:gd name="connsiteY54" fmla="*/ 3958 h 10020"/>
                <a:gd name="connsiteX55" fmla="*/ 36 w 10000"/>
                <a:gd name="connsiteY55" fmla="*/ 3529 h 10020"/>
                <a:gd name="connsiteX56" fmla="*/ 123 w 10000"/>
                <a:gd name="connsiteY56" fmla="*/ 3112 h 10020"/>
                <a:gd name="connsiteX57" fmla="*/ 253 w 10000"/>
                <a:gd name="connsiteY57" fmla="*/ 2707 h 10020"/>
                <a:gd name="connsiteX58" fmla="*/ 455 w 10000"/>
                <a:gd name="connsiteY58" fmla="*/ 2324 h 10020"/>
                <a:gd name="connsiteX59" fmla="*/ 685 w 10000"/>
                <a:gd name="connsiteY59" fmla="*/ 1959 h 10020"/>
                <a:gd name="connsiteX60" fmla="*/ 974 w 10000"/>
                <a:gd name="connsiteY60" fmla="*/ 1622 h 10020"/>
                <a:gd name="connsiteX61" fmla="*/ 1291 w 10000"/>
                <a:gd name="connsiteY61" fmla="*/ 1308 h 10020"/>
                <a:gd name="connsiteX62" fmla="*/ 1652 w 10000"/>
                <a:gd name="connsiteY62" fmla="*/ 1017 h 10020"/>
                <a:gd name="connsiteX63" fmla="*/ 2049 w 10000"/>
                <a:gd name="connsiteY63" fmla="*/ 766 h 10020"/>
                <a:gd name="connsiteX64" fmla="*/ 2482 w 10000"/>
                <a:gd name="connsiteY64" fmla="*/ 542 h 10020"/>
                <a:gd name="connsiteX65" fmla="*/ 2937 w 10000"/>
                <a:gd name="connsiteY65" fmla="*/ 354 h 10020"/>
                <a:gd name="connsiteX66" fmla="*/ 3420 w 10000"/>
                <a:gd name="connsiteY66" fmla="*/ 205 h 10020"/>
                <a:gd name="connsiteX67" fmla="*/ 3925 w 10000"/>
                <a:gd name="connsiteY67" fmla="*/ 91 h 10020"/>
                <a:gd name="connsiteX68" fmla="*/ 4459 w 10000"/>
                <a:gd name="connsiteY68" fmla="*/ 23 h 10020"/>
                <a:gd name="connsiteX69" fmla="*/ 5000 w 10000"/>
                <a:gd name="connsiteY69"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996 w 10000"/>
                <a:gd name="connsiteY35" fmla="*/ 8332 h 10020"/>
                <a:gd name="connsiteX36" fmla="*/ 5988 w 10000"/>
                <a:gd name="connsiteY36" fmla="*/ 8373 h 10020"/>
                <a:gd name="connsiteX37" fmla="*/ 5488 w 10000"/>
                <a:gd name="connsiteY37" fmla="*/ 9634 h 10020"/>
                <a:gd name="connsiteX38" fmla="*/ 5343 w 10000"/>
                <a:gd name="connsiteY38" fmla="*/ 10020 h 10020"/>
                <a:gd name="connsiteX39" fmla="*/ 4185 w 10000"/>
                <a:gd name="connsiteY39" fmla="*/ 7858 h 10020"/>
                <a:gd name="connsiteX40" fmla="*/ 3694 w 10000"/>
                <a:gd name="connsiteY40" fmla="*/ 7779 h 10020"/>
                <a:gd name="connsiteX41" fmla="*/ 3211 w 10000"/>
                <a:gd name="connsiteY41" fmla="*/ 7652 h 10020"/>
                <a:gd name="connsiteX42" fmla="*/ 2756 w 10000"/>
                <a:gd name="connsiteY42" fmla="*/ 7493 h 10020"/>
                <a:gd name="connsiteX43" fmla="*/ 2323 w 10000"/>
                <a:gd name="connsiteY43" fmla="*/ 7298 h 10020"/>
                <a:gd name="connsiteX44" fmla="*/ 1926 w 10000"/>
                <a:gd name="connsiteY44" fmla="*/ 7065 h 10020"/>
                <a:gd name="connsiteX45" fmla="*/ 1544 w 10000"/>
                <a:gd name="connsiteY45" fmla="*/ 6813 h 10020"/>
                <a:gd name="connsiteX46" fmla="*/ 1205 w 10000"/>
                <a:gd name="connsiteY46" fmla="*/ 6527 h 10020"/>
                <a:gd name="connsiteX47" fmla="*/ 902 w 10000"/>
                <a:gd name="connsiteY47" fmla="*/ 6219 h 10020"/>
                <a:gd name="connsiteX48" fmla="*/ 642 w 10000"/>
                <a:gd name="connsiteY48" fmla="*/ 5888 h 10020"/>
                <a:gd name="connsiteX49" fmla="*/ 426 w 10000"/>
                <a:gd name="connsiteY49" fmla="*/ 5534 h 10020"/>
                <a:gd name="connsiteX50" fmla="*/ 245 w 10000"/>
                <a:gd name="connsiteY50" fmla="*/ 5163 h 10020"/>
                <a:gd name="connsiteX51" fmla="*/ 108 w 10000"/>
                <a:gd name="connsiteY51" fmla="*/ 4775 h 10020"/>
                <a:gd name="connsiteX52" fmla="*/ 29 w 10000"/>
                <a:gd name="connsiteY52" fmla="*/ 4375 h 10020"/>
                <a:gd name="connsiteX53" fmla="*/ 0 w 10000"/>
                <a:gd name="connsiteY53" fmla="*/ 3958 h 10020"/>
                <a:gd name="connsiteX54" fmla="*/ 36 w 10000"/>
                <a:gd name="connsiteY54" fmla="*/ 3529 h 10020"/>
                <a:gd name="connsiteX55" fmla="*/ 123 w 10000"/>
                <a:gd name="connsiteY55" fmla="*/ 3112 h 10020"/>
                <a:gd name="connsiteX56" fmla="*/ 253 w 10000"/>
                <a:gd name="connsiteY56" fmla="*/ 2707 h 10020"/>
                <a:gd name="connsiteX57" fmla="*/ 455 w 10000"/>
                <a:gd name="connsiteY57" fmla="*/ 2324 h 10020"/>
                <a:gd name="connsiteX58" fmla="*/ 685 w 10000"/>
                <a:gd name="connsiteY58" fmla="*/ 1959 h 10020"/>
                <a:gd name="connsiteX59" fmla="*/ 974 w 10000"/>
                <a:gd name="connsiteY59" fmla="*/ 1622 h 10020"/>
                <a:gd name="connsiteX60" fmla="*/ 1291 w 10000"/>
                <a:gd name="connsiteY60" fmla="*/ 1308 h 10020"/>
                <a:gd name="connsiteX61" fmla="*/ 1652 w 10000"/>
                <a:gd name="connsiteY61" fmla="*/ 1017 h 10020"/>
                <a:gd name="connsiteX62" fmla="*/ 2049 w 10000"/>
                <a:gd name="connsiteY62" fmla="*/ 766 h 10020"/>
                <a:gd name="connsiteX63" fmla="*/ 2482 w 10000"/>
                <a:gd name="connsiteY63" fmla="*/ 542 h 10020"/>
                <a:gd name="connsiteX64" fmla="*/ 2937 w 10000"/>
                <a:gd name="connsiteY64" fmla="*/ 354 h 10020"/>
                <a:gd name="connsiteX65" fmla="*/ 3420 w 10000"/>
                <a:gd name="connsiteY65" fmla="*/ 205 h 10020"/>
                <a:gd name="connsiteX66" fmla="*/ 3925 w 10000"/>
                <a:gd name="connsiteY66" fmla="*/ 91 h 10020"/>
                <a:gd name="connsiteX67" fmla="*/ 4459 w 10000"/>
                <a:gd name="connsiteY67" fmla="*/ 23 h 10020"/>
                <a:gd name="connsiteX68" fmla="*/ 5000 w 10000"/>
                <a:gd name="connsiteY68"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996 w 10000"/>
                <a:gd name="connsiteY35" fmla="*/ 8332 h 10020"/>
                <a:gd name="connsiteX36" fmla="*/ 5488 w 10000"/>
                <a:gd name="connsiteY36" fmla="*/ 9634 h 10020"/>
                <a:gd name="connsiteX37" fmla="*/ 5343 w 10000"/>
                <a:gd name="connsiteY37" fmla="*/ 10020 h 10020"/>
                <a:gd name="connsiteX38" fmla="*/ 4185 w 10000"/>
                <a:gd name="connsiteY38" fmla="*/ 7858 h 10020"/>
                <a:gd name="connsiteX39" fmla="*/ 3694 w 10000"/>
                <a:gd name="connsiteY39" fmla="*/ 7779 h 10020"/>
                <a:gd name="connsiteX40" fmla="*/ 3211 w 10000"/>
                <a:gd name="connsiteY40" fmla="*/ 7652 h 10020"/>
                <a:gd name="connsiteX41" fmla="*/ 2756 w 10000"/>
                <a:gd name="connsiteY41" fmla="*/ 7493 h 10020"/>
                <a:gd name="connsiteX42" fmla="*/ 2323 w 10000"/>
                <a:gd name="connsiteY42" fmla="*/ 7298 h 10020"/>
                <a:gd name="connsiteX43" fmla="*/ 1926 w 10000"/>
                <a:gd name="connsiteY43" fmla="*/ 7065 h 10020"/>
                <a:gd name="connsiteX44" fmla="*/ 1544 w 10000"/>
                <a:gd name="connsiteY44" fmla="*/ 6813 h 10020"/>
                <a:gd name="connsiteX45" fmla="*/ 1205 w 10000"/>
                <a:gd name="connsiteY45" fmla="*/ 6527 h 10020"/>
                <a:gd name="connsiteX46" fmla="*/ 902 w 10000"/>
                <a:gd name="connsiteY46" fmla="*/ 6219 h 10020"/>
                <a:gd name="connsiteX47" fmla="*/ 642 w 10000"/>
                <a:gd name="connsiteY47" fmla="*/ 5888 h 10020"/>
                <a:gd name="connsiteX48" fmla="*/ 426 w 10000"/>
                <a:gd name="connsiteY48" fmla="*/ 5534 h 10020"/>
                <a:gd name="connsiteX49" fmla="*/ 245 w 10000"/>
                <a:gd name="connsiteY49" fmla="*/ 5163 h 10020"/>
                <a:gd name="connsiteX50" fmla="*/ 108 w 10000"/>
                <a:gd name="connsiteY50" fmla="*/ 4775 h 10020"/>
                <a:gd name="connsiteX51" fmla="*/ 29 w 10000"/>
                <a:gd name="connsiteY51" fmla="*/ 4375 h 10020"/>
                <a:gd name="connsiteX52" fmla="*/ 0 w 10000"/>
                <a:gd name="connsiteY52" fmla="*/ 3958 h 10020"/>
                <a:gd name="connsiteX53" fmla="*/ 36 w 10000"/>
                <a:gd name="connsiteY53" fmla="*/ 3529 h 10020"/>
                <a:gd name="connsiteX54" fmla="*/ 123 w 10000"/>
                <a:gd name="connsiteY54" fmla="*/ 3112 h 10020"/>
                <a:gd name="connsiteX55" fmla="*/ 253 w 10000"/>
                <a:gd name="connsiteY55" fmla="*/ 2707 h 10020"/>
                <a:gd name="connsiteX56" fmla="*/ 455 w 10000"/>
                <a:gd name="connsiteY56" fmla="*/ 2324 h 10020"/>
                <a:gd name="connsiteX57" fmla="*/ 685 w 10000"/>
                <a:gd name="connsiteY57" fmla="*/ 1959 h 10020"/>
                <a:gd name="connsiteX58" fmla="*/ 974 w 10000"/>
                <a:gd name="connsiteY58" fmla="*/ 1622 h 10020"/>
                <a:gd name="connsiteX59" fmla="*/ 1291 w 10000"/>
                <a:gd name="connsiteY59" fmla="*/ 1308 h 10020"/>
                <a:gd name="connsiteX60" fmla="*/ 1652 w 10000"/>
                <a:gd name="connsiteY60" fmla="*/ 1017 h 10020"/>
                <a:gd name="connsiteX61" fmla="*/ 2049 w 10000"/>
                <a:gd name="connsiteY61" fmla="*/ 766 h 10020"/>
                <a:gd name="connsiteX62" fmla="*/ 2482 w 10000"/>
                <a:gd name="connsiteY62" fmla="*/ 542 h 10020"/>
                <a:gd name="connsiteX63" fmla="*/ 2937 w 10000"/>
                <a:gd name="connsiteY63" fmla="*/ 354 h 10020"/>
                <a:gd name="connsiteX64" fmla="*/ 3420 w 10000"/>
                <a:gd name="connsiteY64" fmla="*/ 205 h 10020"/>
                <a:gd name="connsiteX65" fmla="*/ 3925 w 10000"/>
                <a:gd name="connsiteY65" fmla="*/ 91 h 10020"/>
                <a:gd name="connsiteX66" fmla="*/ 4459 w 10000"/>
                <a:gd name="connsiteY66" fmla="*/ 23 h 10020"/>
                <a:gd name="connsiteX67" fmla="*/ 5000 w 10000"/>
                <a:gd name="connsiteY67"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488 w 10000"/>
                <a:gd name="connsiteY35" fmla="*/ 9634 h 10020"/>
                <a:gd name="connsiteX36" fmla="*/ 5343 w 10000"/>
                <a:gd name="connsiteY36" fmla="*/ 10020 h 10020"/>
                <a:gd name="connsiteX37" fmla="*/ 4185 w 10000"/>
                <a:gd name="connsiteY37" fmla="*/ 7858 h 10020"/>
                <a:gd name="connsiteX38" fmla="*/ 3694 w 10000"/>
                <a:gd name="connsiteY38" fmla="*/ 7779 h 10020"/>
                <a:gd name="connsiteX39" fmla="*/ 3211 w 10000"/>
                <a:gd name="connsiteY39" fmla="*/ 7652 h 10020"/>
                <a:gd name="connsiteX40" fmla="*/ 2756 w 10000"/>
                <a:gd name="connsiteY40" fmla="*/ 7493 h 10020"/>
                <a:gd name="connsiteX41" fmla="*/ 2323 w 10000"/>
                <a:gd name="connsiteY41" fmla="*/ 7298 h 10020"/>
                <a:gd name="connsiteX42" fmla="*/ 1926 w 10000"/>
                <a:gd name="connsiteY42" fmla="*/ 7065 h 10020"/>
                <a:gd name="connsiteX43" fmla="*/ 1544 w 10000"/>
                <a:gd name="connsiteY43" fmla="*/ 6813 h 10020"/>
                <a:gd name="connsiteX44" fmla="*/ 1205 w 10000"/>
                <a:gd name="connsiteY44" fmla="*/ 6527 h 10020"/>
                <a:gd name="connsiteX45" fmla="*/ 902 w 10000"/>
                <a:gd name="connsiteY45" fmla="*/ 6219 h 10020"/>
                <a:gd name="connsiteX46" fmla="*/ 642 w 10000"/>
                <a:gd name="connsiteY46" fmla="*/ 5888 h 10020"/>
                <a:gd name="connsiteX47" fmla="*/ 426 w 10000"/>
                <a:gd name="connsiteY47" fmla="*/ 5534 h 10020"/>
                <a:gd name="connsiteX48" fmla="*/ 245 w 10000"/>
                <a:gd name="connsiteY48" fmla="*/ 5163 h 10020"/>
                <a:gd name="connsiteX49" fmla="*/ 108 w 10000"/>
                <a:gd name="connsiteY49" fmla="*/ 4775 h 10020"/>
                <a:gd name="connsiteX50" fmla="*/ 29 w 10000"/>
                <a:gd name="connsiteY50" fmla="*/ 4375 h 10020"/>
                <a:gd name="connsiteX51" fmla="*/ 0 w 10000"/>
                <a:gd name="connsiteY51" fmla="*/ 3958 h 10020"/>
                <a:gd name="connsiteX52" fmla="*/ 36 w 10000"/>
                <a:gd name="connsiteY52" fmla="*/ 3529 h 10020"/>
                <a:gd name="connsiteX53" fmla="*/ 123 w 10000"/>
                <a:gd name="connsiteY53" fmla="*/ 3112 h 10020"/>
                <a:gd name="connsiteX54" fmla="*/ 253 w 10000"/>
                <a:gd name="connsiteY54" fmla="*/ 2707 h 10020"/>
                <a:gd name="connsiteX55" fmla="*/ 455 w 10000"/>
                <a:gd name="connsiteY55" fmla="*/ 2324 h 10020"/>
                <a:gd name="connsiteX56" fmla="*/ 685 w 10000"/>
                <a:gd name="connsiteY56" fmla="*/ 1959 h 10020"/>
                <a:gd name="connsiteX57" fmla="*/ 974 w 10000"/>
                <a:gd name="connsiteY57" fmla="*/ 1622 h 10020"/>
                <a:gd name="connsiteX58" fmla="*/ 1291 w 10000"/>
                <a:gd name="connsiteY58" fmla="*/ 1308 h 10020"/>
                <a:gd name="connsiteX59" fmla="*/ 1652 w 10000"/>
                <a:gd name="connsiteY59" fmla="*/ 1017 h 10020"/>
                <a:gd name="connsiteX60" fmla="*/ 2049 w 10000"/>
                <a:gd name="connsiteY60" fmla="*/ 766 h 10020"/>
                <a:gd name="connsiteX61" fmla="*/ 2482 w 10000"/>
                <a:gd name="connsiteY61" fmla="*/ 542 h 10020"/>
                <a:gd name="connsiteX62" fmla="*/ 2937 w 10000"/>
                <a:gd name="connsiteY62" fmla="*/ 354 h 10020"/>
                <a:gd name="connsiteX63" fmla="*/ 3420 w 10000"/>
                <a:gd name="connsiteY63" fmla="*/ 205 h 10020"/>
                <a:gd name="connsiteX64" fmla="*/ 3925 w 10000"/>
                <a:gd name="connsiteY64" fmla="*/ 91 h 10020"/>
                <a:gd name="connsiteX65" fmla="*/ 4459 w 10000"/>
                <a:gd name="connsiteY65" fmla="*/ 23 h 10020"/>
                <a:gd name="connsiteX66" fmla="*/ 5000 w 10000"/>
                <a:gd name="connsiteY66"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5488 w 10000"/>
                <a:gd name="connsiteY34" fmla="*/ 9634 h 10020"/>
                <a:gd name="connsiteX35" fmla="*/ 5343 w 10000"/>
                <a:gd name="connsiteY35" fmla="*/ 10020 h 10020"/>
                <a:gd name="connsiteX36" fmla="*/ 4185 w 10000"/>
                <a:gd name="connsiteY36" fmla="*/ 7858 h 10020"/>
                <a:gd name="connsiteX37" fmla="*/ 3694 w 10000"/>
                <a:gd name="connsiteY37" fmla="*/ 7779 h 10020"/>
                <a:gd name="connsiteX38" fmla="*/ 3211 w 10000"/>
                <a:gd name="connsiteY38" fmla="*/ 7652 h 10020"/>
                <a:gd name="connsiteX39" fmla="*/ 2756 w 10000"/>
                <a:gd name="connsiteY39" fmla="*/ 7493 h 10020"/>
                <a:gd name="connsiteX40" fmla="*/ 2323 w 10000"/>
                <a:gd name="connsiteY40" fmla="*/ 7298 h 10020"/>
                <a:gd name="connsiteX41" fmla="*/ 1926 w 10000"/>
                <a:gd name="connsiteY41" fmla="*/ 7065 h 10020"/>
                <a:gd name="connsiteX42" fmla="*/ 1544 w 10000"/>
                <a:gd name="connsiteY42" fmla="*/ 6813 h 10020"/>
                <a:gd name="connsiteX43" fmla="*/ 1205 w 10000"/>
                <a:gd name="connsiteY43" fmla="*/ 6527 h 10020"/>
                <a:gd name="connsiteX44" fmla="*/ 902 w 10000"/>
                <a:gd name="connsiteY44" fmla="*/ 6219 h 10020"/>
                <a:gd name="connsiteX45" fmla="*/ 642 w 10000"/>
                <a:gd name="connsiteY45" fmla="*/ 5888 h 10020"/>
                <a:gd name="connsiteX46" fmla="*/ 426 w 10000"/>
                <a:gd name="connsiteY46" fmla="*/ 5534 h 10020"/>
                <a:gd name="connsiteX47" fmla="*/ 245 w 10000"/>
                <a:gd name="connsiteY47" fmla="*/ 5163 h 10020"/>
                <a:gd name="connsiteX48" fmla="*/ 108 w 10000"/>
                <a:gd name="connsiteY48" fmla="*/ 4775 h 10020"/>
                <a:gd name="connsiteX49" fmla="*/ 29 w 10000"/>
                <a:gd name="connsiteY49" fmla="*/ 4375 h 10020"/>
                <a:gd name="connsiteX50" fmla="*/ 0 w 10000"/>
                <a:gd name="connsiteY50" fmla="*/ 3958 h 10020"/>
                <a:gd name="connsiteX51" fmla="*/ 36 w 10000"/>
                <a:gd name="connsiteY51" fmla="*/ 3529 h 10020"/>
                <a:gd name="connsiteX52" fmla="*/ 123 w 10000"/>
                <a:gd name="connsiteY52" fmla="*/ 3112 h 10020"/>
                <a:gd name="connsiteX53" fmla="*/ 253 w 10000"/>
                <a:gd name="connsiteY53" fmla="*/ 2707 h 10020"/>
                <a:gd name="connsiteX54" fmla="*/ 455 w 10000"/>
                <a:gd name="connsiteY54" fmla="*/ 2324 h 10020"/>
                <a:gd name="connsiteX55" fmla="*/ 685 w 10000"/>
                <a:gd name="connsiteY55" fmla="*/ 1959 h 10020"/>
                <a:gd name="connsiteX56" fmla="*/ 974 w 10000"/>
                <a:gd name="connsiteY56" fmla="*/ 1622 h 10020"/>
                <a:gd name="connsiteX57" fmla="*/ 1291 w 10000"/>
                <a:gd name="connsiteY57" fmla="*/ 1308 h 10020"/>
                <a:gd name="connsiteX58" fmla="*/ 1652 w 10000"/>
                <a:gd name="connsiteY58" fmla="*/ 1017 h 10020"/>
                <a:gd name="connsiteX59" fmla="*/ 2049 w 10000"/>
                <a:gd name="connsiteY59" fmla="*/ 766 h 10020"/>
                <a:gd name="connsiteX60" fmla="*/ 2482 w 10000"/>
                <a:gd name="connsiteY60" fmla="*/ 542 h 10020"/>
                <a:gd name="connsiteX61" fmla="*/ 2937 w 10000"/>
                <a:gd name="connsiteY61" fmla="*/ 354 h 10020"/>
                <a:gd name="connsiteX62" fmla="*/ 3420 w 10000"/>
                <a:gd name="connsiteY62" fmla="*/ 205 h 10020"/>
                <a:gd name="connsiteX63" fmla="*/ 3925 w 10000"/>
                <a:gd name="connsiteY63" fmla="*/ 91 h 10020"/>
                <a:gd name="connsiteX64" fmla="*/ 4459 w 10000"/>
                <a:gd name="connsiteY64" fmla="*/ 23 h 10020"/>
                <a:gd name="connsiteX65" fmla="*/ 5000 w 10000"/>
                <a:gd name="connsiteY65"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5488 w 10000"/>
                <a:gd name="connsiteY33" fmla="*/ 9634 h 10020"/>
                <a:gd name="connsiteX34" fmla="*/ 5343 w 10000"/>
                <a:gd name="connsiteY34" fmla="*/ 10020 h 10020"/>
                <a:gd name="connsiteX35" fmla="*/ 4185 w 10000"/>
                <a:gd name="connsiteY35" fmla="*/ 7858 h 10020"/>
                <a:gd name="connsiteX36" fmla="*/ 3694 w 10000"/>
                <a:gd name="connsiteY36" fmla="*/ 7779 h 10020"/>
                <a:gd name="connsiteX37" fmla="*/ 3211 w 10000"/>
                <a:gd name="connsiteY37" fmla="*/ 7652 h 10020"/>
                <a:gd name="connsiteX38" fmla="*/ 2756 w 10000"/>
                <a:gd name="connsiteY38" fmla="*/ 7493 h 10020"/>
                <a:gd name="connsiteX39" fmla="*/ 2323 w 10000"/>
                <a:gd name="connsiteY39" fmla="*/ 7298 h 10020"/>
                <a:gd name="connsiteX40" fmla="*/ 1926 w 10000"/>
                <a:gd name="connsiteY40" fmla="*/ 7065 h 10020"/>
                <a:gd name="connsiteX41" fmla="*/ 1544 w 10000"/>
                <a:gd name="connsiteY41" fmla="*/ 6813 h 10020"/>
                <a:gd name="connsiteX42" fmla="*/ 1205 w 10000"/>
                <a:gd name="connsiteY42" fmla="*/ 6527 h 10020"/>
                <a:gd name="connsiteX43" fmla="*/ 902 w 10000"/>
                <a:gd name="connsiteY43" fmla="*/ 6219 h 10020"/>
                <a:gd name="connsiteX44" fmla="*/ 642 w 10000"/>
                <a:gd name="connsiteY44" fmla="*/ 5888 h 10020"/>
                <a:gd name="connsiteX45" fmla="*/ 426 w 10000"/>
                <a:gd name="connsiteY45" fmla="*/ 5534 h 10020"/>
                <a:gd name="connsiteX46" fmla="*/ 245 w 10000"/>
                <a:gd name="connsiteY46" fmla="*/ 5163 h 10020"/>
                <a:gd name="connsiteX47" fmla="*/ 108 w 10000"/>
                <a:gd name="connsiteY47" fmla="*/ 4775 h 10020"/>
                <a:gd name="connsiteX48" fmla="*/ 29 w 10000"/>
                <a:gd name="connsiteY48" fmla="*/ 4375 h 10020"/>
                <a:gd name="connsiteX49" fmla="*/ 0 w 10000"/>
                <a:gd name="connsiteY49" fmla="*/ 3958 h 10020"/>
                <a:gd name="connsiteX50" fmla="*/ 36 w 10000"/>
                <a:gd name="connsiteY50" fmla="*/ 3529 h 10020"/>
                <a:gd name="connsiteX51" fmla="*/ 123 w 10000"/>
                <a:gd name="connsiteY51" fmla="*/ 3112 h 10020"/>
                <a:gd name="connsiteX52" fmla="*/ 253 w 10000"/>
                <a:gd name="connsiteY52" fmla="*/ 2707 h 10020"/>
                <a:gd name="connsiteX53" fmla="*/ 455 w 10000"/>
                <a:gd name="connsiteY53" fmla="*/ 2324 h 10020"/>
                <a:gd name="connsiteX54" fmla="*/ 685 w 10000"/>
                <a:gd name="connsiteY54" fmla="*/ 1959 h 10020"/>
                <a:gd name="connsiteX55" fmla="*/ 974 w 10000"/>
                <a:gd name="connsiteY55" fmla="*/ 1622 h 10020"/>
                <a:gd name="connsiteX56" fmla="*/ 1291 w 10000"/>
                <a:gd name="connsiteY56" fmla="*/ 1308 h 10020"/>
                <a:gd name="connsiteX57" fmla="*/ 1652 w 10000"/>
                <a:gd name="connsiteY57" fmla="*/ 1017 h 10020"/>
                <a:gd name="connsiteX58" fmla="*/ 2049 w 10000"/>
                <a:gd name="connsiteY58" fmla="*/ 766 h 10020"/>
                <a:gd name="connsiteX59" fmla="*/ 2482 w 10000"/>
                <a:gd name="connsiteY59" fmla="*/ 542 h 10020"/>
                <a:gd name="connsiteX60" fmla="*/ 2937 w 10000"/>
                <a:gd name="connsiteY60" fmla="*/ 354 h 10020"/>
                <a:gd name="connsiteX61" fmla="*/ 3420 w 10000"/>
                <a:gd name="connsiteY61" fmla="*/ 205 h 10020"/>
                <a:gd name="connsiteX62" fmla="*/ 3925 w 10000"/>
                <a:gd name="connsiteY62" fmla="*/ 91 h 10020"/>
                <a:gd name="connsiteX63" fmla="*/ 4459 w 10000"/>
                <a:gd name="connsiteY63" fmla="*/ 23 h 10020"/>
                <a:gd name="connsiteX64" fmla="*/ 5000 w 10000"/>
                <a:gd name="connsiteY64"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5488 w 10000"/>
                <a:gd name="connsiteY32" fmla="*/ 9634 h 10020"/>
                <a:gd name="connsiteX33" fmla="*/ 5343 w 10000"/>
                <a:gd name="connsiteY33" fmla="*/ 10020 h 10020"/>
                <a:gd name="connsiteX34" fmla="*/ 4185 w 10000"/>
                <a:gd name="connsiteY34" fmla="*/ 7858 h 10020"/>
                <a:gd name="connsiteX35" fmla="*/ 3694 w 10000"/>
                <a:gd name="connsiteY35" fmla="*/ 7779 h 10020"/>
                <a:gd name="connsiteX36" fmla="*/ 3211 w 10000"/>
                <a:gd name="connsiteY36" fmla="*/ 7652 h 10020"/>
                <a:gd name="connsiteX37" fmla="*/ 2756 w 10000"/>
                <a:gd name="connsiteY37" fmla="*/ 7493 h 10020"/>
                <a:gd name="connsiteX38" fmla="*/ 2323 w 10000"/>
                <a:gd name="connsiteY38" fmla="*/ 7298 h 10020"/>
                <a:gd name="connsiteX39" fmla="*/ 1926 w 10000"/>
                <a:gd name="connsiteY39" fmla="*/ 7065 h 10020"/>
                <a:gd name="connsiteX40" fmla="*/ 1544 w 10000"/>
                <a:gd name="connsiteY40" fmla="*/ 6813 h 10020"/>
                <a:gd name="connsiteX41" fmla="*/ 1205 w 10000"/>
                <a:gd name="connsiteY41" fmla="*/ 6527 h 10020"/>
                <a:gd name="connsiteX42" fmla="*/ 902 w 10000"/>
                <a:gd name="connsiteY42" fmla="*/ 6219 h 10020"/>
                <a:gd name="connsiteX43" fmla="*/ 642 w 10000"/>
                <a:gd name="connsiteY43" fmla="*/ 5888 h 10020"/>
                <a:gd name="connsiteX44" fmla="*/ 426 w 10000"/>
                <a:gd name="connsiteY44" fmla="*/ 5534 h 10020"/>
                <a:gd name="connsiteX45" fmla="*/ 245 w 10000"/>
                <a:gd name="connsiteY45" fmla="*/ 5163 h 10020"/>
                <a:gd name="connsiteX46" fmla="*/ 108 w 10000"/>
                <a:gd name="connsiteY46" fmla="*/ 4775 h 10020"/>
                <a:gd name="connsiteX47" fmla="*/ 29 w 10000"/>
                <a:gd name="connsiteY47" fmla="*/ 4375 h 10020"/>
                <a:gd name="connsiteX48" fmla="*/ 0 w 10000"/>
                <a:gd name="connsiteY48" fmla="*/ 3958 h 10020"/>
                <a:gd name="connsiteX49" fmla="*/ 36 w 10000"/>
                <a:gd name="connsiteY49" fmla="*/ 3529 h 10020"/>
                <a:gd name="connsiteX50" fmla="*/ 123 w 10000"/>
                <a:gd name="connsiteY50" fmla="*/ 3112 h 10020"/>
                <a:gd name="connsiteX51" fmla="*/ 253 w 10000"/>
                <a:gd name="connsiteY51" fmla="*/ 2707 h 10020"/>
                <a:gd name="connsiteX52" fmla="*/ 455 w 10000"/>
                <a:gd name="connsiteY52" fmla="*/ 2324 h 10020"/>
                <a:gd name="connsiteX53" fmla="*/ 685 w 10000"/>
                <a:gd name="connsiteY53" fmla="*/ 1959 h 10020"/>
                <a:gd name="connsiteX54" fmla="*/ 974 w 10000"/>
                <a:gd name="connsiteY54" fmla="*/ 1622 h 10020"/>
                <a:gd name="connsiteX55" fmla="*/ 1291 w 10000"/>
                <a:gd name="connsiteY55" fmla="*/ 1308 h 10020"/>
                <a:gd name="connsiteX56" fmla="*/ 1652 w 10000"/>
                <a:gd name="connsiteY56" fmla="*/ 1017 h 10020"/>
                <a:gd name="connsiteX57" fmla="*/ 2049 w 10000"/>
                <a:gd name="connsiteY57" fmla="*/ 766 h 10020"/>
                <a:gd name="connsiteX58" fmla="*/ 2482 w 10000"/>
                <a:gd name="connsiteY58" fmla="*/ 542 h 10020"/>
                <a:gd name="connsiteX59" fmla="*/ 2937 w 10000"/>
                <a:gd name="connsiteY59" fmla="*/ 354 h 10020"/>
                <a:gd name="connsiteX60" fmla="*/ 3420 w 10000"/>
                <a:gd name="connsiteY60" fmla="*/ 205 h 10020"/>
                <a:gd name="connsiteX61" fmla="*/ 3925 w 10000"/>
                <a:gd name="connsiteY61" fmla="*/ 91 h 10020"/>
                <a:gd name="connsiteX62" fmla="*/ 4459 w 10000"/>
                <a:gd name="connsiteY62" fmla="*/ 23 h 10020"/>
                <a:gd name="connsiteX63" fmla="*/ 5000 w 10000"/>
                <a:gd name="connsiteY63"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5488 w 10000"/>
                <a:gd name="connsiteY31" fmla="*/ 9634 h 10020"/>
                <a:gd name="connsiteX32" fmla="*/ 5343 w 10000"/>
                <a:gd name="connsiteY32" fmla="*/ 10020 h 10020"/>
                <a:gd name="connsiteX33" fmla="*/ 4185 w 10000"/>
                <a:gd name="connsiteY33" fmla="*/ 7858 h 10020"/>
                <a:gd name="connsiteX34" fmla="*/ 3694 w 10000"/>
                <a:gd name="connsiteY34" fmla="*/ 7779 h 10020"/>
                <a:gd name="connsiteX35" fmla="*/ 3211 w 10000"/>
                <a:gd name="connsiteY35" fmla="*/ 7652 h 10020"/>
                <a:gd name="connsiteX36" fmla="*/ 2756 w 10000"/>
                <a:gd name="connsiteY36" fmla="*/ 7493 h 10020"/>
                <a:gd name="connsiteX37" fmla="*/ 2323 w 10000"/>
                <a:gd name="connsiteY37" fmla="*/ 7298 h 10020"/>
                <a:gd name="connsiteX38" fmla="*/ 1926 w 10000"/>
                <a:gd name="connsiteY38" fmla="*/ 7065 h 10020"/>
                <a:gd name="connsiteX39" fmla="*/ 1544 w 10000"/>
                <a:gd name="connsiteY39" fmla="*/ 6813 h 10020"/>
                <a:gd name="connsiteX40" fmla="*/ 1205 w 10000"/>
                <a:gd name="connsiteY40" fmla="*/ 6527 h 10020"/>
                <a:gd name="connsiteX41" fmla="*/ 902 w 10000"/>
                <a:gd name="connsiteY41" fmla="*/ 6219 h 10020"/>
                <a:gd name="connsiteX42" fmla="*/ 642 w 10000"/>
                <a:gd name="connsiteY42" fmla="*/ 5888 h 10020"/>
                <a:gd name="connsiteX43" fmla="*/ 426 w 10000"/>
                <a:gd name="connsiteY43" fmla="*/ 5534 h 10020"/>
                <a:gd name="connsiteX44" fmla="*/ 245 w 10000"/>
                <a:gd name="connsiteY44" fmla="*/ 5163 h 10020"/>
                <a:gd name="connsiteX45" fmla="*/ 108 w 10000"/>
                <a:gd name="connsiteY45" fmla="*/ 4775 h 10020"/>
                <a:gd name="connsiteX46" fmla="*/ 29 w 10000"/>
                <a:gd name="connsiteY46" fmla="*/ 4375 h 10020"/>
                <a:gd name="connsiteX47" fmla="*/ 0 w 10000"/>
                <a:gd name="connsiteY47" fmla="*/ 3958 h 10020"/>
                <a:gd name="connsiteX48" fmla="*/ 36 w 10000"/>
                <a:gd name="connsiteY48" fmla="*/ 3529 h 10020"/>
                <a:gd name="connsiteX49" fmla="*/ 123 w 10000"/>
                <a:gd name="connsiteY49" fmla="*/ 3112 h 10020"/>
                <a:gd name="connsiteX50" fmla="*/ 253 w 10000"/>
                <a:gd name="connsiteY50" fmla="*/ 2707 h 10020"/>
                <a:gd name="connsiteX51" fmla="*/ 455 w 10000"/>
                <a:gd name="connsiteY51" fmla="*/ 2324 h 10020"/>
                <a:gd name="connsiteX52" fmla="*/ 685 w 10000"/>
                <a:gd name="connsiteY52" fmla="*/ 1959 h 10020"/>
                <a:gd name="connsiteX53" fmla="*/ 974 w 10000"/>
                <a:gd name="connsiteY53" fmla="*/ 1622 h 10020"/>
                <a:gd name="connsiteX54" fmla="*/ 1291 w 10000"/>
                <a:gd name="connsiteY54" fmla="*/ 1308 h 10020"/>
                <a:gd name="connsiteX55" fmla="*/ 1652 w 10000"/>
                <a:gd name="connsiteY55" fmla="*/ 1017 h 10020"/>
                <a:gd name="connsiteX56" fmla="*/ 2049 w 10000"/>
                <a:gd name="connsiteY56" fmla="*/ 766 h 10020"/>
                <a:gd name="connsiteX57" fmla="*/ 2482 w 10000"/>
                <a:gd name="connsiteY57" fmla="*/ 542 h 10020"/>
                <a:gd name="connsiteX58" fmla="*/ 2937 w 10000"/>
                <a:gd name="connsiteY58" fmla="*/ 354 h 10020"/>
                <a:gd name="connsiteX59" fmla="*/ 3420 w 10000"/>
                <a:gd name="connsiteY59" fmla="*/ 205 h 10020"/>
                <a:gd name="connsiteX60" fmla="*/ 3925 w 10000"/>
                <a:gd name="connsiteY60" fmla="*/ 91 h 10020"/>
                <a:gd name="connsiteX61" fmla="*/ 4459 w 10000"/>
                <a:gd name="connsiteY61" fmla="*/ 23 h 10020"/>
                <a:gd name="connsiteX62" fmla="*/ 5000 w 10000"/>
                <a:gd name="connsiteY62"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5488 w 10000"/>
                <a:gd name="connsiteY30" fmla="*/ 9634 h 10020"/>
                <a:gd name="connsiteX31" fmla="*/ 5343 w 10000"/>
                <a:gd name="connsiteY31" fmla="*/ 10020 h 10020"/>
                <a:gd name="connsiteX32" fmla="*/ 4185 w 10000"/>
                <a:gd name="connsiteY32" fmla="*/ 7858 h 10020"/>
                <a:gd name="connsiteX33" fmla="*/ 3694 w 10000"/>
                <a:gd name="connsiteY33" fmla="*/ 7779 h 10020"/>
                <a:gd name="connsiteX34" fmla="*/ 3211 w 10000"/>
                <a:gd name="connsiteY34" fmla="*/ 7652 h 10020"/>
                <a:gd name="connsiteX35" fmla="*/ 2756 w 10000"/>
                <a:gd name="connsiteY35" fmla="*/ 7493 h 10020"/>
                <a:gd name="connsiteX36" fmla="*/ 2323 w 10000"/>
                <a:gd name="connsiteY36" fmla="*/ 7298 h 10020"/>
                <a:gd name="connsiteX37" fmla="*/ 1926 w 10000"/>
                <a:gd name="connsiteY37" fmla="*/ 7065 h 10020"/>
                <a:gd name="connsiteX38" fmla="*/ 1544 w 10000"/>
                <a:gd name="connsiteY38" fmla="*/ 6813 h 10020"/>
                <a:gd name="connsiteX39" fmla="*/ 1205 w 10000"/>
                <a:gd name="connsiteY39" fmla="*/ 6527 h 10020"/>
                <a:gd name="connsiteX40" fmla="*/ 902 w 10000"/>
                <a:gd name="connsiteY40" fmla="*/ 6219 h 10020"/>
                <a:gd name="connsiteX41" fmla="*/ 642 w 10000"/>
                <a:gd name="connsiteY41" fmla="*/ 5888 h 10020"/>
                <a:gd name="connsiteX42" fmla="*/ 426 w 10000"/>
                <a:gd name="connsiteY42" fmla="*/ 5534 h 10020"/>
                <a:gd name="connsiteX43" fmla="*/ 245 w 10000"/>
                <a:gd name="connsiteY43" fmla="*/ 5163 h 10020"/>
                <a:gd name="connsiteX44" fmla="*/ 108 w 10000"/>
                <a:gd name="connsiteY44" fmla="*/ 4775 h 10020"/>
                <a:gd name="connsiteX45" fmla="*/ 29 w 10000"/>
                <a:gd name="connsiteY45" fmla="*/ 4375 h 10020"/>
                <a:gd name="connsiteX46" fmla="*/ 0 w 10000"/>
                <a:gd name="connsiteY46" fmla="*/ 3958 h 10020"/>
                <a:gd name="connsiteX47" fmla="*/ 36 w 10000"/>
                <a:gd name="connsiteY47" fmla="*/ 3529 h 10020"/>
                <a:gd name="connsiteX48" fmla="*/ 123 w 10000"/>
                <a:gd name="connsiteY48" fmla="*/ 3112 h 10020"/>
                <a:gd name="connsiteX49" fmla="*/ 253 w 10000"/>
                <a:gd name="connsiteY49" fmla="*/ 2707 h 10020"/>
                <a:gd name="connsiteX50" fmla="*/ 455 w 10000"/>
                <a:gd name="connsiteY50" fmla="*/ 2324 h 10020"/>
                <a:gd name="connsiteX51" fmla="*/ 685 w 10000"/>
                <a:gd name="connsiteY51" fmla="*/ 1959 h 10020"/>
                <a:gd name="connsiteX52" fmla="*/ 974 w 10000"/>
                <a:gd name="connsiteY52" fmla="*/ 1622 h 10020"/>
                <a:gd name="connsiteX53" fmla="*/ 1291 w 10000"/>
                <a:gd name="connsiteY53" fmla="*/ 1308 h 10020"/>
                <a:gd name="connsiteX54" fmla="*/ 1652 w 10000"/>
                <a:gd name="connsiteY54" fmla="*/ 1017 h 10020"/>
                <a:gd name="connsiteX55" fmla="*/ 2049 w 10000"/>
                <a:gd name="connsiteY55" fmla="*/ 766 h 10020"/>
                <a:gd name="connsiteX56" fmla="*/ 2482 w 10000"/>
                <a:gd name="connsiteY56" fmla="*/ 542 h 10020"/>
                <a:gd name="connsiteX57" fmla="*/ 2937 w 10000"/>
                <a:gd name="connsiteY57" fmla="*/ 354 h 10020"/>
                <a:gd name="connsiteX58" fmla="*/ 3420 w 10000"/>
                <a:gd name="connsiteY58" fmla="*/ 205 h 10020"/>
                <a:gd name="connsiteX59" fmla="*/ 3925 w 10000"/>
                <a:gd name="connsiteY59" fmla="*/ 91 h 10020"/>
                <a:gd name="connsiteX60" fmla="*/ 4459 w 10000"/>
                <a:gd name="connsiteY60" fmla="*/ 23 h 10020"/>
                <a:gd name="connsiteX61" fmla="*/ 5000 w 10000"/>
                <a:gd name="connsiteY61"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5655 w 10000"/>
                <a:gd name="connsiteY30" fmla="*/ 9138 h 10020"/>
                <a:gd name="connsiteX31" fmla="*/ 5343 w 10000"/>
                <a:gd name="connsiteY31" fmla="*/ 10020 h 10020"/>
                <a:gd name="connsiteX32" fmla="*/ 4185 w 10000"/>
                <a:gd name="connsiteY32" fmla="*/ 7858 h 10020"/>
                <a:gd name="connsiteX33" fmla="*/ 3694 w 10000"/>
                <a:gd name="connsiteY33" fmla="*/ 7779 h 10020"/>
                <a:gd name="connsiteX34" fmla="*/ 3211 w 10000"/>
                <a:gd name="connsiteY34" fmla="*/ 7652 h 10020"/>
                <a:gd name="connsiteX35" fmla="*/ 2756 w 10000"/>
                <a:gd name="connsiteY35" fmla="*/ 7493 h 10020"/>
                <a:gd name="connsiteX36" fmla="*/ 2323 w 10000"/>
                <a:gd name="connsiteY36" fmla="*/ 7298 h 10020"/>
                <a:gd name="connsiteX37" fmla="*/ 1926 w 10000"/>
                <a:gd name="connsiteY37" fmla="*/ 7065 h 10020"/>
                <a:gd name="connsiteX38" fmla="*/ 1544 w 10000"/>
                <a:gd name="connsiteY38" fmla="*/ 6813 h 10020"/>
                <a:gd name="connsiteX39" fmla="*/ 1205 w 10000"/>
                <a:gd name="connsiteY39" fmla="*/ 6527 h 10020"/>
                <a:gd name="connsiteX40" fmla="*/ 902 w 10000"/>
                <a:gd name="connsiteY40" fmla="*/ 6219 h 10020"/>
                <a:gd name="connsiteX41" fmla="*/ 642 w 10000"/>
                <a:gd name="connsiteY41" fmla="*/ 5888 h 10020"/>
                <a:gd name="connsiteX42" fmla="*/ 426 w 10000"/>
                <a:gd name="connsiteY42" fmla="*/ 5534 h 10020"/>
                <a:gd name="connsiteX43" fmla="*/ 245 w 10000"/>
                <a:gd name="connsiteY43" fmla="*/ 5163 h 10020"/>
                <a:gd name="connsiteX44" fmla="*/ 108 w 10000"/>
                <a:gd name="connsiteY44" fmla="*/ 4775 h 10020"/>
                <a:gd name="connsiteX45" fmla="*/ 29 w 10000"/>
                <a:gd name="connsiteY45" fmla="*/ 4375 h 10020"/>
                <a:gd name="connsiteX46" fmla="*/ 0 w 10000"/>
                <a:gd name="connsiteY46" fmla="*/ 3958 h 10020"/>
                <a:gd name="connsiteX47" fmla="*/ 36 w 10000"/>
                <a:gd name="connsiteY47" fmla="*/ 3529 h 10020"/>
                <a:gd name="connsiteX48" fmla="*/ 123 w 10000"/>
                <a:gd name="connsiteY48" fmla="*/ 3112 h 10020"/>
                <a:gd name="connsiteX49" fmla="*/ 253 w 10000"/>
                <a:gd name="connsiteY49" fmla="*/ 2707 h 10020"/>
                <a:gd name="connsiteX50" fmla="*/ 455 w 10000"/>
                <a:gd name="connsiteY50" fmla="*/ 2324 h 10020"/>
                <a:gd name="connsiteX51" fmla="*/ 685 w 10000"/>
                <a:gd name="connsiteY51" fmla="*/ 1959 h 10020"/>
                <a:gd name="connsiteX52" fmla="*/ 974 w 10000"/>
                <a:gd name="connsiteY52" fmla="*/ 1622 h 10020"/>
                <a:gd name="connsiteX53" fmla="*/ 1291 w 10000"/>
                <a:gd name="connsiteY53" fmla="*/ 1308 h 10020"/>
                <a:gd name="connsiteX54" fmla="*/ 1652 w 10000"/>
                <a:gd name="connsiteY54" fmla="*/ 1017 h 10020"/>
                <a:gd name="connsiteX55" fmla="*/ 2049 w 10000"/>
                <a:gd name="connsiteY55" fmla="*/ 766 h 10020"/>
                <a:gd name="connsiteX56" fmla="*/ 2482 w 10000"/>
                <a:gd name="connsiteY56" fmla="*/ 542 h 10020"/>
                <a:gd name="connsiteX57" fmla="*/ 2937 w 10000"/>
                <a:gd name="connsiteY57" fmla="*/ 354 h 10020"/>
                <a:gd name="connsiteX58" fmla="*/ 3420 w 10000"/>
                <a:gd name="connsiteY58" fmla="*/ 205 h 10020"/>
                <a:gd name="connsiteX59" fmla="*/ 3925 w 10000"/>
                <a:gd name="connsiteY59" fmla="*/ 91 h 10020"/>
                <a:gd name="connsiteX60" fmla="*/ 4459 w 10000"/>
                <a:gd name="connsiteY60" fmla="*/ 23 h 10020"/>
                <a:gd name="connsiteX61" fmla="*/ 5000 w 10000"/>
                <a:gd name="connsiteY61" fmla="*/ 0 h 10020"/>
                <a:gd name="connsiteX0" fmla="*/ 5000 w 10000"/>
                <a:gd name="connsiteY0" fmla="*/ 0 h 9781"/>
                <a:gd name="connsiteX1" fmla="*/ 5541 w 10000"/>
                <a:gd name="connsiteY1" fmla="*/ 23 h 9781"/>
                <a:gd name="connsiteX2" fmla="*/ 6068 w 10000"/>
                <a:gd name="connsiteY2" fmla="*/ 91 h 9781"/>
                <a:gd name="connsiteX3" fmla="*/ 6580 w 10000"/>
                <a:gd name="connsiteY3" fmla="*/ 205 h 9781"/>
                <a:gd name="connsiteX4" fmla="*/ 7063 w 10000"/>
                <a:gd name="connsiteY4" fmla="*/ 354 h 9781"/>
                <a:gd name="connsiteX5" fmla="*/ 7525 w 10000"/>
                <a:gd name="connsiteY5" fmla="*/ 542 h 9781"/>
                <a:gd name="connsiteX6" fmla="*/ 7951 w 10000"/>
                <a:gd name="connsiteY6" fmla="*/ 766 h 9781"/>
                <a:gd name="connsiteX7" fmla="*/ 8348 w 10000"/>
                <a:gd name="connsiteY7" fmla="*/ 1017 h 9781"/>
                <a:gd name="connsiteX8" fmla="*/ 8709 w 10000"/>
                <a:gd name="connsiteY8" fmla="*/ 1308 h 9781"/>
                <a:gd name="connsiteX9" fmla="*/ 9033 w 10000"/>
                <a:gd name="connsiteY9" fmla="*/ 1622 h 9781"/>
                <a:gd name="connsiteX10" fmla="*/ 9307 w 10000"/>
                <a:gd name="connsiteY10" fmla="*/ 1959 h 9781"/>
                <a:gd name="connsiteX11" fmla="*/ 9553 w 10000"/>
                <a:gd name="connsiteY11" fmla="*/ 2324 h 9781"/>
                <a:gd name="connsiteX12" fmla="*/ 9747 w 10000"/>
                <a:gd name="connsiteY12" fmla="*/ 2707 h 9781"/>
                <a:gd name="connsiteX13" fmla="*/ 9885 w 10000"/>
                <a:gd name="connsiteY13" fmla="*/ 3112 h 9781"/>
                <a:gd name="connsiteX14" fmla="*/ 9971 w 10000"/>
                <a:gd name="connsiteY14" fmla="*/ 3529 h 9781"/>
                <a:gd name="connsiteX15" fmla="*/ 10000 w 10000"/>
                <a:gd name="connsiteY15" fmla="*/ 3958 h 9781"/>
                <a:gd name="connsiteX16" fmla="*/ 9971 w 10000"/>
                <a:gd name="connsiteY16" fmla="*/ 4341 h 9781"/>
                <a:gd name="connsiteX17" fmla="*/ 9906 w 10000"/>
                <a:gd name="connsiteY17" fmla="*/ 4711 h 9781"/>
                <a:gd name="connsiteX18" fmla="*/ 9791 w 10000"/>
                <a:gd name="connsiteY18" fmla="*/ 5077 h 9781"/>
                <a:gd name="connsiteX19" fmla="*/ 9632 w 10000"/>
                <a:gd name="connsiteY19" fmla="*/ 5431 h 9781"/>
                <a:gd name="connsiteX20" fmla="*/ 9430 w 10000"/>
                <a:gd name="connsiteY20" fmla="*/ 5768 h 9781"/>
                <a:gd name="connsiteX21" fmla="*/ 9199 w 10000"/>
                <a:gd name="connsiteY21" fmla="*/ 6088 h 9781"/>
                <a:gd name="connsiteX22" fmla="*/ 8925 w 10000"/>
                <a:gd name="connsiteY22" fmla="*/ 6396 h 9781"/>
                <a:gd name="connsiteX23" fmla="*/ 8622 w 10000"/>
                <a:gd name="connsiteY23" fmla="*/ 6676 h 9781"/>
                <a:gd name="connsiteX24" fmla="*/ 8283 w 10000"/>
                <a:gd name="connsiteY24" fmla="*/ 6938 h 9781"/>
                <a:gd name="connsiteX25" fmla="*/ 7900 w 10000"/>
                <a:gd name="connsiteY25" fmla="*/ 7172 h 9781"/>
                <a:gd name="connsiteX26" fmla="*/ 7504 w 10000"/>
                <a:gd name="connsiteY26" fmla="*/ 7379 h 9781"/>
                <a:gd name="connsiteX27" fmla="*/ 7071 w 10000"/>
                <a:gd name="connsiteY27" fmla="*/ 7561 h 9781"/>
                <a:gd name="connsiteX28" fmla="*/ 6616 w 10000"/>
                <a:gd name="connsiteY28" fmla="*/ 7704 h 9781"/>
                <a:gd name="connsiteX29" fmla="*/ 6140 w 10000"/>
                <a:gd name="connsiteY29" fmla="*/ 7813 h 9781"/>
                <a:gd name="connsiteX30" fmla="*/ 5655 w 10000"/>
                <a:gd name="connsiteY30" fmla="*/ 9138 h 9781"/>
                <a:gd name="connsiteX31" fmla="*/ 5324 w 10000"/>
                <a:gd name="connsiteY31" fmla="*/ 9781 h 9781"/>
                <a:gd name="connsiteX32" fmla="*/ 4185 w 10000"/>
                <a:gd name="connsiteY32" fmla="*/ 7858 h 9781"/>
                <a:gd name="connsiteX33" fmla="*/ 3694 w 10000"/>
                <a:gd name="connsiteY33" fmla="*/ 7779 h 9781"/>
                <a:gd name="connsiteX34" fmla="*/ 3211 w 10000"/>
                <a:gd name="connsiteY34" fmla="*/ 7652 h 9781"/>
                <a:gd name="connsiteX35" fmla="*/ 2756 w 10000"/>
                <a:gd name="connsiteY35" fmla="*/ 7493 h 9781"/>
                <a:gd name="connsiteX36" fmla="*/ 2323 w 10000"/>
                <a:gd name="connsiteY36" fmla="*/ 7298 h 9781"/>
                <a:gd name="connsiteX37" fmla="*/ 1926 w 10000"/>
                <a:gd name="connsiteY37" fmla="*/ 7065 h 9781"/>
                <a:gd name="connsiteX38" fmla="*/ 1544 w 10000"/>
                <a:gd name="connsiteY38" fmla="*/ 6813 h 9781"/>
                <a:gd name="connsiteX39" fmla="*/ 1205 w 10000"/>
                <a:gd name="connsiteY39" fmla="*/ 6527 h 9781"/>
                <a:gd name="connsiteX40" fmla="*/ 902 w 10000"/>
                <a:gd name="connsiteY40" fmla="*/ 6219 h 9781"/>
                <a:gd name="connsiteX41" fmla="*/ 642 w 10000"/>
                <a:gd name="connsiteY41" fmla="*/ 5888 h 9781"/>
                <a:gd name="connsiteX42" fmla="*/ 426 w 10000"/>
                <a:gd name="connsiteY42" fmla="*/ 5534 h 9781"/>
                <a:gd name="connsiteX43" fmla="*/ 245 w 10000"/>
                <a:gd name="connsiteY43" fmla="*/ 5163 h 9781"/>
                <a:gd name="connsiteX44" fmla="*/ 108 w 10000"/>
                <a:gd name="connsiteY44" fmla="*/ 4775 h 9781"/>
                <a:gd name="connsiteX45" fmla="*/ 29 w 10000"/>
                <a:gd name="connsiteY45" fmla="*/ 4375 h 9781"/>
                <a:gd name="connsiteX46" fmla="*/ 0 w 10000"/>
                <a:gd name="connsiteY46" fmla="*/ 3958 h 9781"/>
                <a:gd name="connsiteX47" fmla="*/ 36 w 10000"/>
                <a:gd name="connsiteY47" fmla="*/ 3529 h 9781"/>
                <a:gd name="connsiteX48" fmla="*/ 123 w 10000"/>
                <a:gd name="connsiteY48" fmla="*/ 3112 h 9781"/>
                <a:gd name="connsiteX49" fmla="*/ 253 w 10000"/>
                <a:gd name="connsiteY49" fmla="*/ 2707 h 9781"/>
                <a:gd name="connsiteX50" fmla="*/ 455 w 10000"/>
                <a:gd name="connsiteY50" fmla="*/ 2324 h 9781"/>
                <a:gd name="connsiteX51" fmla="*/ 685 w 10000"/>
                <a:gd name="connsiteY51" fmla="*/ 1959 h 9781"/>
                <a:gd name="connsiteX52" fmla="*/ 974 w 10000"/>
                <a:gd name="connsiteY52" fmla="*/ 1622 h 9781"/>
                <a:gd name="connsiteX53" fmla="*/ 1291 w 10000"/>
                <a:gd name="connsiteY53" fmla="*/ 1308 h 9781"/>
                <a:gd name="connsiteX54" fmla="*/ 1652 w 10000"/>
                <a:gd name="connsiteY54" fmla="*/ 1017 h 9781"/>
                <a:gd name="connsiteX55" fmla="*/ 2049 w 10000"/>
                <a:gd name="connsiteY55" fmla="*/ 766 h 9781"/>
                <a:gd name="connsiteX56" fmla="*/ 2482 w 10000"/>
                <a:gd name="connsiteY56" fmla="*/ 542 h 9781"/>
                <a:gd name="connsiteX57" fmla="*/ 2937 w 10000"/>
                <a:gd name="connsiteY57" fmla="*/ 354 h 9781"/>
                <a:gd name="connsiteX58" fmla="*/ 3420 w 10000"/>
                <a:gd name="connsiteY58" fmla="*/ 205 h 9781"/>
                <a:gd name="connsiteX59" fmla="*/ 3925 w 10000"/>
                <a:gd name="connsiteY59" fmla="*/ 91 h 9781"/>
                <a:gd name="connsiteX60" fmla="*/ 4459 w 10000"/>
                <a:gd name="connsiteY60" fmla="*/ 23 h 9781"/>
                <a:gd name="connsiteX61" fmla="*/ 5000 w 10000"/>
                <a:gd name="connsiteY61" fmla="*/ 0 h 9781"/>
                <a:gd name="connsiteX0" fmla="*/ 5000 w 10000"/>
                <a:gd name="connsiteY0" fmla="*/ 0 h 10000"/>
                <a:gd name="connsiteX1" fmla="*/ 5541 w 10000"/>
                <a:gd name="connsiteY1" fmla="*/ 24 h 10000"/>
                <a:gd name="connsiteX2" fmla="*/ 6068 w 10000"/>
                <a:gd name="connsiteY2" fmla="*/ 93 h 10000"/>
                <a:gd name="connsiteX3" fmla="*/ 6580 w 10000"/>
                <a:gd name="connsiteY3" fmla="*/ 210 h 10000"/>
                <a:gd name="connsiteX4" fmla="*/ 7063 w 10000"/>
                <a:gd name="connsiteY4" fmla="*/ 362 h 10000"/>
                <a:gd name="connsiteX5" fmla="*/ 7525 w 10000"/>
                <a:gd name="connsiteY5" fmla="*/ 554 h 10000"/>
                <a:gd name="connsiteX6" fmla="*/ 7951 w 10000"/>
                <a:gd name="connsiteY6" fmla="*/ 783 h 10000"/>
                <a:gd name="connsiteX7" fmla="*/ 8348 w 10000"/>
                <a:gd name="connsiteY7" fmla="*/ 1040 h 10000"/>
                <a:gd name="connsiteX8" fmla="*/ 8709 w 10000"/>
                <a:gd name="connsiteY8" fmla="*/ 1337 h 10000"/>
                <a:gd name="connsiteX9" fmla="*/ 9033 w 10000"/>
                <a:gd name="connsiteY9" fmla="*/ 1658 h 10000"/>
                <a:gd name="connsiteX10" fmla="*/ 9307 w 10000"/>
                <a:gd name="connsiteY10" fmla="*/ 2003 h 10000"/>
                <a:gd name="connsiteX11" fmla="*/ 9553 w 10000"/>
                <a:gd name="connsiteY11" fmla="*/ 2376 h 10000"/>
                <a:gd name="connsiteX12" fmla="*/ 9747 w 10000"/>
                <a:gd name="connsiteY12" fmla="*/ 2768 h 10000"/>
                <a:gd name="connsiteX13" fmla="*/ 9885 w 10000"/>
                <a:gd name="connsiteY13" fmla="*/ 3182 h 10000"/>
                <a:gd name="connsiteX14" fmla="*/ 9971 w 10000"/>
                <a:gd name="connsiteY14" fmla="*/ 3608 h 10000"/>
                <a:gd name="connsiteX15" fmla="*/ 10000 w 10000"/>
                <a:gd name="connsiteY15" fmla="*/ 4047 h 10000"/>
                <a:gd name="connsiteX16" fmla="*/ 9971 w 10000"/>
                <a:gd name="connsiteY16" fmla="*/ 4438 h 10000"/>
                <a:gd name="connsiteX17" fmla="*/ 9906 w 10000"/>
                <a:gd name="connsiteY17" fmla="*/ 4816 h 10000"/>
                <a:gd name="connsiteX18" fmla="*/ 9791 w 10000"/>
                <a:gd name="connsiteY18" fmla="*/ 5191 h 10000"/>
                <a:gd name="connsiteX19" fmla="*/ 9632 w 10000"/>
                <a:gd name="connsiteY19" fmla="*/ 5553 h 10000"/>
                <a:gd name="connsiteX20" fmla="*/ 9430 w 10000"/>
                <a:gd name="connsiteY20" fmla="*/ 5897 h 10000"/>
                <a:gd name="connsiteX21" fmla="*/ 9199 w 10000"/>
                <a:gd name="connsiteY21" fmla="*/ 6224 h 10000"/>
                <a:gd name="connsiteX22" fmla="*/ 8925 w 10000"/>
                <a:gd name="connsiteY22" fmla="*/ 6539 h 10000"/>
                <a:gd name="connsiteX23" fmla="*/ 8622 w 10000"/>
                <a:gd name="connsiteY23" fmla="*/ 6825 h 10000"/>
                <a:gd name="connsiteX24" fmla="*/ 8283 w 10000"/>
                <a:gd name="connsiteY24" fmla="*/ 7093 h 10000"/>
                <a:gd name="connsiteX25" fmla="*/ 7900 w 10000"/>
                <a:gd name="connsiteY25" fmla="*/ 7333 h 10000"/>
                <a:gd name="connsiteX26" fmla="*/ 7504 w 10000"/>
                <a:gd name="connsiteY26" fmla="*/ 7544 h 10000"/>
                <a:gd name="connsiteX27" fmla="*/ 7071 w 10000"/>
                <a:gd name="connsiteY27" fmla="*/ 7730 h 10000"/>
                <a:gd name="connsiteX28" fmla="*/ 6616 w 10000"/>
                <a:gd name="connsiteY28" fmla="*/ 7876 h 10000"/>
                <a:gd name="connsiteX29" fmla="*/ 6140 w 10000"/>
                <a:gd name="connsiteY29" fmla="*/ 7988 h 10000"/>
                <a:gd name="connsiteX30" fmla="*/ 5636 w 10000"/>
                <a:gd name="connsiteY30" fmla="*/ 9186 h 10000"/>
                <a:gd name="connsiteX31" fmla="*/ 5324 w 10000"/>
                <a:gd name="connsiteY31" fmla="*/ 10000 h 10000"/>
                <a:gd name="connsiteX32" fmla="*/ 4185 w 10000"/>
                <a:gd name="connsiteY32" fmla="*/ 8034 h 10000"/>
                <a:gd name="connsiteX33" fmla="*/ 3694 w 10000"/>
                <a:gd name="connsiteY33" fmla="*/ 7953 h 10000"/>
                <a:gd name="connsiteX34" fmla="*/ 3211 w 10000"/>
                <a:gd name="connsiteY34" fmla="*/ 7823 h 10000"/>
                <a:gd name="connsiteX35" fmla="*/ 2756 w 10000"/>
                <a:gd name="connsiteY35" fmla="*/ 7661 h 10000"/>
                <a:gd name="connsiteX36" fmla="*/ 2323 w 10000"/>
                <a:gd name="connsiteY36" fmla="*/ 7461 h 10000"/>
                <a:gd name="connsiteX37" fmla="*/ 1926 w 10000"/>
                <a:gd name="connsiteY37" fmla="*/ 7223 h 10000"/>
                <a:gd name="connsiteX38" fmla="*/ 1544 w 10000"/>
                <a:gd name="connsiteY38" fmla="*/ 6966 h 10000"/>
                <a:gd name="connsiteX39" fmla="*/ 1205 w 10000"/>
                <a:gd name="connsiteY39" fmla="*/ 6673 h 10000"/>
                <a:gd name="connsiteX40" fmla="*/ 902 w 10000"/>
                <a:gd name="connsiteY40" fmla="*/ 6358 h 10000"/>
                <a:gd name="connsiteX41" fmla="*/ 642 w 10000"/>
                <a:gd name="connsiteY41" fmla="*/ 6020 h 10000"/>
                <a:gd name="connsiteX42" fmla="*/ 426 w 10000"/>
                <a:gd name="connsiteY42" fmla="*/ 5658 h 10000"/>
                <a:gd name="connsiteX43" fmla="*/ 245 w 10000"/>
                <a:gd name="connsiteY43" fmla="*/ 5279 h 10000"/>
                <a:gd name="connsiteX44" fmla="*/ 108 w 10000"/>
                <a:gd name="connsiteY44" fmla="*/ 4882 h 10000"/>
                <a:gd name="connsiteX45" fmla="*/ 29 w 10000"/>
                <a:gd name="connsiteY45" fmla="*/ 4473 h 10000"/>
                <a:gd name="connsiteX46" fmla="*/ 0 w 10000"/>
                <a:gd name="connsiteY46" fmla="*/ 4047 h 10000"/>
                <a:gd name="connsiteX47" fmla="*/ 36 w 10000"/>
                <a:gd name="connsiteY47" fmla="*/ 3608 h 10000"/>
                <a:gd name="connsiteX48" fmla="*/ 123 w 10000"/>
                <a:gd name="connsiteY48" fmla="*/ 3182 h 10000"/>
                <a:gd name="connsiteX49" fmla="*/ 253 w 10000"/>
                <a:gd name="connsiteY49" fmla="*/ 2768 h 10000"/>
                <a:gd name="connsiteX50" fmla="*/ 455 w 10000"/>
                <a:gd name="connsiteY50" fmla="*/ 2376 h 10000"/>
                <a:gd name="connsiteX51" fmla="*/ 685 w 10000"/>
                <a:gd name="connsiteY51" fmla="*/ 2003 h 10000"/>
                <a:gd name="connsiteX52" fmla="*/ 974 w 10000"/>
                <a:gd name="connsiteY52" fmla="*/ 1658 h 10000"/>
                <a:gd name="connsiteX53" fmla="*/ 1291 w 10000"/>
                <a:gd name="connsiteY53" fmla="*/ 1337 h 10000"/>
                <a:gd name="connsiteX54" fmla="*/ 1652 w 10000"/>
                <a:gd name="connsiteY54" fmla="*/ 1040 h 10000"/>
                <a:gd name="connsiteX55" fmla="*/ 2049 w 10000"/>
                <a:gd name="connsiteY55" fmla="*/ 783 h 10000"/>
                <a:gd name="connsiteX56" fmla="*/ 2482 w 10000"/>
                <a:gd name="connsiteY56" fmla="*/ 554 h 10000"/>
                <a:gd name="connsiteX57" fmla="*/ 2937 w 10000"/>
                <a:gd name="connsiteY57" fmla="*/ 362 h 10000"/>
                <a:gd name="connsiteX58" fmla="*/ 3420 w 10000"/>
                <a:gd name="connsiteY58" fmla="*/ 210 h 10000"/>
                <a:gd name="connsiteX59" fmla="*/ 3925 w 10000"/>
                <a:gd name="connsiteY59" fmla="*/ 93 h 10000"/>
                <a:gd name="connsiteX60" fmla="*/ 4459 w 10000"/>
                <a:gd name="connsiteY60" fmla="*/ 24 h 10000"/>
                <a:gd name="connsiteX61" fmla="*/ 5000 w 10000"/>
                <a:gd name="connsiteY6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0000" h="10000">
                  <a:moveTo>
                    <a:pt x="5000" y="0"/>
                  </a:moveTo>
                  <a:lnTo>
                    <a:pt x="5541" y="24"/>
                  </a:lnTo>
                  <a:lnTo>
                    <a:pt x="6068" y="93"/>
                  </a:lnTo>
                  <a:lnTo>
                    <a:pt x="6580" y="210"/>
                  </a:lnTo>
                  <a:lnTo>
                    <a:pt x="7063" y="362"/>
                  </a:lnTo>
                  <a:lnTo>
                    <a:pt x="7525" y="554"/>
                  </a:lnTo>
                  <a:lnTo>
                    <a:pt x="7951" y="783"/>
                  </a:lnTo>
                  <a:lnTo>
                    <a:pt x="8348" y="1040"/>
                  </a:lnTo>
                  <a:lnTo>
                    <a:pt x="8709" y="1337"/>
                  </a:lnTo>
                  <a:lnTo>
                    <a:pt x="9033" y="1658"/>
                  </a:lnTo>
                  <a:lnTo>
                    <a:pt x="9307" y="2003"/>
                  </a:lnTo>
                  <a:lnTo>
                    <a:pt x="9553" y="2376"/>
                  </a:lnTo>
                  <a:cubicBezTo>
                    <a:pt x="9618" y="2506"/>
                    <a:pt x="9682" y="2638"/>
                    <a:pt x="9747" y="2768"/>
                  </a:cubicBezTo>
                  <a:lnTo>
                    <a:pt x="9885" y="3182"/>
                  </a:lnTo>
                  <a:cubicBezTo>
                    <a:pt x="9914" y="3324"/>
                    <a:pt x="9942" y="3466"/>
                    <a:pt x="9971" y="3608"/>
                  </a:cubicBezTo>
                  <a:cubicBezTo>
                    <a:pt x="9981" y="3754"/>
                    <a:pt x="9990" y="3899"/>
                    <a:pt x="10000" y="4047"/>
                  </a:cubicBezTo>
                  <a:cubicBezTo>
                    <a:pt x="9990" y="4176"/>
                    <a:pt x="9981" y="4308"/>
                    <a:pt x="9971" y="4438"/>
                  </a:cubicBezTo>
                  <a:cubicBezTo>
                    <a:pt x="9949" y="4564"/>
                    <a:pt x="9928" y="4690"/>
                    <a:pt x="9906" y="4816"/>
                  </a:cubicBezTo>
                  <a:cubicBezTo>
                    <a:pt x="9868" y="4942"/>
                    <a:pt x="9829" y="5067"/>
                    <a:pt x="9791" y="5191"/>
                  </a:cubicBezTo>
                  <a:lnTo>
                    <a:pt x="9632" y="5553"/>
                  </a:lnTo>
                  <a:cubicBezTo>
                    <a:pt x="9565" y="5668"/>
                    <a:pt x="9497" y="5782"/>
                    <a:pt x="9430" y="5897"/>
                  </a:cubicBezTo>
                  <a:lnTo>
                    <a:pt x="9199" y="6224"/>
                  </a:lnTo>
                  <a:lnTo>
                    <a:pt x="8925" y="6539"/>
                  </a:lnTo>
                  <a:lnTo>
                    <a:pt x="8622" y="6825"/>
                  </a:lnTo>
                  <a:lnTo>
                    <a:pt x="8283" y="7093"/>
                  </a:lnTo>
                  <a:lnTo>
                    <a:pt x="7900" y="7333"/>
                  </a:lnTo>
                  <a:lnTo>
                    <a:pt x="7504" y="7544"/>
                  </a:lnTo>
                  <a:lnTo>
                    <a:pt x="7071" y="7730"/>
                  </a:lnTo>
                  <a:lnTo>
                    <a:pt x="6616" y="7876"/>
                  </a:lnTo>
                  <a:lnTo>
                    <a:pt x="6140" y="7988"/>
                  </a:lnTo>
                  <a:cubicBezTo>
                    <a:pt x="5952" y="8317"/>
                    <a:pt x="5769" y="8809"/>
                    <a:pt x="5636" y="9186"/>
                  </a:cubicBezTo>
                  <a:cubicBezTo>
                    <a:pt x="5610" y="9283"/>
                    <a:pt x="5350" y="9903"/>
                    <a:pt x="5324" y="10000"/>
                  </a:cubicBezTo>
                  <a:cubicBezTo>
                    <a:pt x="5041" y="9312"/>
                    <a:pt x="4493" y="8412"/>
                    <a:pt x="4185" y="8034"/>
                  </a:cubicBezTo>
                  <a:lnTo>
                    <a:pt x="3694" y="7953"/>
                  </a:lnTo>
                  <a:lnTo>
                    <a:pt x="3211" y="7823"/>
                  </a:lnTo>
                  <a:lnTo>
                    <a:pt x="2756" y="7661"/>
                  </a:lnTo>
                  <a:lnTo>
                    <a:pt x="2323" y="7461"/>
                  </a:lnTo>
                  <a:lnTo>
                    <a:pt x="1926" y="7223"/>
                  </a:lnTo>
                  <a:lnTo>
                    <a:pt x="1544" y="6966"/>
                  </a:lnTo>
                  <a:lnTo>
                    <a:pt x="1205" y="6673"/>
                  </a:lnTo>
                  <a:lnTo>
                    <a:pt x="902" y="6358"/>
                  </a:lnTo>
                  <a:lnTo>
                    <a:pt x="642" y="6020"/>
                  </a:lnTo>
                  <a:lnTo>
                    <a:pt x="426" y="5658"/>
                  </a:lnTo>
                  <a:cubicBezTo>
                    <a:pt x="366" y="5531"/>
                    <a:pt x="305" y="5405"/>
                    <a:pt x="245" y="5279"/>
                  </a:cubicBezTo>
                  <a:cubicBezTo>
                    <a:pt x="199" y="5146"/>
                    <a:pt x="154" y="5014"/>
                    <a:pt x="108" y="4882"/>
                  </a:cubicBezTo>
                  <a:cubicBezTo>
                    <a:pt x="82" y="4745"/>
                    <a:pt x="55" y="4610"/>
                    <a:pt x="29" y="4473"/>
                  </a:cubicBezTo>
                  <a:cubicBezTo>
                    <a:pt x="19" y="4330"/>
                    <a:pt x="10" y="4189"/>
                    <a:pt x="0" y="4047"/>
                  </a:cubicBezTo>
                  <a:cubicBezTo>
                    <a:pt x="12" y="3899"/>
                    <a:pt x="24" y="3754"/>
                    <a:pt x="36" y="3608"/>
                  </a:cubicBezTo>
                  <a:cubicBezTo>
                    <a:pt x="65" y="3466"/>
                    <a:pt x="94" y="3325"/>
                    <a:pt x="123" y="3182"/>
                  </a:cubicBezTo>
                  <a:cubicBezTo>
                    <a:pt x="166" y="3044"/>
                    <a:pt x="210" y="2906"/>
                    <a:pt x="253" y="2768"/>
                  </a:cubicBezTo>
                  <a:cubicBezTo>
                    <a:pt x="320" y="2637"/>
                    <a:pt x="388" y="2507"/>
                    <a:pt x="455" y="2376"/>
                  </a:cubicBezTo>
                  <a:cubicBezTo>
                    <a:pt x="532" y="2252"/>
                    <a:pt x="608" y="2127"/>
                    <a:pt x="685" y="2003"/>
                  </a:cubicBezTo>
                  <a:lnTo>
                    <a:pt x="974" y="1658"/>
                  </a:lnTo>
                  <a:lnTo>
                    <a:pt x="1291" y="1337"/>
                  </a:lnTo>
                  <a:lnTo>
                    <a:pt x="1652" y="1040"/>
                  </a:lnTo>
                  <a:lnTo>
                    <a:pt x="2049" y="783"/>
                  </a:lnTo>
                  <a:lnTo>
                    <a:pt x="2482" y="554"/>
                  </a:lnTo>
                  <a:lnTo>
                    <a:pt x="2937" y="362"/>
                  </a:lnTo>
                  <a:lnTo>
                    <a:pt x="3420" y="210"/>
                  </a:lnTo>
                  <a:lnTo>
                    <a:pt x="3925" y="93"/>
                  </a:lnTo>
                  <a:lnTo>
                    <a:pt x="4459" y="24"/>
                  </a:lnTo>
                  <a:lnTo>
                    <a:pt x="5000" y="0"/>
                  </a:lnTo>
                  <a:close/>
                </a:path>
              </a:pathLst>
            </a:custGeom>
            <a:solidFill>
              <a:srgbClr val="4F6CA1">
                <a:alpha val="90000"/>
              </a:srgbClr>
            </a:solidFill>
            <a:ln w="0">
              <a:noFill/>
              <a:prstDash val="solid"/>
              <a:round/>
              <a:headEnd/>
              <a:tailEnd/>
            </a:ln>
          </p:spPr>
          <p:txBody>
            <a:bodyPr vert="horz" wrap="square" lIns="129990" tIns="64995" rIns="129990" bIns="64995" numCol="1" rtlCol="0" anchor="t" anchorCtr="0" compatLnSpc="1">
              <a:prstTxWarp prst="textNoShape">
                <a:avLst/>
              </a:prstTxWarp>
            </a:bodyPr>
            <a:lstStyle/>
            <a:p>
              <a:pPr rtl="0"/>
              <a:endParaRPr lang="en-US" sz="4400"/>
            </a:p>
          </p:txBody>
        </p:sp>
        <p:sp>
          <p:nvSpPr>
            <p:cNvPr id="94" name="Rectangle 93">
              <a:extLst>
                <a:ext uri="{FF2B5EF4-FFF2-40B4-BE49-F238E27FC236}">
                  <a16:creationId xmlns:a16="http://schemas.microsoft.com/office/drawing/2014/main" id="{2AA89162-F1EA-424C-9487-A205678606D6}"/>
                </a:ext>
              </a:extLst>
            </p:cNvPr>
            <p:cNvSpPr/>
            <p:nvPr/>
          </p:nvSpPr>
          <p:spPr>
            <a:xfrm>
              <a:off x="329202" y="2731231"/>
              <a:ext cx="2485028" cy="1956573"/>
            </a:xfrm>
            <a:prstGeom prst="rect">
              <a:avLst/>
            </a:prstGeom>
          </p:spPr>
          <p:txBody>
            <a:bodyPr wrap="square" rtlCol="0">
              <a:spAutoFit/>
            </a:bodyPr>
            <a:lstStyle/>
            <a:p>
              <a:pPr algn="ctr" rtl="0"/>
              <a:r>
                <a:rPr lang="fr" sz="2200" i="1" kern="0" dirty="0">
                  <a:solidFill>
                    <a:schemeClr val="bg1"/>
                  </a:solidFill>
                  <a:ea typeface="MS PGothic" pitchFamily="34" charset="-128"/>
                  <a:cs typeface="Calibri"/>
                </a:rPr>
                <a:t>D’après vos déclarations, vous avez subi un préjudice en raison de -------. Pourriez-vous m’en dire davantage sur ce point ?</a:t>
              </a:r>
              <a:endParaRPr lang="en-US" sz="2200" kern="0" dirty="0">
                <a:solidFill>
                  <a:schemeClr val="bg1"/>
                </a:solidFill>
                <a:ea typeface="MS PGothic" pitchFamily="34" charset="-128"/>
                <a:cs typeface="Calibri"/>
              </a:endParaRPr>
            </a:p>
            <a:p>
              <a:pPr algn="ctr" rtl="0"/>
              <a:endParaRPr lang="en-US" sz="2000" dirty="0"/>
            </a:p>
          </p:txBody>
        </p:sp>
      </p:grpSp>
      <p:grpSp>
        <p:nvGrpSpPr>
          <p:cNvPr id="116" name="Group 115">
            <a:extLst>
              <a:ext uri="{FF2B5EF4-FFF2-40B4-BE49-F238E27FC236}">
                <a16:creationId xmlns:a16="http://schemas.microsoft.com/office/drawing/2014/main" id="{07C6A7CA-5149-C144-BB02-6CD3DFE4E7F1}"/>
              </a:ext>
            </a:extLst>
          </p:cNvPr>
          <p:cNvGrpSpPr/>
          <p:nvPr>
            <p:custDataLst>
              <p:tags r:id="rId10"/>
            </p:custDataLst>
          </p:nvPr>
        </p:nvGrpSpPr>
        <p:grpSpPr>
          <a:xfrm>
            <a:off x="2828261" y="4926798"/>
            <a:ext cx="4443651" cy="4215927"/>
            <a:chOff x="18897" y="2137490"/>
            <a:chExt cx="3291846" cy="3634813"/>
          </a:xfrm>
        </p:grpSpPr>
        <p:sp>
          <p:nvSpPr>
            <p:cNvPr id="117" name="Freeform 1050">
              <a:extLst>
                <a:ext uri="{FF2B5EF4-FFF2-40B4-BE49-F238E27FC236}">
                  <a16:creationId xmlns:a16="http://schemas.microsoft.com/office/drawing/2014/main" id="{31E8E947-2D96-9044-989E-430A34F615FE}"/>
                </a:ext>
              </a:extLst>
            </p:cNvPr>
            <p:cNvSpPr>
              <a:spLocks/>
            </p:cNvSpPr>
            <p:nvPr/>
          </p:nvSpPr>
          <p:spPr bwMode="auto">
            <a:xfrm>
              <a:off x="18897" y="2137490"/>
              <a:ext cx="3291846" cy="3634813"/>
            </a:xfrm>
            <a:custGeom>
              <a:avLst/>
              <a:gdLst>
                <a:gd name="T0" fmla="*/ 768 w 1386"/>
                <a:gd name="T1" fmla="*/ 4 h 1872"/>
                <a:gd name="T2" fmla="*/ 912 w 1386"/>
                <a:gd name="T3" fmla="*/ 36 h 1872"/>
                <a:gd name="T4" fmla="*/ 1043 w 1386"/>
                <a:gd name="T5" fmla="*/ 95 h 1872"/>
                <a:gd name="T6" fmla="*/ 1157 w 1386"/>
                <a:gd name="T7" fmla="*/ 178 h 1872"/>
                <a:gd name="T8" fmla="*/ 1252 w 1386"/>
                <a:gd name="T9" fmla="*/ 284 h 1872"/>
                <a:gd name="T10" fmla="*/ 1324 w 1386"/>
                <a:gd name="T11" fmla="*/ 407 h 1872"/>
                <a:gd name="T12" fmla="*/ 1370 w 1386"/>
                <a:gd name="T13" fmla="*/ 545 h 1872"/>
                <a:gd name="T14" fmla="*/ 1386 w 1386"/>
                <a:gd name="T15" fmla="*/ 693 h 1872"/>
                <a:gd name="T16" fmla="*/ 1373 w 1386"/>
                <a:gd name="T17" fmla="*/ 825 h 1872"/>
                <a:gd name="T18" fmla="*/ 1335 w 1386"/>
                <a:gd name="T19" fmla="*/ 951 h 1872"/>
                <a:gd name="T20" fmla="*/ 1275 w 1386"/>
                <a:gd name="T21" fmla="*/ 1066 h 1872"/>
                <a:gd name="T22" fmla="*/ 1195 w 1386"/>
                <a:gd name="T23" fmla="*/ 1169 h 1872"/>
                <a:gd name="T24" fmla="*/ 1095 w 1386"/>
                <a:gd name="T25" fmla="*/ 1256 h 1872"/>
                <a:gd name="T26" fmla="*/ 980 w 1386"/>
                <a:gd name="T27" fmla="*/ 1324 h 1872"/>
                <a:gd name="T28" fmla="*/ 851 w 1386"/>
                <a:gd name="T29" fmla="*/ 1368 h 1872"/>
                <a:gd name="T30" fmla="*/ 843 w 1386"/>
                <a:gd name="T31" fmla="*/ 1406 h 1872"/>
                <a:gd name="T32" fmla="*/ 836 w 1386"/>
                <a:gd name="T33" fmla="*/ 1432 h 1872"/>
                <a:gd name="T34" fmla="*/ 832 w 1386"/>
                <a:gd name="T35" fmla="*/ 1451 h 1872"/>
                <a:gd name="T36" fmla="*/ 830 w 1386"/>
                <a:gd name="T37" fmla="*/ 1466 h 1872"/>
                <a:gd name="T38" fmla="*/ 826 w 1386"/>
                <a:gd name="T39" fmla="*/ 1484 h 1872"/>
                <a:gd name="T40" fmla="*/ 820 w 1386"/>
                <a:gd name="T41" fmla="*/ 1507 h 1872"/>
                <a:gd name="T42" fmla="*/ 813 w 1386"/>
                <a:gd name="T43" fmla="*/ 1540 h 1872"/>
                <a:gd name="T44" fmla="*/ 802 w 1386"/>
                <a:gd name="T45" fmla="*/ 1590 h 1872"/>
                <a:gd name="T46" fmla="*/ 788 w 1386"/>
                <a:gd name="T47" fmla="*/ 1658 h 1872"/>
                <a:gd name="T48" fmla="*/ 768 w 1386"/>
                <a:gd name="T49" fmla="*/ 1751 h 1872"/>
                <a:gd name="T50" fmla="*/ 742 w 1386"/>
                <a:gd name="T51" fmla="*/ 1872 h 1872"/>
                <a:gd name="T52" fmla="*/ 512 w 1386"/>
                <a:gd name="T53" fmla="*/ 1362 h 1872"/>
                <a:gd name="T54" fmla="*/ 382 w 1386"/>
                <a:gd name="T55" fmla="*/ 1312 h 1872"/>
                <a:gd name="T56" fmla="*/ 267 w 1386"/>
                <a:gd name="T57" fmla="*/ 1237 h 1872"/>
                <a:gd name="T58" fmla="*/ 167 w 1386"/>
                <a:gd name="T59" fmla="*/ 1143 h 1872"/>
                <a:gd name="T60" fmla="*/ 89 w 1386"/>
                <a:gd name="T61" fmla="*/ 1031 h 1872"/>
                <a:gd name="T62" fmla="*/ 34 w 1386"/>
                <a:gd name="T63" fmla="*/ 904 h 1872"/>
                <a:gd name="T64" fmla="*/ 4 w 1386"/>
                <a:gd name="T65" fmla="*/ 766 h 1872"/>
                <a:gd name="T66" fmla="*/ 5 w 1386"/>
                <a:gd name="T67" fmla="*/ 618 h 1872"/>
                <a:gd name="T68" fmla="*/ 35 w 1386"/>
                <a:gd name="T69" fmla="*/ 474 h 1872"/>
                <a:gd name="T70" fmla="*/ 95 w 1386"/>
                <a:gd name="T71" fmla="*/ 343 h 1872"/>
                <a:gd name="T72" fmla="*/ 179 w 1386"/>
                <a:gd name="T73" fmla="*/ 229 h 1872"/>
                <a:gd name="T74" fmla="*/ 284 w 1386"/>
                <a:gd name="T75" fmla="*/ 134 h 1872"/>
                <a:gd name="T76" fmla="*/ 407 w 1386"/>
                <a:gd name="T77" fmla="*/ 62 h 1872"/>
                <a:gd name="T78" fmla="*/ 544 w 1386"/>
                <a:gd name="T79" fmla="*/ 16 h 1872"/>
                <a:gd name="T80" fmla="*/ 693 w 1386"/>
                <a:gd name="T81" fmla="*/ 0 h 1872"/>
                <a:gd name="connsiteX0" fmla="*/ 5000 w 10000"/>
                <a:gd name="connsiteY0" fmla="*/ 0 h 9653"/>
                <a:gd name="connsiteX1" fmla="*/ 5541 w 10000"/>
                <a:gd name="connsiteY1" fmla="*/ 21 h 9653"/>
                <a:gd name="connsiteX2" fmla="*/ 6068 w 10000"/>
                <a:gd name="connsiteY2" fmla="*/ 85 h 9653"/>
                <a:gd name="connsiteX3" fmla="*/ 6580 w 10000"/>
                <a:gd name="connsiteY3" fmla="*/ 192 h 9653"/>
                <a:gd name="connsiteX4" fmla="*/ 7063 w 10000"/>
                <a:gd name="connsiteY4" fmla="*/ 331 h 9653"/>
                <a:gd name="connsiteX5" fmla="*/ 7525 w 10000"/>
                <a:gd name="connsiteY5" fmla="*/ 507 h 9653"/>
                <a:gd name="connsiteX6" fmla="*/ 7951 w 10000"/>
                <a:gd name="connsiteY6" fmla="*/ 716 h 9653"/>
                <a:gd name="connsiteX7" fmla="*/ 8348 w 10000"/>
                <a:gd name="connsiteY7" fmla="*/ 951 h 9653"/>
                <a:gd name="connsiteX8" fmla="*/ 8709 w 10000"/>
                <a:gd name="connsiteY8" fmla="*/ 1223 h 9653"/>
                <a:gd name="connsiteX9" fmla="*/ 9033 w 10000"/>
                <a:gd name="connsiteY9" fmla="*/ 1517 h 9653"/>
                <a:gd name="connsiteX10" fmla="*/ 9307 w 10000"/>
                <a:gd name="connsiteY10" fmla="*/ 1832 h 9653"/>
                <a:gd name="connsiteX11" fmla="*/ 9553 w 10000"/>
                <a:gd name="connsiteY11" fmla="*/ 2174 h 9653"/>
                <a:gd name="connsiteX12" fmla="*/ 9747 w 10000"/>
                <a:gd name="connsiteY12" fmla="*/ 2532 h 9653"/>
                <a:gd name="connsiteX13" fmla="*/ 9885 w 10000"/>
                <a:gd name="connsiteY13" fmla="*/ 2911 h 9653"/>
                <a:gd name="connsiteX14" fmla="*/ 9971 w 10000"/>
                <a:gd name="connsiteY14" fmla="*/ 3301 h 9653"/>
                <a:gd name="connsiteX15" fmla="*/ 10000 w 10000"/>
                <a:gd name="connsiteY15" fmla="*/ 3702 h 9653"/>
                <a:gd name="connsiteX16" fmla="*/ 9971 w 10000"/>
                <a:gd name="connsiteY16" fmla="*/ 4060 h 9653"/>
                <a:gd name="connsiteX17" fmla="*/ 9906 w 10000"/>
                <a:gd name="connsiteY17" fmla="*/ 4407 h 9653"/>
                <a:gd name="connsiteX18" fmla="*/ 9791 w 10000"/>
                <a:gd name="connsiteY18" fmla="*/ 4749 h 9653"/>
                <a:gd name="connsiteX19" fmla="*/ 9632 w 10000"/>
                <a:gd name="connsiteY19" fmla="*/ 5080 h 9653"/>
                <a:gd name="connsiteX20" fmla="*/ 9430 w 10000"/>
                <a:gd name="connsiteY20" fmla="*/ 5395 h 9653"/>
                <a:gd name="connsiteX21" fmla="*/ 9199 w 10000"/>
                <a:gd name="connsiteY21" fmla="*/ 5694 h 9653"/>
                <a:gd name="connsiteX22" fmla="*/ 8925 w 10000"/>
                <a:gd name="connsiteY22" fmla="*/ 5983 h 9653"/>
                <a:gd name="connsiteX23" fmla="*/ 8622 w 10000"/>
                <a:gd name="connsiteY23" fmla="*/ 6245 h 9653"/>
                <a:gd name="connsiteX24" fmla="*/ 8283 w 10000"/>
                <a:gd name="connsiteY24" fmla="*/ 6490 h 9653"/>
                <a:gd name="connsiteX25" fmla="*/ 7900 w 10000"/>
                <a:gd name="connsiteY25" fmla="*/ 6709 h 9653"/>
                <a:gd name="connsiteX26" fmla="*/ 7504 w 10000"/>
                <a:gd name="connsiteY26" fmla="*/ 6902 h 9653"/>
                <a:gd name="connsiteX27" fmla="*/ 7071 w 10000"/>
                <a:gd name="connsiteY27" fmla="*/ 7073 h 9653"/>
                <a:gd name="connsiteX28" fmla="*/ 6616 w 10000"/>
                <a:gd name="connsiteY28" fmla="*/ 7206 h 9653"/>
                <a:gd name="connsiteX29" fmla="*/ 6140 w 10000"/>
                <a:gd name="connsiteY29" fmla="*/ 7308 h 9653"/>
                <a:gd name="connsiteX30" fmla="*/ 6097 w 10000"/>
                <a:gd name="connsiteY30" fmla="*/ 7420 h 9653"/>
                <a:gd name="connsiteX31" fmla="*/ 6082 w 10000"/>
                <a:gd name="connsiteY31" fmla="*/ 7511 h 9653"/>
                <a:gd name="connsiteX32" fmla="*/ 6053 w 10000"/>
                <a:gd name="connsiteY32" fmla="*/ 7591 h 9653"/>
                <a:gd name="connsiteX33" fmla="*/ 6032 w 10000"/>
                <a:gd name="connsiteY33" fmla="*/ 7650 h 9653"/>
                <a:gd name="connsiteX34" fmla="*/ 6025 w 10000"/>
                <a:gd name="connsiteY34" fmla="*/ 7703 h 9653"/>
                <a:gd name="connsiteX35" fmla="*/ 6003 w 10000"/>
                <a:gd name="connsiteY35" fmla="*/ 7751 h 9653"/>
                <a:gd name="connsiteX36" fmla="*/ 5996 w 10000"/>
                <a:gd name="connsiteY36" fmla="*/ 7794 h 9653"/>
                <a:gd name="connsiteX37" fmla="*/ 5988 w 10000"/>
                <a:gd name="connsiteY37" fmla="*/ 7831 h 9653"/>
                <a:gd name="connsiteX38" fmla="*/ 5967 w 10000"/>
                <a:gd name="connsiteY38" fmla="*/ 7874 h 9653"/>
                <a:gd name="connsiteX39" fmla="*/ 5960 w 10000"/>
                <a:gd name="connsiteY39" fmla="*/ 7927 h 9653"/>
                <a:gd name="connsiteX40" fmla="*/ 5938 w 10000"/>
                <a:gd name="connsiteY40" fmla="*/ 7981 h 9653"/>
                <a:gd name="connsiteX41" fmla="*/ 5916 w 10000"/>
                <a:gd name="connsiteY41" fmla="*/ 8050 h 9653"/>
                <a:gd name="connsiteX42" fmla="*/ 5895 w 10000"/>
                <a:gd name="connsiteY42" fmla="*/ 8125 h 9653"/>
                <a:gd name="connsiteX43" fmla="*/ 5866 w 10000"/>
                <a:gd name="connsiteY43" fmla="*/ 8226 h 9653"/>
                <a:gd name="connsiteX44" fmla="*/ 5837 w 10000"/>
                <a:gd name="connsiteY44" fmla="*/ 8344 h 9653"/>
                <a:gd name="connsiteX45" fmla="*/ 5786 w 10000"/>
                <a:gd name="connsiteY45" fmla="*/ 8494 h 9653"/>
                <a:gd name="connsiteX46" fmla="*/ 5743 w 10000"/>
                <a:gd name="connsiteY46" fmla="*/ 8659 h 9653"/>
                <a:gd name="connsiteX47" fmla="*/ 5685 w 10000"/>
                <a:gd name="connsiteY47" fmla="*/ 8857 h 9653"/>
                <a:gd name="connsiteX48" fmla="*/ 5620 w 10000"/>
                <a:gd name="connsiteY48" fmla="*/ 9087 h 9653"/>
                <a:gd name="connsiteX49" fmla="*/ 5541 w 10000"/>
                <a:gd name="connsiteY49" fmla="*/ 9354 h 9653"/>
                <a:gd name="connsiteX50" fmla="*/ 5447 w 10000"/>
                <a:gd name="connsiteY50" fmla="*/ 9653 h 9653"/>
                <a:gd name="connsiteX51" fmla="*/ 4185 w 10000"/>
                <a:gd name="connsiteY51" fmla="*/ 7350 h 9653"/>
                <a:gd name="connsiteX52" fmla="*/ 3694 w 10000"/>
                <a:gd name="connsiteY52" fmla="*/ 7276 h 9653"/>
                <a:gd name="connsiteX53" fmla="*/ 3211 w 10000"/>
                <a:gd name="connsiteY53" fmla="*/ 7158 h 9653"/>
                <a:gd name="connsiteX54" fmla="*/ 2756 w 10000"/>
                <a:gd name="connsiteY54" fmla="*/ 7009 h 9653"/>
                <a:gd name="connsiteX55" fmla="*/ 2323 w 10000"/>
                <a:gd name="connsiteY55" fmla="*/ 6827 h 9653"/>
                <a:gd name="connsiteX56" fmla="*/ 1926 w 10000"/>
                <a:gd name="connsiteY56" fmla="*/ 6608 h 9653"/>
                <a:gd name="connsiteX57" fmla="*/ 1544 w 10000"/>
                <a:gd name="connsiteY57" fmla="*/ 6373 h 9653"/>
                <a:gd name="connsiteX58" fmla="*/ 1205 w 10000"/>
                <a:gd name="connsiteY58" fmla="*/ 6106 h 9653"/>
                <a:gd name="connsiteX59" fmla="*/ 902 w 10000"/>
                <a:gd name="connsiteY59" fmla="*/ 5817 h 9653"/>
                <a:gd name="connsiteX60" fmla="*/ 642 w 10000"/>
                <a:gd name="connsiteY60" fmla="*/ 5507 h 9653"/>
                <a:gd name="connsiteX61" fmla="*/ 426 w 10000"/>
                <a:gd name="connsiteY61" fmla="*/ 5176 h 9653"/>
                <a:gd name="connsiteX62" fmla="*/ 245 w 10000"/>
                <a:gd name="connsiteY62" fmla="*/ 4829 h 9653"/>
                <a:gd name="connsiteX63" fmla="*/ 108 w 10000"/>
                <a:gd name="connsiteY63" fmla="*/ 4466 h 9653"/>
                <a:gd name="connsiteX64" fmla="*/ 29 w 10000"/>
                <a:gd name="connsiteY64" fmla="*/ 4092 h 9653"/>
                <a:gd name="connsiteX65" fmla="*/ 0 w 10000"/>
                <a:gd name="connsiteY65" fmla="*/ 3702 h 9653"/>
                <a:gd name="connsiteX66" fmla="*/ 36 w 10000"/>
                <a:gd name="connsiteY66" fmla="*/ 3301 h 9653"/>
                <a:gd name="connsiteX67" fmla="*/ 123 w 10000"/>
                <a:gd name="connsiteY67" fmla="*/ 2911 h 9653"/>
                <a:gd name="connsiteX68" fmla="*/ 253 w 10000"/>
                <a:gd name="connsiteY68" fmla="*/ 2532 h 9653"/>
                <a:gd name="connsiteX69" fmla="*/ 455 w 10000"/>
                <a:gd name="connsiteY69" fmla="*/ 2174 h 9653"/>
                <a:gd name="connsiteX70" fmla="*/ 685 w 10000"/>
                <a:gd name="connsiteY70" fmla="*/ 1832 h 9653"/>
                <a:gd name="connsiteX71" fmla="*/ 974 w 10000"/>
                <a:gd name="connsiteY71" fmla="*/ 1517 h 9653"/>
                <a:gd name="connsiteX72" fmla="*/ 1291 w 10000"/>
                <a:gd name="connsiteY72" fmla="*/ 1223 h 9653"/>
                <a:gd name="connsiteX73" fmla="*/ 1652 w 10000"/>
                <a:gd name="connsiteY73" fmla="*/ 951 h 9653"/>
                <a:gd name="connsiteX74" fmla="*/ 2049 w 10000"/>
                <a:gd name="connsiteY74" fmla="*/ 716 h 9653"/>
                <a:gd name="connsiteX75" fmla="*/ 2482 w 10000"/>
                <a:gd name="connsiteY75" fmla="*/ 507 h 9653"/>
                <a:gd name="connsiteX76" fmla="*/ 2937 w 10000"/>
                <a:gd name="connsiteY76" fmla="*/ 331 h 9653"/>
                <a:gd name="connsiteX77" fmla="*/ 3420 w 10000"/>
                <a:gd name="connsiteY77" fmla="*/ 192 h 9653"/>
                <a:gd name="connsiteX78" fmla="*/ 3925 w 10000"/>
                <a:gd name="connsiteY78" fmla="*/ 85 h 9653"/>
                <a:gd name="connsiteX79" fmla="*/ 4459 w 10000"/>
                <a:gd name="connsiteY79" fmla="*/ 21 h 9653"/>
                <a:gd name="connsiteX80" fmla="*/ 5000 w 10000"/>
                <a:gd name="connsiteY80" fmla="*/ 0 h 9653"/>
                <a:gd name="connsiteX0" fmla="*/ 5000 w 10000"/>
                <a:gd name="connsiteY0" fmla="*/ 0 h 9690"/>
                <a:gd name="connsiteX1" fmla="*/ 5541 w 10000"/>
                <a:gd name="connsiteY1" fmla="*/ 22 h 9690"/>
                <a:gd name="connsiteX2" fmla="*/ 6068 w 10000"/>
                <a:gd name="connsiteY2" fmla="*/ 88 h 9690"/>
                <a:gd name="connsiteX3" fmla="*/ 6580 w 10000"/>
                <a:gd name="connsiteY3" fmla="*/ 199 h 9690"/>
                <a:gd name="connsiteX4" fmla="*/ 7063 w 10000"/>
                <a:gd name="connsiteY4" fmla="*/ 343 h 9690"/>
                <a:gd name="connsiteX5" fmla="*/ 7525 w 10000"/>
                <a:gd name="connsiteY5" fmla="*/ 525 h 9690"/>
                <a:gd name="connsiteX6" fmla="*/ 7951 w 10000"/>
                <a:gd name="connsiteY6" fmla="*/ 742 h 9690"/>
                <a:gd name="connsiteX7" fmla="*/ 8348 w 10000"/>
                <a:gd name="connsiteY7" fmla="*/ 985 h 9690"/>
                <a:gd name="connsiteX8" fmla="*/ 8709 w 10000"/>
                <a:gd name="connsiteY8" fmla="*/ 1267 h 9690"/>
                <a:gd name="connsiteX9" fmla="*/ 9033 w 10000"/>
                <a:gd name="connsiteY9" fmla="*/ 1572 h 9690"/>
                <a:gd name="connsiteX10" fmla="*/ 9307 w 10000"/>
                <a:gd name="connsiteY10" fmla="*/ 1898 h 9690"/>
                <a:gd name="connsiteX11" fmla="*/ 9553 w 10000"/>
                <a:gd name="connsiteY11" fmla="*/ 2252 h 9690"/>
                <a:gd name="connsiteX12" fmla="*/ 9747 w 10000"/>
                <a:gd name="connsiteY12" fmla="*/ 2623 h 9690"/>
                <a:gd name="connsiteX13" fmla="*/ 9885 w 10000"/>
                <a:gd name="connsiteY13" fmla="*/ 3016 h 9690"/>
                <a:gd name="connsiteX14" fmla="*/ 9971 w 10000"/>
                <a:gd name="connsiteY14" fmla="*/ 3420 h 9690"/>
                <a:gd name="connsiteX15" fmla="*/ 10000 w 10000"/>
                <a:gd name="connsiteY15" fmla="*/ 3835 h 9690"/>
                <a:gd name="connsiteX16" fmla="*/ 9971 w 10000"/>
                <a:gd name="connsiteY16" fmla="*/ 4206 h 9690"/>
                <a:gd name="connsiteX17" fmla="*/ 9906 w 10000"/>
                <a:gd name="connsiteY17" fmla="*/ 4565 h 9690"/>
                <a:gd name="connsiteX18" fmla="*/ 9791 w 10000"/>
                <a:gd name="connsiteY18" fmla="*/ 4920 h 9690"/>
                <a:gd name="connsiteX19" fmla="*/ 9632 w 10000"/>
                <a:gd name="connsiteY19" fmla="*/ 5263 h 9690"/>
                <a:gd name="connsiteX20" fmla="*/ 9430 w 10000"/>
                <a:gd name="connsiteY20" fmla="*/ 5589 h 9690"/>
                <a:gd name="connsiteX21" fmla="*/ 9199 w 10000"/>
                <a:gd name="connsiteY21" fmla="*/ 5899 h 9690"/>
                <a:gd name="connsiteX22" fmla="*/ 8925 w 10000"/>
                <a:gd name="connsiteY22" fmla="*/ 6198 h 9690"/>
                <a:gd name="connsiteX23" fmla="*/ 8622 w 10000"/>
                <a:gd name="connsiteY23" fmla="*/ 6469 h 9690"/>
                <a:gd name="connsiteX24" fmla="*/ 8283 w 10000"/>
                <a:gd name="connsiteY24" fmla="*/ 6723 h 9690"/>
                <a:gd name="connsiteX25" fmla="*/ 7900 w 10000"/>
                <a:gd name="connsiteY25" fmla="*/ 6950 h 9690"/>
                <a:gd name="connsiteX26" fmla="*/ 7504 w 10000"/>
                <a:gd name="connsiteY26" fmla="*/ 7150 h 9690"/>
                <a:gd name="connsiteX27" fmla="*/ 7071 w 10000"/>
                <a:gd name="connsiteY27" fmla="*/ 7327 h 9690"/>
                <a:gd name="connsiteX28" fmla="*/ 6616 w 10000"/>
                <a:gd name="connsiteY28" fmla="*/ 7465 h 9690"/>
                <a:gd name="connsiteX29" fmla="*/ 6140 w 10000"/>
                <a:gd name="connsiteY29" fmla="*/ 7571 h 9690"/>
                <a:gd name="connsiteX30" fmla="*/ 6097 w 10000"/>
                <a:gd name="connsiteY30" fmla="*/ 7687 h 9690"/>
                <a:gd name="connsiteX31" fmla="*/ 6082 w 10000"/>
                <a:gd name="connsiteY31" fmla="*/ 7781 h 9690"/>
                <a:gd name="connsiteX32" fmla="*/ 6053 w 10000"/>
                <a:gd name="connsiteY32" fmla="*/ 7864 h 9690"/>
                <a:gd name="connsiteX33" fmla="*/ 6032 w 10000"/>
                <a:gd name="connsiteY33" fmla="*/ 7925 h 9690"/>
                <a:gd name="connsiteX34" fmla="*/ 6025 w 10000"/>
                <a:gd name="connsiteY34" fmla="*/ 7980 h 9690"/>
                <a:gd name="connsiteX35" fmla="*/ 6003 w 10000"/>
                <a:gd name="connsiteY35" fmla="*/ 8030 h 9690"/>
                <a:gd name="connsiteX36" fmla="*/ 5996 w 10000"/>
                <a:gd name="connsiteY36" fmla="*/ 8074 h 9690"/>
                <a:gd name="connsiteX37" fmla="*/ 5988 w 10000"/>
                <a:gd name="connsiteY37" fmla="*/ 8113 h 9690"/>
                <a:gd name="connsiteX38" fmla="*/ 5967 w 10000"/>
                <a:gd name="connsiteY38" fmla="*/ 8157 h 9690"/>
                <a:gd name="connsiteX39" fmla="*/ 5960 w 10000"/>
                <a:gd name="connsiteY39" fmla="*/ 8212 h 9690"/>
                <a:gd name="connsiteX40" fmla="*/ 5938 w 10000"/>
                <a:gd name="connsiteY40" fmla="*/ 8268 h 9690"/>
                <a:gd name="connsiteX41" fmla="*/ 5916 w 10000"/>
                <a:gd name="connsiteY41" fmla="*/ 8339 h 9690"/>
                <a:gd name="connsiteX42" fmla="*/ 5895 w 10000"/>
                <a:gd name="connsiteY42" fmla="*/ 8417 h 9690"/>
                <a:gd name="connsiteX43" fmla="*/ 5866 w 10000"/>
                <a:gd name="connsiteY43" fmla="*/ 8522 h 9690"/>
                <a:gd name="connsiteX44" fmla="*/ 5837 w 10000"/>
                <a:gd name="connsiteY44" fmla="*/ 8644 h 9690"/>
                <a:gd name="connsiteX45" fmla="*/ 5786 w 10000"/>
                <a:gd name="connsiteY45" fmla="*/ 8799 h 9690"/>
                <a:gd name="connsiteX46" fmla="*/ 5743 w 10000"/>
                <a:gd name="connsiteY46" fmla="*/ 8970 h 9690"/>
                <a:gd name="connsiteX47" fmla="*/ 5685 w 10000"/>
                <a:gd name="connsiteY47" fmla="*/ 9175 h 9690"/>
                <a:gd name="connsiteX48" fmla="*/ 5620 w 10000"/>
                <a:gd name="connsiteY48" fmla="*/ 9414 h 9690"/>
                <a:gd name="connsiteX49" fmla="*/ 5541 w 10000"/>
                <a:gd name="connsiteY49" fmla="*/ 9690 h 9690"/>
                <a:gd name="connsiteX50" fmla="*/ 4185 w 10000"/>
                <a:gd name="connsiteY50" fmla="*/ 7614 h 9690"/>
                <a:gd name="connsiteX51" fmla="*/ 3694 w 10000"/>
                <a:gd name="connsiteY51" fmla="*/ 7538 h 9690"/>
                <a:gd name="connsiteX52" fmla="*/ 3211 w 10000"/>
                <a:gd name="connsiteY52" fmla="*/ 7415 h 9690"/>
                <a:gd name="connsiteX53" fmla="*/ 2756 w 10000"/>
                <a:gd name="connsiteY53" fmla="*/ 7261 h 9690"/>
                <a:gd name="connsiteX54" fmla="*/ 2323 w 10000"/>
                <a:gd name="connsiteY54" fmla="*/ 7072 h 9690"/>
                <a:gd name="connsiteX55" fmla="*/ 1926 w 10000"/>
                <a:gd name="connsiteY55" fmla="*/ 6846 h 9690"/>
                <a:gd name="connsiteX56" fmla="*/ 1544 w 10000"/>
                <a:gd name="connsiteY56" fmla="*/ 6602 h 9690"/>
                <a:gd name="connsiteX57" fmla="*/ 1205 w 10000"/>
                <a:gd name="connsiteY57" fmla="*/ 6325 h 9690"/>
                <a:gd name="connsiteX58" fmla="*/ 902 w 10000"/>
                <a:gd name="connsiteY58" fmla="*/ 6026 h 9690"/>
                <a:gd name="connsiteX59" fmla="*/ 642 w 10000"/>
                <a:gd name="connsiteY59" fmla="*/ 5705 h 9690"/>
                <a:gd name="connsiteX60" fmla="*/ 426 w 10000"/>
                <a:gd name="connsiteY60" fmla="*/ 5362 h 9690"/>
                <a:gd name="connsiteX61" fmla="*/ 245 w 10000"/>
                <a:gd name="connsiteY61" fmla="*/ 5003 h 9690"/>
                <a:gd name="connsiteX62" fmla="*/ 108 w 10000"/>
                <a:gd name="connsiteY62" fmla="*/ 4627 h 9690"/>
                <a:gd name="connsiteX63" fmla="*/ 29 w 10000"/>
                <a:gd name="connsiteY63" fmla="*/ 4239 h 9690"/>
                <a:gd name="connsiteX64" fmla="*/ 0 w 10000"/>
                <a:gd name="connsiteY64" fmla="*/ 3835 h 9690"/>
                <a:gd name="connsiteX65" fmla="*/ 36 w 10000"/>
                <a:gd name="connsiteY65" fmla="*/ 3420 h 9690"/>
                <a:gd name="connsiteX66" fmla="*/ 123 w 10000"/>
                <a:gd name="connsiteY66" fmla="*/ 3016 h 9690"/>
                <a:gd name="connsiteX67" fmla="*/ 253 w 10000"/>
                <a:gd name="connsiteY67" fmla="*/ 2623 h 9690"/>
                <a:gd name="connsiteX68" fmla="*/ 455 w 10000"/>
                <a:gd name="connsiteY68" fmla="*/ 2252 h 9690"/>
                <a:gd name="connsiteX69" fmla="*/ 685 w 10000"/>
                <a:gd name="connsiteY69" fmla="*/ 1898 h 9690"/>
                <a:gd name="connsiteX70" fmla="*/ 974 w 10000"/>
                <a:gd name="connsiteY70" fmla="*/ 1572 h 9690"/>
                <a:gd name="connsiteX71" fmla="*/ 1291 w 10000"/>
                <a:gd name="connsiteY71" fmla="*/ 1267 h 9690"/>
                <a:gd name="connsiteX72" fmla="*/ 1652 w 10000"/>
                <a:gd name="connsiteY72" fmla="*/ 985 h 9690"/>
                <a:gd name="connsiteX73" fmla="*/ 2049 w 10000"/>
                <a:gd name="connsiteY73" fmla="*/ 742 h 9690"/>
                <a:gd name="connsiteX74" fmla="*/ 2482 w 10000"/>
                <a:gd name="connsiteY74" fmla="*/ 525 h 9690"/>
                <a:gd name="connsiteX75" fmla="*/ 2937 w 10000"/>
                <a:gd name="connsiteY75" fmla="*/ 343 h 9690"/>
                <a:gd name="connsiteX76" fmla="*/ 3420 w 10000"/>
                <a:gd name="connsiteY76" fmla="*/ 199 h 9690"/>
                <a:gd name="connsiteX77" fmla="*/ 3925 w 10000"/>
                <a:gd name="connsiteY77" fmla="*/ 88 h 9690"/>
                <a:gd name="connsiteX78" fmla="*/ 4459 w 10000"/>
                <a:gd name="connsiteY78" fmla="*/ 22 h 9690"/>
                <a:gd name="connsiteX79" fmla="*/ 5000 w 10000"/>
                <a:gd name="connsiteY79" fmla="*/ 0 h 969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743 w 10000"/>
                <a:gd name="connsiteY46" fmla="*/ 9257 h 10020"/>
                <a:gd name="connsiteX47" fmla="*/ 5685 w 10000"/>
                <a:gd name="connsiteY47" fmla="*/ 9469 h 10020"/>
                <a:gd name="connsiteX48" fmla="*/ 5620 w 10000"/>
                <a:gd name="connsiteY48" fmla="*/ 9715 h 10020"/>
                <a:gd name="connsiteX49" fmla="*/ 5343 w 10000"/>
                <a:gd name="connsiteY49" fmla="*/ 10020 h 10020"/>
                <a:gd name="connsiteX50" fmla="*/ 4185 w 10000"/>
                <a:gd name="connsiteY50" fmla="*/ 7858 h 10020"/>
                <a:gd name="connsiteX51" fmla="*/ 3694 w 10000"/>
                <a:gd name="connsiteY51" fmla="*/ 7779 h 10020"/>
                <a:gd name="connsiteX52" fmla="*/ 3211 w 10000"/>
                <a:gd name="connsiteY52" fmla="*/ 7652 h 10020"/>
                <a:gd name="connsiteX53" fmla="*/ 2756 w 10000"/>
                <a:gd name="connsiteY53" fmla="*/ 7493 h 10020"/>
                <a:gd name="connsiteX54" fmla="*/ 2323 w 10000"/>
                <a:gd name="connsiteY54" fmla="*/ 7298 h 10020"/>
                <a:gd name="connsiteX55" fmla="*/ 1926 w 10000"/>
                <a:gd name="connsiteY55" fmla="*/ 7065 h 10020"/>
                <a:gd name="connsiteX56" fmla="*/ 1544 w 10000"/>
                <a:gd name="connsiteY56" fmla="*/ 6813 h 10020"/>
                <a:gd name="connsiteX57" fmla="*/ 1205 w 10000"/>
                <a:gd name="connsiteY57" fmla="*/ 6527 h 10020"/>
                <a:gd name="connsiteX58" fmla="*/ 902 w 10000"/>
                <a:gd name="connsiteY58" fmla="*/ 6219 h 10020"/>
                <a:gd name="connsiteX59" fmla="*/ 642 w 10000"/>
                <a:gd name="connsiteY59" fmla="*/ 5888 h 10020"/>
                <a:gd name="connsiteX60" fmla="*/ 426 w 10000"/>
                <a:gd name="connsiteY60" fmla="*/ 5534 h 10020"/>
                <a:gd name="connsiteX61" fmla="*/ 245 w 10000"/>
                <a:gd name="connsiteY61" fmla="*/ 5163 h 10020"/>
                <a:gd name="connsiteX62" fmla="*/ 108 w 10000"/>
                <a:gd name="connsiteY62" fmla="*/ 4775 h 10020"/>
                <a:gd name="connsiteX63" fmla="*/ 29 w 10000"/>
                <a:gd name="connsiteY63" fmla="*/ 4375 h 10020"/>
                <a:gd name="connsiteX64" fmla="*/ 0 w 10000"/>
                <a:gd name="connsiteY64" fmla="*/ 3958 h 10020"/>
                <a:gd name="connsiteX65" fmla="*/ 36 w 10000"/>
                <a:gd name="connsiteY65" fmla="*/ 3529 h 10020"/>
                <a:gd name="connsiteX66" fmla="*/ 123 w 10000"/>
                <a:gd name="connsiteY66" fmla="*/ 3112 h 10020"/>
                <a:gd name="connsiteX67" fmla="*/ 253 w 10000"/>
                <a:gd name="connsiteY67" fmla="*/ 2707 h 10020"/>
                <a:gd name="connsiteX68" fmla="*/ 455 w 10000"/>
                <a:gd name="connsiteY68" fmla="*/ 2324 h 10020"/>
                <a:gd name="connsiteX69" fmla="*/ 685 w 10000"/>
                <a:gd name="connsiteY69" fmla="*/ 1959 h 10020"/>
                <a:gd name="connsiteX70" fmla="*/ 974 w 10000"/>
                <a:gd name="connsiteY70" fmla="*/ 1622 h 10020"/>
                <a:gd name="connsiteX71" fmla="*/ 1291 w 10000"/>
                <a:gd name="connsiteY71" fmla="*/ 1308 h 10020"/>
                <a:gd name="connsiteX72" fmla="*/ 1652 w 10000"/>
                <a:gd name="connsiteY72" fmla="*/ 1017 h 10020"/>
                <a:gd name="connsiteX73" fmla="*/ 2049 w 10000"/>
                <a:gd name="connsiteY73" fmla="*/ 766 h 10020"/>
                <a:gd name="connsiteX74" fmla="*/ 2482 w 10000"/>
                <a:gd name="connsiteY74" fmla="*/ 542 h 10020"/>
                <a:gd name="connsiteX75" fmla="*/ 2937 w 10000"/>
                <a:gd name="connsiteY75" fmla="*/ 354 h 10020"/>
                <a:gd name="connsiteX76" fmla="*/ 3420 w 10000"/>
                <a:gd name="connsiteY76" fmla="*/ 205 h 10020"/>
                <a:gd name="connsiteX77" fmla="*/ 3925 w 10000"/>
                <a:gd name="connsiteY77" fmla="*/ 91 h 10020"/>
                <a:gd name="connsiteX78" fmla="*/ 4459 w 10000"/>
                <a:gd name="connsiteY78" fmla="*/ 23 h 10020"/>
                <a:gd name="connsiteX79" fmla="*/ 5000 w 10000"/>
                <a:gd name="connsiteY79"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743 w 10000"/>
                <a:gd name="connsiteY46" fmla="*/ 9257 h 10020"/>
                <a:gd name="connsiteX47" fmla="*/ 5685 w 10000"/>
                <a:gd name="connsiteY47" fmla="*/ 9469 h 10020"/>
                <a:gd name="connsiteX48" fmla="*/ 5620 w 10000"/>
                <a:gd name="connsiteY48" fmla="*/ 9715 h 10020"/>
                <a:gd name="connsiteX49" fmla="*/ 5343 w 10000"/>
                <a:gd name="connsiteY49" fmla="*/ 10020 h 10020"/>
                <a:gd name="connsiteX50" fmla="*/ 4185 w 10000"/>
                <a:gd name="connsiteY50" fmla="*/ 7858 h 10020"/>
                <a:gd name="connsiteX51" fmla="*/ 3694 w 10000"/>
                <a:gd name="connsiteY51" fmla="*/ 7779 h 10020"/>
                <a:gd name="connsiteX52" fmla="*/ 3211 w 10000"/>
                <a:gd name="connsiteY52" fmla="*/ 7652 h 10020"/>
                <a:gd name="connsiteX53" fmla="*/ 2756 w 10000"/>
                <a:gd name="connsiteY53" fmla="*/ 7493 h 10020"/>
                <a:gd name="connsiteX54" fmla="*/ 2323 w 10000"/>
                <a:gd name="connsiteY54" fmla="*/ 7298 h 10020"/>
                <a:gd name="connsiteX55" fmla="*/ 1926 w 10000"/>
                <a:gd name="connsiteY55" fmla="*/ 7065 h 10020"/>
                <a:gd name="connsiteX56" fmla="*/ 1544 w 10000"/>
                <a:gd name="connsiteY56" fmla="*/ 6813 h 10020"/>
                <a:gd name="connsiteX57" fmla="*/ 1205 w 10000"/>
                <a:gd name="connsiteY57" fmla="*/ 6527 h 10020"/>
                <a:gd name="connsiteX58" fmla="*/ 902 w 10000"/>
                <a:gd name="connsiteY58" fmla="*/ 6219 h 10020"/>
                <a:gd name="connsiteX59" fmla="*/ 642 w 10000"/>
                <a:gd name="connsiteY59" fmla="*/ 5888 h 10020"/>
                <a:gd name="connsiteX60" fmla="*/ 426 w 10000"/>
                <a:gd name="connsiteY60" fmla="*/ 5534 h 10020"/>
                <a:gd name="connsiteX61" fmla="*/ 245 w 10000"/>
                <a:gd name="connsiteY61" fmla="*/ 5163 h 10020"/>
                <a:gd name="connsiteX62" fmla="*/ 108 w 10000"/>
                <a:gd name="connsiteY62" fmla="*/ 4775 h 10020"/>
                <a:gd name="connsiteX63" fmla="*/ 29 w 10000"/>
                <a:gd name="connsiteY63" fmla="*/ 4375 h 10020"/>
                <a:gd name="connsiteX64" fmla="*/ 0 w 10000"/>
                <a:gd name="connsiteY64" fmla="*/ 3958 h 10020"/>
                <a:gd name="connsiteX65" fmla="*/ 36 w 10000"/>
                <a:gd name="connsiteY65" fmla="*/ 3529 h 10020"/>
                <a:gd name="connsiteX66" fmla="*/ 123 w 10000"/>
                <a:gd name="connsiteY66" fmla="*/ 3112 h 10020"/>
                <a:gd name="connsiteX67" fmla="*/ 253 w 10000"/>
                <a:gd name="connsiteY67" fmla="*/ 2707 h 10020"/>
                <a:gd name="connsiteX68" fmla="*/ 455 w 10000"/>
                <a:gd name="connsiteY68" fmla="*/ 2324 h 10020"/>
                <a:gd name="connsiteX69" fmla="*/ 685 w 10000"/>
                <a:gd name="connsiteY69" fmla="*/ 1959 h 10020"/>
                <a:gd name="connsiteX70" fmla="*/ 974 w 10000"/>
                <a:gd name="connsiteY70" fmla="*/ 1622 h 10020"/>
                <a:gd name="connsiteX71" fmla="*/ 1291 w 10000"/>
                <a:gd name="connsiteY71" fmla="*/ 1308 h 10020"/>
                <a:gd name="connsiteX72" fmla="*/ 1652 w 10000"/>
                <a:gd name="connsiteY72" fmla="*/ 1017 h 10020"/>
                <a:gd name="connsiteX73" fmla="*/ 2049 w 10000"/>
                <a:gd name="connsiteY73" fmla="*/ 766 h 10020"/>
                <a:gd name="connsiteX74" fmla="*/ 2482 w 10000"/>
                <a:gd name="connsiteY74" fmla="*/ 542 h 10020"/>
                <a:gd name="connsiteX75" fmla="*/ 2937 w 10000"/>
                <a:gd name="connsiteY75" fmla="*/ 354 h 10020"/>
                <a:gd name="connsiteX76" fmla="*/ 3420 w 10000"/>
                <a:gd name="connsiteY76" fmla="*/ 205 h 10020"/>
                <a:gd name="connsiteX77" fmla="*/ 3925 w 10000"/>
                <a:gd name="connsiteY77" fmla="*/ 91 h 10020"/>
                <a:gd name="connsiteX78" fmla="*/ 4459 w 10000"/>
                <a:gd name="connsiteY78" fmla="*/ 23 h 10020"/>
                <a:gd name="connsiteX79" fmla="*/ 5000 w 10000"/>
                <a:gd name="connsiteY79"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743 w 10000"/>
                <a:gd name="connsiteY46" fmla="*/ 9257 h 10020"/>
                <a:gd name="connsiteX47" fmla="*/ 5685 w 10000"/>
                <a:gd name="connsiteY47" fmla="*/ 9469 h 10020"/>
                <a:gd name="connsiteX48" fmla="*/ 5488 w 10000"/>
                <a:gd name="connsiteY48" fmla="*/ 9634 h 10020"/>
                <a:gd name="connsiteX49" fmla="*/ 5343 w 10000"/>
                <a:gd name="connsiteY49" fmla="*/ 10020 h 10020"/>
                <a:gd name="connsiteX50" fmla="*/ 4185 w 10000"/>
                <a:gd name="connsiteY50" fmla="*/ 7858 h 10020"/>
                <a:gd name="connsiteX51" fmla="*/ 3694 w 10000"/>
                <a:gd name="connsiteY51" fmla="*/ 7779 h 10020"/>
                <a:gd name="connsiteX52" fmla="*/ 3211 w 10000"/>
                <a:gd name="connsiteY52" fmla="*/ 7652 h 10020"/>
                <a:gd name="connsiteX53" fmla="*/ 2756 w 10000"/>
                <a:gd name="connsiteY53" fmla="*/ 7493 h 10020"/>
                <a:gd name="connsiteX54" fmla="*/ 2323 w 10000"/>
                <a:gd name="connsiteY54" fmla="*/ 7298 h 10020"/>
                <a:gd name="connsiteX55" fmla="*/ 1926 w 10000"/>
                <a:gd name="connsiteY55" fmla="*/ 7065 h 10020"/>
                <a:gd name="connsiteX56" fmla="*/ 1544 w 10000"/>
                <a:gd name="connsiteY56" fmla="*/ 6813 h 10020"/>
                <a:gd name="connsiteX57" fmla="*/ 1205 w 10000"/>
                <a:gd name="connsiteY57" fmla="*/ 6527 h 10020"/>
                <a:gd name="connsiteX58" fmla="*/ 902 w 10000"/>
                <a:gd name="connsiteY58" fmla="*/ 6219 h 10020"/>
                <a:gd name="connsiteX59" fmla="*/ 642 w 10000"/>
                <a:gd name="connsiteY59" fmla="*/ 5888 h 10020"/>
                <a:gd name="connsiteX60" fmla="*/ 426 w 10000"/>
                <a:gd name="connsiteY60" fmla="*/ 5534 h 10020"/>
                <a:gd name="connsiteX61" fmla="*/ 245 w 10000"/>
                <a:gd name="connsiteY61" fmla="*/ 5163 h 10020"/>
                <a:gd name="connsiteX62" fmla="*/ 108 w 10000"/>
                <a:gd name="connsiteY62" fmla="*/ 4775 h 10020"/>
                <a:gd name="connsiteX63" fmla="*/ 29 w 10000"/>
                <a:gd name="connsiteY63" fmla="*/ 4375 h 10020"/>
                <a:gd name="connsiteX64" fmla="*/ 0 w 10000"/>
                <a:gd name="connsiteY64" fmla="*/ 3958 h 10020"/>
                <a:gd name="connsiteX65" fmla="*/ 36 w 10000"/>
                <a:gd name="connsiteY65" fmla="*/ 3529 h 10020"/>
                <a:gd name="connsiteX66" fmla="*/ 123 w 10000"/>
                <a:gd name="connsiteY66" fmla="*/ 3112 h 10020"/>
                <a:gd name="connsiteX67" fmla="*/ 253 w 10000"/>
                <a:gd name="connsiteY67" fmla="*/ 2707 h 10020"/>
                <a:gd name="connsiteX68" fmla="*/ 455 w 10000"/>
                <a:gd name="connsiteY68" fmla="*/ 2324 h 10020"/>
                <a:gd name="connsiteX69" fmla="*/ 685 w 10000"/>
                <a:gd name="connsiteY69" fmla="*/ 1959 h 10020"/>
                <a:gd name="connsiteX70" fmla="*/ 974 w 10000"/>
                <a:gd name="connsiteY70" fmla="*/ 1622 h 10020"/>
                <a:gd name="connsiteX71" fmla="*/ 1291 w 10000"/>
                <a:gd name="connsiteY71" fmla="*/ 1308 h 10020"/>
                <a:gd name="connsiteX72" fmla="*/ 1652 w 10000"/>
                <a:gd name="connsiteY72" fmla="*/ 1017 h 10020"/>
                <a:gd name="connsiteX73" fmla="*/ 2049 w 10000"/>
                <a:gd name="connsiteY73" fmla="*/ 766 h 10020"/>
                <a:gd name="connsiteX74" fmla="*/ 2482 w 10000"/>
                <a:gd name="connsiteY74" fmla="*/ 542 h 10020"/>
                <a:gd name="connsiteX75" fmla="*/ 2937 w 10000"/>
                <a:gd name="connsiteY75" fmla="*/ 354 h 10020"/>
                <a:gd name="connsiteX76" fmla="*/ 3420 w 10000"/>
                <a:gd name="connsiteY76" fmla="*/ 205 h 10020"/>
                <a:gd name="connsiteX77" fmla="*/ 3925 w 10000"/>
                <a:gd name="connsiteY77" fmla="*/ 91 h 10020"/>
                <a:gd name="connsiteX78" fmla="*/ 4459 w 10000"/>
                <a:gd name="connsiteY78" fmla="*/ 23 h 10020"/>
                <a:gd name="connsiteX79" fmla="*/ 5000 w 10000"/>
                <a:gd name="connsiteY79"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743 w 10000"/>
                <a:gd name="connsiteY46" fmla="*/ 9257 h 10020"/>
                <a:gd name="connsiteX47" fmla="*/ 5488 w 10000"/>
                <a:gd name="connsiteY47" fmla="*/ 9634 h 10020"/>
                <a:gd name="connsiteX48" fmla="*/ 5343 w 10000"/>
                <a:gd name="connsiteY48" fmla="*/ 10020 h 10020"/>
                <a:gd name="connsiteX49" fmla="*/ 4185 w 10000"/>
                <a:gd name="connsiteY49" fmla="*/ 7858 h 10020"/>
                <a:gd name="connsiteX50" fmla="*/ 3694 w 10000"/>
                <a:gd name="connsiteY50" fmla="*/ 7779 h 10020"/>
                <a:gd name="connsiteX51" fmla="*/ 3211 w 10000"/>
                <a:gd name="connsiteY51" fmla="*/ 7652 h 10020"/>
                <a:gd name="connsiteX52" fmla="*/ 2756 w 10000"/>
                <a:gd name="connsiteY52" fmla="*/ 7493 h 10020"/>
                <a:gd name="connsiteX53" fmla="*/ 2323 w 10000"/>
                <a:gd name="connsiteY53" fmla="*/ 7298 h 10020"/>
                <a:gd name="connsiteX54" fmla="*/ 1926 w 10000"/>
                <a:gd name="connsiteY54" fmla="*/ 7065 h 10020"/>
                <a:gd name="connsiteX55" fmla="*/ 1544 w 10000"/>
                <a:gd name="connsiteY55" fmla="*/ 6813 h 10020"/>
                <a:gd name="connsiteX56" fmla="*/ 1205 w 10000"/>
                <a:gd name="connsiteY56" fmla="*/ 6527 h 10020"/>
                <a:gd name="connsiteX57" fmla="*/ 902 w 10000"/>
                <a:gd name="connsiteY57" fmla="*/ 6219 h 10020"/>
                <a:gd name="connsiteX58" fmla="*/ 642 w 10000"/>
                <a:gd name="connsiteY58" fmla="*/ 5888 h 10020"/>
                <a:gd name="connsiteX59" fmla="*/ 426 w 10000"/>
                <a:gd name="connsiteY59" fmla="*/ 5534 h 10020"/>
                <a:gd name="connsiteX60" fmla="*/ 245 w 10000"/>
                <a:gd name="connsiteY60" fmla="*/ 5163 h 10020"/>
                <a:gd name="connsiteX61" fmla="*/ 108 w 10000"/>
                <a:gd name="connsiteY61" fmla="*/ 4775 h 10020"/>
                <a:gd name="connsiteX62" fmla="*/ 29 w 10000"/>
                <a:gd name="connsiteY62" fmla="*/ 4375 h 10020"/>
                <a:gd name="connsiteX63" fmla="*/ 0 w 10000"/>
                <a:gd name="connsiteY63" fmla="*/ 3958 h 10020"/>
                <a:gd name="connsiteX64" fmla="*/ 36 w 10000"/>
                <a:gd name="connsiteY64" fmla="*/ 3529 h 10020"/>
                <a:gd name="connsiteX65" fmla="*/ 123 w 10000"/>
                <a:gd name="connsiteY65" fmla="*/ 3112 h 10020"/>
                <a:gd name="connsiteX66" fmla="*/ 253 w 10000"/>
                <a:gd name="connsiteY66" fmla="*/ 2707 h 10020"/>
                <a:gd name="connsiteX67" fmla="*/ 455 w 10000"/>
                <a:gd name="connsiteY67" fmla="*/ 2324 h 10020"/>
                <a:gd name="connsiteX68" fmla="*/ 685 w 10000"/>
                <a:gd name="connsiteY68" fmla="*/ 1959 h 10020"/>
                <a:gd name="connsiteX69" fmla="*/ 974 w 10000"/>
                <a:gd name="connsiteY69" fmla="*/ 1622 h 10020"/>
                <a:gd name="connsiteX70" fmla="*/ 1291 w 10000"/>
                <a:gd name="connsiteY70" fmla="*/ 1308 h 10020"/>
                <a:gd name="connsiteX71" fmla="*/ 1652 w 10000"/>
                <a:gd name="connsiteY71" fmla="*/ 1017 h 10020"/>
                <a:gd name="connsiteX72" fmla="*/ 2049 w 10000"/>
                <a:gd name="connsiteY72" fmla="*/ 766 h 10020"/>
                <a:gd name="connsiteX73" fmla="*/ 2482 w 10000"/>
                <a:gd name="connsiteY73" fmla="*/ 542 h 10020"/>
                <a:gd name="connsiteX74" fmla="*/ 2937 w 10000"/>
                <a:gd name="connsiteY74" fmla="*/ 354 h 10020"/>
                <a:gd name="connsiteX75" fmla="*/ 3420 w 10000"/>
                <a:gd name="connsiteY75" fmla="*/ 205 h 10020"/>
                <a:gd name="connsiteX76" fmla="*/ 3925 w 10000"/>
                <a:gd name="connsiteY76" fmla="*/ 91 h 10020"/>
                <a:gd name="connsiteX77" fmla="*/ 4459 w 10000"/>
                <a:gd name="connsiteY77" fmla="*/ 23 h 10020"/>
                <a:gd name="connsiteX78" fmla="*/ 5000 w 10000"/>
                <a:gd name="connsiteY78"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488 w 10000"/>
                <a:gd name="connsiteY46" fmla="*/ 9634 h 10020"/>
                <a:gd name="connsiteX47" fmla="*/ 5343 w 10000"/>
                <a:gd name="connsiteY47" fmla="*/ 10020 h 10020"/>
                <a:gd name="connsiteX48" fmla="*/ 4185 w 10000"/>
                <a:gd name="connsiteY48" fmla="*/ 7858 h 10020"/>
                <a:gd name="connsiteX49" fmla="*/ 3694 w 10000"/>
                <a:gd name="connsiteY49" fmla="*/ 7779 h 10020"/>
                <a:gd name="connsiteX50" fmla="*/ 3211 w 10000"/>
                <a:gd name="connsiteY50" fmla="*/ 7652 h 10020"/>
                <a:gd name="connsiteX51" fmla="*/ 2756 w 10000"/>
                <a:gd name="connsiteY51" fmla="*/ 7493 h 10020"/>
                <a:gd name="connsiteX52" fmla="*/ 2323 w 10000"/>
                <a:gd name="connsiteY52" fmla="*/ 7298 h 10020"/>
                <a:gd name="connsiteX53" fmla="*/ 1926 w 10000"/>
                <a:gd name="connsiteY53" fmla="*/ 7065 h 10020"/>
                <a:gd name="connsiteX54" fmla="*/ 1544 w 10000"/>
                <a:gd name="connsiteY54" fmla="*/ 6813 h 10020"/>
                <a:gd name="connsiteX55" fmla="*/ 1205 w 10000"/>
                <a:gd name="connsiteY55" fmla="*/ 6527 h 10020"/>
                <a:gd name="connsiteX56" fmla="*/ 902 w 10000"/>
                <a:gd name="connsiteY56" fmla="*/ 6219 h 10020"/>
                <a:gd name="connsiteX57" fmla="*/ 642 w 10000"/>
                <a:gd name="connsiteY57" fmla="*/ 5888 h 10020"/>
                <a:gd name="connsiteX58" fmla="*/ 426 w 10000"/>
                <a:gd name="connsiteY58" fmla="*/ 5534 h 10020"/>
                <a:gd name="connsiteX59" fmla="*/ 245 w 10000"/>
                <a:gd name="connsiteY59" fmla="*/ 5163 h 10020"/>
                <a:gd name="connsiteX60" fmla="*/ 108 w 10000"/>
                <a:gd name="connsiteY60" fmla="*/ 4775 h 10020"/>
                <a:gd name="connsiteX61" fmla="*/ 29 w 10000"/>
                <a:gd name="connsiteY61" fmla="*/ 4375 h 10020"/>
                <a:gd name="connsiteX62" fmla="*/ 0 w 10000"/>
                <a:gd name="connsiteY62" fmla="*/ 3958 h 10020"/>
                <a:gd name="connsiteX63" fmla="*/ 36 w 10000"/>
                <a:gd name="connsiteY63" fmla="*/ 3529 h 10020"/>
                <a:gd name="connsiteX64" fmla="*/ 123 w 10000"/>
                <a:gd name="connsiteY64" fmla="*/ 3112 h 10020"/>
                <a:gd name="connsiteX65" fmla="*/ 253 w 10000"/>
                <a:gd name="connsiteY65" fmla="*/ 2707 h 10020"/>
                <a:gd name="connsiteX66" fmla="*/ 455 w 10000"/>
                <a:gd name="connsiteY66" fmla="*/ 2324 h 10020"/>
                <a:gd name="connsiteX67" fmla="*/ 685 w 10000"/>
                <a:gd name="connsiteY67" fmla="*/ 1959 h 10020"/>
                <a:gd name="connsiteX68" fmla="*/ 974 w 10000"/>
                <a:gd name="connsiteY68" fmla="*/ 1622 h 10020"/>
                <a:gd name="connsiteX69" fmla="*/ 1291 w 10000"/>
                <a:gd name="connsiteY69" fmla="*/ 1308 h 10020"/>
                <a:gd name="connsiteX70" fmla="*/ 1652 w 10000"/>
                <a:gd name="connsiteY70" fmla="*/ 1017 h 10020"/>
                <a:gd name="connsiteX71" fmla="*/ 2049 w 10000"/>
                <a:gd name="connsiteY71" fmla="*/ 766 h 10020"/>
                <a:gd name="connsiteX72" fmla="*/ 2482 w 10000"/>
                <a:gd name="connsiteY72" fmla="*/ 542 h 10020"/>
                <a:gd name="connsiteX73" fmla="*/ 2937 w 10000"/>
                <a:gd name="connsiteY73" fmla="*/ 354 h 10020"/>
                <a:gd name="connsiteX74" fmla="*/ 3420 w 10000"/>
                <a:gd name="connsiteY74" fmla="*/ 205 h 10020"/>
                <a:gd name="connsiteX75" fmla="*/ 3925 w 10000"/>
                <a:gd name="connsiteY75" fmla="*/ 91 h 10020"/>
                <a:gd name="connsiteX76" fmla="*/ 4459 w 10000"/>
                <a:gd name="connsiteY76" fmla="*/ 23 h 10020"/>
                <a:gd name="connsiteX77" fmla="*/ 5000 w 10000"/>
                <a:gd name="connsiteY77"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488 w 10000"/>
                <a:gd name="connsiteY45" fmla="*/ 9634 h 10020"/>
                <a:gd name="connsiteX46" fmla="*/ 5343 w 10000"/>
                <a:gd name="connsiteY46" fmla="*/ 10020 h 10020"/>
                <a:gd name="connsiteX47" fmla="*/ 4185 w 10000"/>
                <a:gd name="connsiteY47" fmla="*/ 7858 h 10020"/>
                <a:gd name="connsiteX48" fmla="*/ 3694 w 10000"/>
                <a:gd name="connsiteY48" fmla="*/ 7779 h 10020"/>
                <a:gd name="connsiteX49" fmla="*/ 3211 w 10000"/>
                <a:gd name="connsiteY49" fmla="*/ 7652 h 10020"/>
                <a:gd name="connsiteX50" fmla="*/ 2756 w 10000"/>
                <a:gd name="connsiteY50" fmla="*/ 7493 h 10020"/>
                <a:gd name="connsiteX51" fmla="*/ 2323 w 10000"/>
                <a:gd name="connsiteY51" fmla="*/ 7298 h 10020"/>
                <a:gd name="connsiteX52" fmla="*/ 1926 w 10000"/>
                <a:gd name="connsiteY52" fmla="*/ 7065 h 10020"/>
                <a:gd name="connsiteX53" fmla="*/ 1544 w 10000"/>
                <a:gd name="connsiteY53" fmla="*/ 6813 h 10020"/>
                <a:gd name="connsiteX54" fmla="*/ 1205 w 10000"/>
                <a:gd name="connsiteY54" fmla="*/ 6527 h 10020"/>
                <a:gd name="connsiteX55" fmla="*/ 902 w 10000"/>
                <a:gd name="connsiteY55" fmla="*/ 6219 h 10020"/>
                <a:gd name="connsiteX56" fmla="*/ 642 w 10000"/>
                <a:gd name="connsiteY56" fmla="*/ 5888 h 10020"/>
                <a:gd name="connsiteX57" fmla="*/ 426 w 10000"/>
                <a:gd name="connsiteY57" fmla="*/ 5534 h 10020"/>
                <a:gd name="connsiteX58" fmla="*/ 245 w 10000"/>
                <a:gd name="connsiteY58" fmla="*/ 5163 h 10020"/>
                <a:gd name="connsiteX59" fmla="*/ 108 w 10000"/>
                <a:gd name="connsiteY59" fmla="*/ 4775 h 10020"/>
                <a:gd name="connsiteX60" fmla="*/ 29 w 10000"/>
                <a:gd name="connsiteY60" fmla="*/ 4375 h 10020"/>
                <a:gd name="connsiteX61" fmla="*/ 0 w 10000"/>
                <a:gd name="connsiteY61" fmla="*/ 3958 h 10020"/>
                <a:gd name="connsiteX62" fmla="*/ 36 w 10000"/>
                <a:gd name="connsiteY62" fmla="*/ 3529 h 10020"/>
                <a:gd name="connsiteX63" fmla="*/ 123 w 10000"/>
                <a:gd name="connsiteY63" fmla="*/ 3112 h 10020"/>
                <a:gd name="connsiteX64" fmla="*/ 253 w 10000"/>
                <a:gd name="connsiteY64" fmla="*/ 2707 h 10020"/>
                <a:gd name="connsiteX65" fmla="*/ 455 w 10000"/>
                <a:gd name="connsiteY65" fmla="*/ 2324 h 10020"/>
                <a:gd name="connsiteX66" fmla="*/ 685 w 10000"/>
                <a:gd name="connsiteY66" fmla="*/ 1959 h 10020"/>
                <a:gd name="connsiteX67" fmla="*/ 974 w 10000"/>
                <a:gd name="connsiteY67" fmla="*/ 1622 h 10020"/>
                <a:gd name="connsiteX68" fmla="*/ 1291 w 10000"/>
                <a:gd name="connsiteY68" fmla="*/ 1308 h 10020"/>
                <a:gd name="connsiteX69" fmla="*/ 1652 w 10000"/>
                <a:gd name="connsiteY69" fmla="*/ 1017 h 10020"/>
                <a:gd name="connsiteX70" fmla="*/ 2049 w 10000"/>
                <a:gd name="connsiteY70" fmla="*/ 766 h 10020"/>
                <a:gd name="connsiteX71" fmla="*/ 2482 w 10000"/>
                <a:gd name="connsiteY71" fmla="*/ 542 h 10020"/>
                <a:gd name="connsiteX72" fmla="*/ 2937 w 10000"/>
                <a:gd name="connsiteY72" fmla="*/ 354 h 10020"/>
                <a:gd name="connsiteX73" fmla="*/ 3420 w 10000"/>
                <a:gd name="connsiteY73" fmla="*/ 205 h 10020"/>
                <a:gd name="connsiteX74" fmla="*/ 3925 w 10000"/>
                <a:gd name="connsiteY74" fmla="*/ 91 h 10020"/>
                <a:gd name="connsiteX75" fmla="*/ 4459 w 10000"/>
                <a:gd name="connsiteY75" fmla="*/ 23 h 10020"/>
                <a:gd name="connsiteX76" fmla="*/ 5000 w 10000"/>
                <a:gd name="connsiteY76"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488 w 10000"/>
                <a:gd name="connsiteY44" fmla="*/ 9634 h 10020"/>
                <a:gd name="connsiteX45" fmla="*/ 5343 w 10000"/>
                <a:gd name="connsiteY45" fmla="*/ 10020 h 10020"/>
                <a:gd name="connsiteX46" fmla="*/ 4185 w 10000"/>
                <a:gd name="connsiteY46" fmla="*/ 7858 h 10020"/>
                <a:gd name="connsiteX47" fmla="*/ 3694 w 10000"/>
                <a:gd name="connsiteY47" fmla="*/ 7779 h 10020"/>
                <a:gd name="connsiteX48" fmla="*/ 3211 w 10000"/>
                <a:gd name="connsiteY48" fmla="*/ 7652 h 10020"/>
                <a:gd name="connsiteX49" fmla="*/ 2756 w 10000"/>
                <a:gd name="connsiteY49" fmla="*/ 7493 h 10020"/>
                <a:gd name="connsiteX50" fmla="*/ 2323 w 10000"/>
                <a:gd name="connsiteY50" fmla="*/ 7298 h 10020"/>
                <a:gd name="connsiteX51" fmla="*/ 1926 w 10000"/>
                <a:gd name="connsiteY51" fmla="*/ 7065 h 10020"/>
                <a:gd name="connsiteX52" fmla="*/ 1544 w 10000"/>
                <a:gd name="connsiteY52" fmla="*/ 6813 h 10020"/>
                <a:gd name="connsiteX53" fmla="*/ 1205 w 10000"/>
                <a:gd name="connsiteY53" fmla="*/ 6527 h 10020"/>
                <a:gd name="connsiteX54" fmla="*/ 902 w 10000"/>
                <a:gd name="connsiteY54" fmla="*/ 6219 h 10020"/>
                <a:gd name="connsiteX55" fmla="*/ 642 w 10000"/>
                <a:gd name="connsiteY55" fmla="*/ 5888 h 10020"/>
                <a:gd name="connsiteX56" fmla="*/ 426 w 10000"/>
                <a:gd name="connsiteY56" fmla="*/ 5534 h 10020"/>
                <a:gd name="connsiteX57" fmla="*/ 245 w 10000"/>
                <a:gd name="connsiteY57" fmla="*/ 5163 h 10020"/>
                <a:gd name="connsiteX58" fmla="*/ 108 w 10000"/>
                <a:gd name="connsiteY58" fmla="*/ 4775 h 10020"/>
                <a:gd name="connsiteX59" fmla="*/ 29 w 10000"/>
                <a:gd name="connsiteY59" fmla="*/ 4375 h 10020"/>
                <a:gd name="connsiteX60" fmla="*/ 0 w 10000"/>
                <a:gd name="connsiteY60" fmla="*/ 3958 h 10020"/>
                <a:gd name="connsiteX61" fmla="*/ 36 w 10000"/>
                <a:gd name="connsiteY61" fmla="*/ 3529 h 10020"/>
                <a:gd name="connsiteX62" fmla="*/ 123 w 10000"/>
                <a:gd name="connsiteY62" fmla="*/ 3112 h 10020"/>
                <a:gd name="connsiteX63" fmla="*/ 253 w 10000"/>
                <a:gd name="connsiteY63" fmla="*/ 2707 h 10020"/>
                <a:gd name="connsiteX64" fmla="*/ 455 w 10000"/>
                <a:gd name="connsiteY64" fmla="*/ 2324 h 10020"/>
                <a:gd name="connsiteX65" fmla="*/ 685 w 10000"/>
                <a:gd name="connsiteY65" fmla="*/ 1959 h 10020"/>
                <a:gd name="connsiteX66" fmla="*/ 974 w 10000"/>
                <a:gd name="connsiteY66" fmla="*/ 1622 h 10020"/>
                <a:gd name="connsiteX67" fmla="*/ 1291 w 10000"/>
                <a:gd name="connsiteY67" fmla="*/ 1308 h 10020"/>
                <a:gd name="connsiteX68" fmla="*/ 1652 w 10000"/>
                <a:gd name="connsiteY68" fmla="*/ 1017 h 10020"/>
                <a:gd name="connsiteX69" fmla="*/ 2049 w 10000"/>
                <a:gd name="connsiteY69" fmla="*/ 766 h 10020"/>
                <a:gd name="connsiteX70" fmla="*/ 2482 w 10000"/>
                <a:gd name="connsiteY70" fmla="*/ 542 h 10020"/>
                <a:gd name="connsiteX71" fmla="*/ 2937 w 10000"/>
                <a:gd name="connsiteY71" fmla="*/ 354 h 10020"/>
                <a:gd name="connsiteX72" fmla="*/ 3420 w 10000"/>
                <a:gd name="connsiteY72" fmla="*/ 205 h 10020"/>
                <a:gd name="connsiteX73" fmla="*/ 3925 w 10000"/>
                <a:gd name="connsiteY73" fmla="*/ 91 h 10020"/>
                <a:gd name="connsiteX74" fmla="*/ 4459 w 10000"/>
                <a:gd name="connsiteY74" fmla="*/ 23 h 10020"/>
                <a:gd name="connsiteX75" fmla="*/ 5000 w 10000"/>
                <a:gd name="connsiteY75"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488 w 10000"/>
                <a:gd name="connsiteY43" fmla="*/ 9634 h 10020"/>
                <a:gd name="connsiteX44" fmla="*/ 5343 w 10000"/>
                <a:gd name="connsiteY44" fmla="*/ 10020 h 10020"/>
                <a:gd name="connsiteX45" fmla="*/ 4185 w 10000"/>
                <a:gd name="connsiteY45" fmla="*/ 7858 h 10020"/>
                <a:gd name="connsiteX46" fmla="*/ 3694 w 10000"/>
                <a:gd name="connsiteY46" fmla="*/ 7779 h 10020"/>
                <a:gd name="connsiteX47" fmla="*/ 3211 w 10000"/>
                <a:gd name="connsiteY47" fmla="*/ 7652 h 10020"/>
                <a:gd name="connsiteX48" fmla="*/ 2756 w 10000"/>
                <a:gd name="connsiteY48" fmla="*/ 7493 h 10020"/>
                <a:gd name="connsiteX49" fmla="*/ 2323 w 10000"/>
                <a:gd name="connsiteY49" fmla="*/ 7298 h 10020"/>
                <a:gd name="connsiteX50" fmla="*/ 1926 w 10000"/>
                <a:gd name="connsiteY50" fmla="*/ 7065 h 10020"/>
                <a:gd name="connsiteX51" fmla="*/ 1544 w 10000"/>
                <a:gd name="connsiteY51" fmla="*/ 6813 h 10020"/>
                <a:gd name="connsiteX52" fmla="*/ 1205 w 10000"/>
                <a:gd name="connsiteY52" fmla="*/ 6527 h 10020"/>
                <a:gd name="connsiteX53" fmla="*/ 902 w 10000"/>
                <a:gd name="connsiteY53" fmla="*/ 6219 h 10020"/>
                <a:gd name="connsiteX54" fmla="*/ 642 w 10000"/>
                <a:gd name="connsiteY54" fmla="*/ 5888 h 10020"/>
                <a:gd name="connsiteX55" fmla="*/ 426 w 10000"/>
                <a:gd name="connsiteY55" fmla="*/ 5534 h 10020"/>
                <a:gd name="connsiteX56" fmla="*/ 245 w 10000"/>
                <a:gd name="connsiteY56" fmla="*/ 5163 h 10020"/>
                <a:gd name="connsiteX57" fmla="*/ 108 w 10000"/>
                <a:gd name="connsiteY57" fmla="*/ 4775 h 10020"/>
                <a:gd name="connsiteX58" fmla="*/ 29 w 10000"/>
                <a:gd name="connsiteY58" fmla="*/ 4375 h 10020"/>
                <a:gd name="connsiteX59" fmla="*/ 0 w 10000"/>
                <a:gd name="connsiteY59" fmla="*/ 3958 h 10020"/>
                <a:gd name="connsiteX60" fmla="*/ 36 w 10000"/>
                <a:gd name="connsiteY60" fmla="*/ 3529 h 10020"/>
                <a:gd name="connsiteX61" fmla="*/ 123 w 10000"/>
                <a:gd name="connsiteY61" fmla="*/ 3112 h 10020"/>
                <a:gd name="connsiteX62" fmla="*/ 253 w 10000"/>
                <a:gd name="connsiteY62" fmla="*/ 2707 h 10020"/>
                <a:gd name="connsiteX63" fmla="*/ 455 w 10000"/>
                <a:gd name="connsiteY63" fmla="*/ 2324 h 10020"/>
                <a:gd name="connsiteX64" fmla="*/ 685 w 10000"/>
                <a:gd name="connsiteY64" fmla="*/ 1959 h 10020"/>
                <a:gd name="connsiteX65" fmla="*/ 974 w 10000"/>
                <a:gd name="connsiteY65" fmla="*/ 1622 h 10020"/>
                <a:gd name="connsiteX66" fmla="*/ 1291 w 10000"/>
                <a:gd name="connsiteY66" fmla="*/ 1308 h 10020"/>
                <a:gd name="connsiteX67" fmla="*/ 1652 w 10000"/>
                <a:gd name="connsiteY67" fmla="*/ 1017 h 10020"/>
                <a:gd name="connsiteX68" fmla="*/ 2049 w 10000"/>
                <a:gd name="connsiteY68" fmla="*/ 766 h 10020"/>
                <a:gd name="connsiteX69" fmla="*/ 2482 w 10000"/>
                <a:gd name="connsiteY69" fmla="*/ 542 h 10020"/>
                <a:gd name="connsiteX70" fmla="*/ 2937 w 10000"/>
                <a:gd name="connsiteY70" fmla="*/ 354 h 10020"/>
                <a:gd name="connsiteX71" fmla="*/ 3420 w 10000"/>
                <a:gd name="connsiteY71" fmla="*/ 205 h 10020"/>
                <a:gd name="connsiteX72" fmla="*/ 3925 w 10000"/>
                <a:gd name="connsiteY72" fmla="*/ 91 h 10020"/>
                <a:gd name="connsiteX73" fmla="*/ 4459 w 10000"/>
                <a:gd name="connsiteY73" fmla="*/ 23 h 10020"/>
                <a:gd name="connsiteX74" fmla="*/ 5000 w 10000"/>
                <a:gd name="connsiteY74"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488 w 10000"/>
                <a:gd name="connsiteY42" fmla="*/ 9634 h 10020"/>
                <a:gd name="connsiteX43" fmla="*/ 5343 w 10000"/>
                <a:gd name="connsiteY43" fmla="*/ 10020 h 10020"/>
                <a:gd name="connsiteX44" fmla="*/ 4185 w 10000"/>
                <a:gd name="connsiteY44" fmla="*/ 7858 h 10020"/>
                <a:gd name="connsiteX45" fmla="*/ 3694 w 10000"/>
                <a:gd name="connsiteY45" fmla="*/ 7779 h 10020"/>
                <a:gd name="connsiteX46" fmla="*/ 3211 w 10000"/>
                <a:gd name="connsiteY46" fmla="*/ 7652 h 10020"/>
                <a:gd name="connsiteX47" fmla="*/ 2756 w 10000"/>
                <a:gd name="connsiteY47" fmla="*/ 7493 h 10020"/>
                <a:gd name="connsiteX48" fmla="*/ 2323 w 10000"/>
                <a:gd name="connsiteY48" fmla="*/ 7298 h 10020"/>
                <a:gd name="connsiteX49" fmla="*/ 1926 w 10000"/>
                <a:gd name="connsiteY49" fmla="*/ 7065 h 10020"/>
                <a:gd name="connsiteX50" fmla="*/ 1544 w 10000"/>
                <a:gd name="connsiteY50" fmla="*/ 6813 h 10020"/>
                <a:gd name="connsiteX51" fmla="*/ 1205 w 10000"/>
                <a:gd name="connsiteY51" fmla="*/ 6527 h 10020"/>
                <a:gd name="connsiteX52" fmla="*/ 902 w 10000"/>
                <a:gd name="connsiteY52" fmla="*/ 6219 h 10020"/>
                <a:gd name="connsiteX53" fmla="*/ 642 w 10000"/>
                <a:gd name="connsiteY53" fmla="*/ 5888 h 10020"/>
                <a:gd name="connsiteX54" fmla="*/ 426 w 10000"/>
                <a:gd name="connsiteY54" fmla="*/ 5534 h 10020"/>
                <a:gd name="connsiteX55" fmla="*/ 245 w 10000"/>
                <a:gd name="connsiteY55" fmla="*/ 5163 h 10020"/>
                <a:gd name="connsiteX56" fmla="*/ 108 w 10000"/>
                <a:gd name="connsiteY56" fmla="*/ 4775 h 10020"/>
                <a:gd name="connsiteX57" fmla="*/ 29 w 10000"/>
                <a:gd name="connsiteY57" fmla="*/ 4375 h 10020"/>
                <a:gd name="connsiteX58" fmla="*/ 0 w 10000"/>
                <a:gd name="connsiteY58" fmla="*/ 3958 h 10020"/>
                <a:gd name="connsiteX59" fmla="*/ 36 w 10000"/>
                <a:gd name="connsiteY59" fmla="*/ 3529 h 10020"/>
                <a:gd name="connsiteX60" fmla="*/ 123 w 10000"/>
                <a:gd name="connsiteY60" fmla="*/ 3112 h 10020"/>
                <a:gd name="connsiteX61" fmla="*/ 253 w 10000"/>
                <a:gd name="connsiteY61" fmla="*/ 2707 h 10020"/>
                <a:gd name="connsiteX62" fmla="*/ 455 w 10000"/>
                <a:gd name="connsiteY62" fmla="*/ 2324 h 10020"/>
                <a:gd name="connsiteX63" fmla="*/ 685 w 10000"/>
                <a:gd name="connsiteY63" fmla="*/ 1959 h 10020"/>
                <a:gd name="connsiteX64" fmla="*/ 974 w 10000"/>
                <a:gd name="connsiteY64" fmla="*/ 1622 h 10020"/>
                <a:gd name="connsiteX65" fmla="*/ 1291 w 10000"/>
                <a:gd name="connsiteY65" fmla="*/ 1308 h 10020"/>
                <a:gd name="connsiteX66" fmla="*/ 1652 w 10000"/>
                <a:gd name="connsiteY66" fmla="*/ 1017 h 10020"/>
                <a:gd name="connsiteX67" fmla="*/ 2049 w 10000"/>
                <a:gd name="connsiteY67" fmla="*/ 766 h 10020"/>
                <a:gd name="connsiteX68" fmla="*/ 2482 w 10000"/>
                <a:gd name="connsiteY68" fmla="*/ 542 h 10020"/>
                <a:gd name="connsiteX69" fmla="*/ 2937 w 10000"/>
                <a:gd name="connsiteY69" fmla="*/ 354 h 10020"/>
                <a:gd name="connsiteX70" fmla="*/ 3420 w 10000"/>
                <a:gd name="connsiteY70" fmla="*/ 205 h 10020"/>
                <a:gd name="connsiteX71" fmla="*/ 3925 w 10000"/>
                <a:gd name="connsiteY71" fmla="*/ 91 h 10020"/>
                <a:gd name="connsiteX72" fmla="*/ 4459 w 10000"/>
                <a:gd name="connsiteY72" fmla="*/ 23 h 10020"/>
                <a:gd name="connsiteX73" fmla="*/ 5000 w 10000"/>
                <a:gd name="connsiteY73"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488 w 10000"/>
                <a:gd name="connsiteY41" fmla="*/ 9634 h 10020"/>
                <a:gd name="connsiteX42" fmla="*/ 5343 w 10000"/>
                <a:gd name="connsiteY42" fmla="*/ 10020 h 10020"/>
                <a:gd name="connsiteX43" fmla="*/ 4185 w 10000"/>
                <a:gd name="connsiteY43" fmla="*/ 7858 h 10020"/>
                <a:gd name="connsiteX44" fmla="*/ 3694 w 10000"/>
                <a:gd name="connsiteY44" fmla="*/ 7779 h 10020"/>
                <a:gd name="connsiteX45" fmla="*/ 3211 w 10000"/>
                <a:gd name="connsiteY45" fmla="*/ 7652 h 10020"/>
                <a:gd name="connsiteX46" fmla="*/ 2756 w 10000"/>
                <a:gd name="connsiteY46" fmla="*/ 7493 h 10020"/>
                <a:gd name="connsiteX47" fmla="*/ 2323 w 10000"/>
                <a:gd name="connsiteY47" fmla="*/ 7298 h 10020"/>
                <a:gd name="connsiteX48" fmla="*/ 1926 w 10000"/>
                <a:gd name="connsiteY48" fmla="*/ 7065 h 10020"/>
                <a:gd name="connsiteX49" fmla="*/ 1544 w 10000"/>
                <a:gd name="connsiteY49" fmla="*/ 6813 h 10020"/>
                <a:gd name="connsiteX50" fmla="*/ 1205 w 10000"/>
                <a:gd name="connsiteY50" fmla="*/ 6527 h 10020"/>
                <a:gd name="connsiteX51" fmla="*/ 902 w 10000"/>
                <a:gd name="connsiteY51" fmla="*/ 6219 h 10020"/>
                <a:gd name="connsiteX52" fmla="*/ 642 w 10000"/>
                <a:gd name="connsiteY52" fmla="*/ 5888 h 10020"/>
                <a:gd name="connsiteX53" fmla="*/ 426 w 10000"/>
                <a:gd name="connsiteY53" fmla="*/ 5534 h 10020"/>
                <a:gd name="connsiteX54" fmla="*/ 245 w 10000"/>
                <a:gd name="connsiteY54" fmla="*/ 5163 h 10020"/>
                <a:gd name="connsiteX55" fmla="*/ 108 w 10000"/>
                <a:gd name="connsiteY55" fmla="*/ 4775 h 10020"/>
                <a:gd name="connsiteX56" fmla="*/ 29 w 10000"/>
                <a:gd name="connsiteY56" fmla="*/ 4375 h 10020"/>
                <a:gd name="connsiteX57" fmla="*/ 0 w 10000"/>
                <a:gd name="connsiteY57" fmla="*/ 3958 h 10020"/>
                <a:gd name="connsiteX58" fmla="*/ 36 w 10000"/>
                <a:gd name="connsiteY58" fmla="*/ 3529 h 10020"/>
                <a:gd name="connsiteX59" fmla="*/ 123 w 10000"/>
                <a:gd name="connsiteY59" fmla="*/ 3112 h 10020"/>
                <a:gd name="connsiteX60" fmla="*/ 253 w 10000"/>
                <a:gd name="connsiteY60" fmla="*/ 2707 h 10020"/>
                <a:gd name="connsiteX61" fmla="*/ 455 w 10000"/>
                <a:gd name="connsiteY61" fmla="*/ 2324 h 10020"/>
                <a:gd name="connsiteX62" fmla="*/ 685 w 10000"/>
                <a:gd name="connsiteY62" fmla="*/ 1959 h 10020"/>
                <a:gd name="connsiteX63" fmla="*/ 974 w 10000"/>
                <a:gd name="connsiteY63" fmla="*/ 1622 h 10020"/>
                <a:gd name="connsiteX64" fmla="*/ 1291 w 10000"/>
                <a:gd name="connsiteY64" fmla="*/ 1308 h 10020"/>
                <a:gd name="connsiteX65" fmla="*/ 1652 w 10000"/>
                <a:gd name="connsiteY65" fmla="*/ 1017 h 10020"/>
                <a:gd name="connsiteX66" fmla="*/ 2049 w 10000"/>
                <a:gd name="connsiteY66" fmla="*/ 766 h 10020"/>
                <a:gd name="connsiteX67" fmla="*/ 2482 w 10000"/>
                <a:gd name="connsiteY67" fmla="*/ 542 h 10020"/>
                <a:gd name="connsiteX68" fmla="*/ 2937 w 10000"/>
                <a:gd name="connsiteY68" fmla="*/ 354 h 10020"/>
                <a:gd name="connsiteX69" fmla="*/ 3420 w 10000"/>
                <a:gd name="connsiteY69" fmla="*/ 205 h 10020"/>
                <a:gd name="connsiteX70" fmla="*/ 3925 w 10000"/>
                <a:gd name="connsiteY70" fmla="*/ 91 h 10020"/>
                <a:gd name="connsiteX71" fmla="*/ 4459 w 10000"/>
                <a:gd name="connsiteY71" fmla="*/ 23 h 10020"/>
                <a:gd name="connsiteX72" fmla="*/ 5000 w 10000"/>
                <a:gd name="connsiteY72"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0 w 10000"/>
                <a:gd name="connsiteY38" fmla="*/ 8475 h 10020"/>
                <a:gd name="connsiteX39" fmla="*/ 5938 w 10000"/>
                <a:gd name="connsiteY39" fmla="*/ 8533 h 10020"/>
                <a:gd name="connsiteX40" fmla="*/ 5488 w 10000"/>
                <a:gd name="connsiteY40" fmla="*/ 9634 h 10020"/>
                <a:gd name="connsiteX41" fmla="*/ 5343 w 10000"/>
                <a:gd name="connsiteY41" fmla="*/ 10020 h 10020"/>
                <a:gd name="connsiteX42" fmla="*/ 4185 w 10000"/>
                <a:gd name="connsiteY42" fmla="*/ 7858 h 10020"/>
                <a:gd name="connsiteX43" fmla="*/ 3694 w 10000"/>
                <a:gd name="connsiteY43" fmla="*/ 7779 h 10020"/>
                <a:gd name="connsiteX44" fmla="*/ 3211 w 10000"/>
                <a:gd name="connsiteY44" fmla="*/ 7652 h 10020"/>
                <a:gd name="connsiteX45" fmla="*/ 2756 w 10000"/>
                <a:gd name="connsiteY45" fmla="*/ 7493 h 10020"/>
                <a:gd name="connsiteX46" fmla="*/ 2323 w 10000"/>
                <a:gd name="connsiteY46" fmla="*/ 7298 h 10020"/>
                <a:gd name="connsiteX47" fmla="*/ 1926 w 10000"/>
                <a:gd name="connsiteY47" fmla="*/ 7065 h 10020"/>
                <a:gd name="connsiteX48" fmla="*/ 1544 w 10000"/>
                <a:gd name="connsiteY48" fmla="*/ 6813 h 10020"/>
                <a:gd name="connsiteX49" fmla="*/ 1205 w 10000"/>
                <a:gd name="connsiteY49" fmla="*/ 6527 h 10020"/>
                <a:gd name="connsiteX50" fmla="*/ 902 w 10000"/>
                <a:gd name="connsiteY50" fmla="*/ 6219 h 10020"/>
                <a:gd name="connsiteX51" fmla="*/ 642 w 10000"/>
                <a:gd name="connsiteY51" fmla="*/ 5888 h 10020"/>
                <a:gd name="connsiteX52" fmla="*/ 426 w 10000"/>
                <a:gd name="connsiteY52" fmla="*/ 5534 h 10020"/>
                <a:gd name="connsiteX53" fmla="*/ 245 w 10000"/>
                <a:gd name="connsiteY53" fmla="*/ 5163 h 10020"/>
                <a:gd name="connsiteX54" fmla="*/ 108 w 10000"/>
                <a:gd name="connsiteY54" fmla="*/ 4775 h 10020"/>
                <a:gd name="connsiteX55" fmla="*/ 29 w 10000"/>
                <a:gd name="connsiteY55" fmla="*/ 4375 h 10020"/>
                <a:gd name="connsiteX56" fmla="*/ 0 w 10000"/>
                <a:gd name="connsiteY56" fmla="*/ 3958 h 10020"/>
                <a:gd name="connsiteX57" fmla="*/ 36 w 10000"/>
                <a:gd name="connsiteY57" fmla="*/ 3529 h 10020"/>
                <a:gd name="connsiteX58" fmla="*/ 123 w 10000"/>
                <a:gd name="connsiteY58" fmla="*/ 3112 h 10020"/>
                <a:gd name="connsiteX59" fmla="*/ 253 w 10000"/>
                <a:gd name="connsiteY59" fmla="*/ 2707 h 10020"/>
                <a:gd name="connsiteX60" fmla="*/ 455 w 10000"/>
                <a:gd name="connsiteY60" fmla="*/ 2324 h 10020"/>
                <a:gd name="connsiteX61" fmla="*/ 685 w 10000"/>
                <a:gd name="connsiteY61" fmla="*/ 1959 h 10020"/>
                <a:gd name="connsiteX62" fmla="*/ 974 w 10000"/>
                <a:gd name="connsiteY62" fmla="*/ 1622 h 10020"/>
                <a:gd name="connsiteX63" fmla="*/ 1291 w 10000"/>
                <a:gd name="connsiteY63" fmla="*/ 1308 h 10020"/>
                <a:gd name="connsiteX64" fmla="*/ 1652 w 10000"/>
                <a:gd name="connsiteY64" fmla="*/ 1017 h 10020"/>
                <a:gd name="connsiteX65" fmla="*/ 2049 w 10000"/>
                <a:gd name="connsiteY65" fmla="*/ 766 h 10020"/>
                <a:gd name="connsiteX66" fmla="*/ 2482 w 10000"/>
                <a:gd name="connsiteY66" fmla="*/ 542 h 10020"/>
                <a:gd name="connsiteX67" fmla="*/ 2937 w 10000"/>
                <a:gd name="connsiteY67" fmla="*/ 354 h 10020"/>
                <a:gd name="connsiteX68" fmla="*/ 3420 w 10000"/>
                <a:gd name="connsiteY68" fmla="*/ 205 h 10020"/>
                <a:gd name="connsiteX69" fmla="*/ 3925 w 10000"/>
                <a:gd name="connsiteY69" fmla="*/ 91 h 10020"/>
                <a:gd name="connsiteX70" fmla="*/ 4459 w 10000"/>
                <a:gd name="connsiteY70" fmla="*/ 23 h 10020"/>
                <a:gd name="connsiteX71" fmla="*/ 5000 w 10000"/>
                <a:gd name="connsiteY71"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996 w 10000"/>
                <a:gd name="connsiteY35" fmla="*/ 8332 h 10020"/>
                <a:gd name="connsiteX36" fmla="*/ 5988 w 10000"/>
                <a:gd name="connsiteY36" fmla="*/ 8373 h 10020"/>
                <a:gd name="connsiteX37" fmla="*/ 5960 w 10000"/>
                <a:gd name="connsiteY37" fmla="*/ 8475 h 10020"/>
                <a:gd name="connsiteX38" fmla="*/ 5938 w 10000"/>
                <a:gd name="connsiteY38" fmla="*/ 8533 h 10020"/>
                <a:gd name="connsiteX39" fmla="*/ 5488 w 10000"/>
                <a:gd name="connsiteY39" fmla="*/ 9634 h 10020"/>
                <a:gd name="connsiteX40" fmla="*/ 5343 w 10000"/>
                <a:gd name="connsiteY40" fmla="*/ 10020 h 10020"/>
                <a:gd name="connsiteX41" fmla="*/ 4185 w 10000"/>
                <a:gd name="connsiteY41" fmla="*/ 7858 h 10020"/>
                <a:gd name="connsiteX42" fmla="*/ 3694 w 10000"/>
                <a:gd name="connsiteY42" fmla="*/ 7779 h 10020"/>
                <a:gd name="connsiteX43" fmla="*/ 3211 w 10000"/>
                <a:gd name="connsiteY43" fmla="*/ 7652 h 10020"/>
                <a:gd name="connsiteX44" fmla="*/ 2756 w 10000"/>
                <a:gd name="connsiteY44" fmla="*/ 7493 h 10020"/>
                <a:gd name="connsiteX45" fmla="*/ 2323 w 10000"/>
                <a:gd name="connsiteY45" fmla="*/ 7298 h 10020"/>
                <a:gd name="connsiteX46" fmla="*/ 1926 w 10000"/>
                <a:gd name="connsiteY46" fmla="*/ 7065 h 10020"/>
                <a:gd name="connsiteX47" fmla="*/ 1544 w 10000"/>
                <a:gd name="connsiteY47" fmla="*/ 6813 h 10020"/>
                <a:gd name="connsiteX48" fmla="*/ 1205 w 10000"/>
                <a:gd name="connsiteY48" fmla="*/ 6527 h 10020"/>
                <a:gd name="connsiteX49" fmla="*/ 902 w 10000"/>
                <a:gd name="connsiteY49" fmla="*/ 6219 h 10020"/>
                <a:gd name="connsiteX50" fmla="*/ 642 w 10000"/>
                <a:gd name="connsiteY50" fmla="*/ 5888 h 10020"/>
                <a:gd name="connsiteX51" fmla="*/ 426 w 10000"/>
                <a:gd name="connsiteY51" fmla="*/ 5534 h 10020"/>
                <a:gd name="connsiteX52" fmla="*/ 245 w 10000"/>
                <a:gd name="connsiteY52" fmla="*/ 5163 h 10020"/>
                <a:gd name="connsiteX53" fmla="*/ 108 w 10000"/>
                <a:gd name="connsiteY53" fmla="*/ 4775 h 10020"/>
                <a:gd name="connsiteX54" fmla="*/ 29 w 10000"/>
                <a:gd name="connsiteY54" fmla="*/ 4375 h 10020"/>
                <a:gd name="connsiteX55" fmla="*/ 0 w 10000"/>
                <a:gd name="connsiteY55" fmla="*/ 3958 h 10020"/>
                <a:gd name="connsiteX56" fmla="*/ 36 w 10000"/>
                <a:gd name="connsiteY56" fmla="*/ 3529 h 10020"/>
                <a:gd name="connsiteX57" fmla="*/ 123 w 10000"/>
                <a:gd name="connsiteY57" fmla="*/ 3112 h 10020"/>
                <a:gd name="connsiteX58" fmla="*/ 253 w 10000"/>
                <a:gd name="connsiteY58" fmla="*/ 2707 h 10020"/>
                <a:gd name="connsiteX59" fmla="*/ 455 w 10000"/>
                <a:gd name="connsiteY59" fmla="*/ 2324 h 10020"/>
                <a:gd name="connsiteX60" fmla="*/ 685 w 10000"/>
                <a:gd name="connsiteY60" fmla="*/ 1959 h 10020"/>
                <a:gd name="connsiteX61" fmla="*/ 974 w 10000"/>
                <a:gd name="connsiteY61" fmla="*/ 1622 h 10020"/>
                <a:gd name="connsiteX62" fmla="*/ 1291 w 10000"/>
                <a:gd name="connsiteY62" fmla="*/ 1308 h 10020"/>
                <a:gd name="connsiteX63" fmla="*/ 1652 w 10000"/>
                <a:gd name="connsiteY63" fmla="*/ 1017 h 10020"/>
                <a:gd name="connsiteX64" fmla="*/ 2049 w 10000"/>
                <a:gd name="connsiteY64" fmla="*/ 766 h 10020"/>
                <a:gd name="connsiteX65" fmla="*/ 2482 w 10000"/>
                <a:gd name="connsiteY65" fmla="*/ 542 h 10020"/>
                <a:gd name="connsiteX66" fmla="*/ 2937 w 10000"/>
                <a:gd name="connsiteY66" fmla="*/ 354 h 10020"/>
                <a:gd name="connsiteX67" fmla="*/ 3420 w 10000"/>
                <a:gd name="connsiteY67" fmla="*/ 205 h 10020"/>
                <a:gd name="connsiteX68" fmla="*/ 3925 w 10000"/>
                <a:gd name="connsiteY68" fmla="*/ 91 h 10020"/>
                <a:gd name="connsiteX69" fmla="*/ 4459 w 10000"/>
                <a:gd name="connsiteY69" fmla="*/ 23 h 10020"/>
                <a:gd name="connsiteX70" fmla="*/ 5000 w 10000"/>
                <a:gd name="connsiteY70"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996 w 10000"/>
                <a:gd name="connsiteY35" fmla="*/ 8332 h 10020"/>
                <a:gd name="connsiteX36" fmla="*/ 5988 w 10000"/>
                <a:gd name="connsiteY36" fmla="*/ 8373 h 10020"/>
                <a:gd name="connsiteX37" fmla="*/ 5938 w 10000"/>
                <a:gd name="connsiteY37" fmla="*/ 8533 h 10020"/>
                <a:gd name="connsiteX38" fmla="*/ 5488 w 10000"/>
                <a:gd name="connsiteY38" fmla="*/ 9634 h 10020"/>
                <a:gd name="connsiteX39" fmla="*/ 5343 w 10000"/>
                <a:gd name="connsiteY39" fmla="*/ 10020 h 10020"/>
                <a:gd name="connsiteX40" fmla="*/ 4185 w 10000"/>
                <a:gd name="connsiteY40" fmla="*/ 7858 h 10020"/>
                <a:gd name="connsiteX41" fmla="*/ 3694 w 10000"/>
                <a:gd name="connsiteY41" fmla="*/ 7779 h 10020"/>
                <a:gd name="connsiteX42" fmla="*/ 3211 w 10000"/>
                <a:gd name="connsiteY42" fmla="*/ 7652 h 10020"/>
                <a:gd name="connsiteX43" fmla="*/ 2756 w 10000"/>
                <a:gd name="connsiteY43" fmla="*/ 7493 h 10020"/>
                <a:gd name="connsiteX44" fmla="*/ 2323 w 10000"/>
                <a:gd name="connsiteY44" fmla="*/ 7298 h 10020"/>
                <a:gd name="connsiteX45" fmla="*/ 1926 w 10000"/>
                <a:gd name="connsiteY45" fmla="*/ 7065 h 10020"/>
                <a:gd name="connsiteX46" fmla="*/ 1544 w 10000"/>
                <a:gd name="connsiteY46" fmla="*/ 6813 h 10020"/>
                <a:gd name="connsiteX47" fmla="*/ 1205 w 10000"/>
                <a:gd name="connsiteY47" fmla="*/ 6527 h 10020"/>
                <a:gd name="connsiteX48" fmla="*/ 902 w 10000"/>
                <a:gd name="connsiteY48" fmla="*/ 6219 h 10020"/>
                <a:gd name="connsiteX49" fmla="*/ 642 w 10000"/>
                <a:gd name="connsiteY49" fmla="*/ 5888 h 10020"/>
                <a:gd name="connsiteX50" fmla="*/ 426 w 10000"/>
                <a:gd name="connsiteY50" fmla="*/ 5534 h 10020"/>
                <a:gd name="connsiteX51" fmla="*/ 245 w 10000"/>
                <a:gd name="connsiteY51" fmla="*/ 5163 h 10020"/>
                <a:gd name="connsiteX52" fmla="*/ 108 w 10000"/>
                <a:gd name="connsiteY52" fmla="*/ 4775 h 10020"/>
                <a:gd name="connsiteX53" fmla="*/ 29 w 10000"/>
                <a:gd name="connsiteY53" fmla="*/ 4375 h 10020"/>
                <a:gd name="connsiteX54" fmla="*/ 0 w 10000"/>
                <a:gd name="connsiteY54" fmla="*/ 3958 h 10020"/>
                <a:gd name="connsiteX55" fmla="*/ 36 w 10000"/>
                <a:gd name="connsiteY55" fmla="*/ 3529 h 10020"/>
                <a:gd name="connsiteX56" fmla="*/ 123 w 10000"/>
                <a:gd name="connsiteY56" fmla="*/ 3112 h 10020"/>
                <a:gd name="connsiteX57" fmla="*/ 253 w 10000"/>
                <a:gd name="connsiteY57" fmla="*/ 2707 h 10020"/>
                <a:gd name="connsiteX58" fmla="*/ 455 w 10000"/>
                <a:gd name="connsiteY58" fmla="*/ 2324 h 10020"/>
                <a:gd name="connsiteX59" fmla="*/ 685 w 10000"/>
                <a:gd name="connsiteY59" fmla="*/ 1959 h 10020"/>
                <a:gd name="connsiteX60" fmla="*/ 974 w 10000"/>
                <a:gd name="connsiteY60" fmla="*/ 1622 h 10020"/>
                <a:gd name="connsiteX61" fmla="*/ 1291 w 10000"/>
                <a:gd name="connsiteY61" fmla="*/ 1308 h 10020"/>
                <a:gd name="connsiteX62" fmla="*/ 1652 w 10000"/>
                <a:gd name="connsiteY62" fmla="*/ 1017 h 10020"/>
                <a:gd name="connsiteX63" fmla="*/ 2049 w 10000"/>
                <a:gd name="connsiteY63" fmla="*/ 766 h 10020"/>
                <a:gd name="connsiteX64" fmla="*/ 2482 w 10000"/>
                <a:gd name="connsiteY64" fmla="*/ 542 h 10020"/>
                <a:gd name="connsiteX65" fmla="*/ 2937 w 10000"/>
                <a:gd name="connsiteY65" fmla="*/ 354 h 10020"/>
                <a:gd name="connsiteX66" fmla="*/ 3420 w 10000"/>
                <a:gd name="connsiteY66" fmla="*/ 205 h 10020"/>
                <a:gd name="connsiteX67" fmla="*/ 3925 w 10000"/>
                <a:gd name="connsiteY67" fmla="*/ 91 h 10020"/>
                <a:gd name="connsiteX68" fmla="*/ 4459 w 10000"/>
                <a:gd name="connsiteY68" fmla="*/ 23 h 10020"/>
                <a:gd name="connsiteX69" fmla="*/ 5000 w 10000"/>
                <a:gd name="connsiteY69"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996 w 10000"/>
                <a:gd name="connsiteY35" fmla="*/ 8332 h 10020"/>
                <a:gd name="connsiteX36" fmla="*/ 5988 w 10000"/>
                <a:gd name="connsiteY36" fmla="*/ 8373 h 10020"/>
                <a:gd name="connsiteX37" fmla="*/ 5488 w 10000"/>
                <a:gd name="connsiteY37" fmla="*/ 9634 h 10020"/>
                <a:gd name="connsiteX38" fmla="*/ 5343 w 10000"/>
                <a:gd name="connsiteY38" fmla="*/ 10020 h 10020"/>
                <a:gd name="connsiteX39" fmla="*/ 4185 w 10000"/>
                <a:gd name="connsiteY39" fmla="*/ 7858 h 10020"/>
                <a:gd name="connsiteX40" fmla="*/ 3694 w 10000"/>
                <a:gd name="connsiteY40" fmla="*/ 7779 h 10020"/>
                <a:gd name="connsiteX41" fmla="*/ 3211 w 10000"/>
                <a:gd name="connsiteY41" fmla="*/ 7652 h 10020"/>
                <a:gd name="connsiteX42" fmla="*/ 2756 w 10000"/>
                <a:gd name="connsiteY42" fmla="*/ 7493 h 10020"/>
                <a:gd name="connsiteX43" fmla="*/ 2323 w 10000"/>
                <a:gd name="connsiteY43" fmla="*/ 7298 h 10020"/>
                <a:gd name="connsiteX44" fmla="*/ 1926 w 10000"/>
                <a:gd name="connsiteY44" fmla="*/ 7065 h 10020"/>
                <a:gd name="connsiteX45" fmla="*/ 1544 w 10000"/>
                <a:gd name="connsiteY45" fmla="*/ 6813 h 10020"/>
                <a:gd name="connsiteX46" fmla="*/ 1205 w 10000"/>
                <a:gd name="connsiteY46" fmla="*/ 6527 h 10020"/>
                <a:gd name="connsiteX47" fmla="*/ 902 w 10000"/>
                <a:gd name="connsiteY47" fmla="*/ 6219 h 10020"/>
                <a:gd name="connsiteX48" fmla="*/ 642 w 10000"/>
                <a:gd name="connsiteY48" fmla="*/ 5888 h 10020"/>
                <a:gd name="connsiteX49" fmla="*/ 426 w 10000"/>
                <a:gd name="connsiteY49" fmla="*/ 5534 h 10020"/>
                <a:gd name="connsiteX50" fmla="*/ 245 w 10000"/>
                <a:gd name="connsiteY50" fmla="*/ 5163 h 10020"/>
                <a:gd name="connsiteX51" fmla="*/ 108 w 10000"/>
                <a:gd name="connsiteY51" fmla="*/ 4775 h 10020"/>
                <a:gd name="connsiteX52" fmla="*/ 29 w 10000"/>
                <a:gd name="connsiteY52" fmla="*/ 4375 h 10020"/>
                <a:gd name="connsiteX53" fmla="*/ 0 w 10000"/>
                <a:gd name="connsiteY53" fmla="*/ 3958 h 10020"/>
                <a:gd name="connsiteX54" fmla="*/ 36 w 10000"/>
                <a:gd name="connsiteY54" fmla="*/ 3529 h 10020"/>
                <a:gd name="connsiteX55" fmla="*/ 123 w 10000"/>
                <a:gd name="connsiteY55" fmla="*/ 3112 h 10020"/>
                <a:gd name="connsiteX56" fmla="*/ 253 w 10000"/>
                <a:gd name="connsiteY56" fmla="*/ 2707 h 10020"/>
                <a:gd name="connsiteX57" fmla="*/ 455 w 10000"/>
                <a:gd name="connsiteY57" fmla="*/ 2324 h 10020"/>
                <a:gd name="connsiteX58" fmla="*/ 685 w 10000"/>
                <a:gd name="connsiteY58" fmla="*/ 1959 h 10020"/>
                <a:gd name="connsiteX59" fmla="*/ 974 w 10000"/>
                <a:gd name="connsiteY59" fmla="*/ 1622 h 10020"/>
                <a:gd name="connsiteX60" fmla="*/ 1291 w 10000"/>
                <a:gd name="connsiteY60" fmla="*/ 1308 h 10020"/>
                <a:gd name="connsiteX61" fmla="*/ 1652 w 10000"/>
                <a:gd name="connsiteY61" fmla="*/ 1017 h 10020"/>
                <a:gd name="connsiteX62" fmla="*/ 2049 w 10000"/>
                <a:gd name="connsiteY62" fmla="*/ 766 h 10020"/>
                <a:gd name="connsiteX63" fmla="*/ 2482 w 10000"/>
                <a:gd name="connsiteY63" fmla="*/ 542 h 10020"/>
                <a:gd name="connsiteX64" fmla="*/ 2937 w 10000"/>
                <a:gd name="connsiteY64" fmla="*/ 354 h 10020"/>
                <a:gd name="connsiteX65" fmla="*/ 3420 w 10000"/>
                <a:gd name="connsiteY65" fmla="*/ 205 h 10020"/>
                <a:gd name="connsiteX66" fmla="*/ 3925 w 10000"/>
                <a:gd name="connsiteY66" fmla="*/ 91 h 10020"/>
                <a:gd name="connsiteX67" fmla="*/ 4459 w 10000"/>
                <a:gd name="connsiteY67" fmla="*/ 23 h 10020"/>
                <a:gd name="connsiteX68" fmla="*/ 5000 w 10000"/>
                <a:gd name="connsiteY68"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996 w 10000"/>
                <a:gd name="connsiteY35" fmla="*/ 8332 h 10020"/>
                <a:gd name="connsiteX36" fmla="*/ 5488 w 10000"/>
                <a:gd name="connsiteY36" fmla="*/ 9634 h 10020"/>
                <a:gd name="connsiteX37" fmla="*/ 5343 w 10000"/>
                <a:gd name="connsiteY37" fmla="*/ 10020 h 10020"/>
                <a:gd name="connsiteX38" fmla="*/ 4185 w 10000"/>
                <a:gd name="connsiteY38" fmla="*/ 7858 h 10020"/>
                <a:gd name="connsiteX39" fmla="*/ 3694 w 10000"/>
                <a:gd name="connsiteY39" fmla="*/ 7779 h 10020"/>
                <a:gd name="connsiteX40" fmla="*/ 3211 w 10000"/>
                <a:gd name="connsiteY40" fmla="*/ 7652 h 10020"/>
                <a:gd name="connsiteX41" fmla="*/ 2756 w 10000"/>
                <a:gd name="connsiteY41" fmla="*/ 7493 h 10020"/>
                <a:gd name="connsiteX42" fmla="*/ 2323 w 10000"/>
                <a:gd name="connsiteY42" fmla="*/ 7298 h 10020"/>
                <a:gd name="connsiteX43" fmla="*/ 1926 w 10000"/>
                <a:gd name="connsiteY43" fmla="*/ 7065 h 10020"/>
                <a:gd name="connsiteX44" fmla="*/ 1544 w 10000"/>
                <a:gd name="connsiteY44" fmla="*/ 6813 h 10020"/>
                <a:gd name="connsiteX45" fmla="*/ 1205 w 10000"/>
                <a:gd name="connsiteY45" fmla="*/ 6527 h 10020"/>
                <a:gd name="connsiteX46" fmla="*/ 902 w 10000"/>
                <a:gd name="connsiteY46" fmla="*/ 6219 h 10020"/>
                <a:gd name="connsiteX47" fmla="*/ 642 w 10000"/>
                <a:gd name="connsiteY47" fmla="*/ 5888 h 10020"/>
                <a:gd name="connsiteX48" fmla="*/ 426 w 10000"/>
                <a:gd name="connsiteY48" fmla="*/ 5534 h 10020"/>
                <a:gd name="connsiteX49" fmla="*/ 245 w 10000"/>
                <a:gd name="connsiteY49" fmla="*/ 5163 h 10020"/>
                <a:gd name="connsiteX50" fmla="*/ 108 w 10000"/>
                <a:gd name="connsiteY50" fmla="*/ 4775 h 10020"/>
                <a:gd name="connsiteX51" fmla="*/ 29 w 10000"/>
                <a:gd name="connsiteY51" fmla="*/ 4375 h 10020"/>
                <a:gd name="connsiteX52" fmla="*/ 0 w 10000"/>
                <a:gd name="connsiteY52" fmla="*/ 3958 h 10020"/>
                <a:gd name="connsiteX53" fmla="*/ 36 w 10000"/>
                <a:gd name="connsiteY53" fmla="*/ 3529 h 10020"/>
                <a:gd name="connsiteX54" fmla="*/ 123 w 10000"/>
                <a:gd name="connsiteY54" fmla="*/ 3112 h 10020"/>
                <a:gd name="connsiteX55" fmla="*/ 253 w 10000"/>
                <a:gd name="connsiteY55" fmla="*/ 2707 h 10020"/>
                <a:gd name="connsiteX56" fmla="*/ 455 w 10000"/>
                <a:gd name="connsiteY56" fmla="*/ 2324 h 10020"/>
                <a:gd name="connsiteX57" fmla="*/ 685 w 10000"/>
                <a:gd name="connsiteY57" fmla="*/ 1959 h 10020"/>
                <a:gd name="connsiteX58" fmla="*/ 974 w 10000"/>
                <a:gd name="connsiteY58" fmla="*/ 1622 h 10020"/>
                <a:gd name="connsiteX59" fmla="*/ 1291 w 10000"/>
                <a:gd name="connsiteY59" fmla="*/ 1308 h 10020"/>
                <a:gd name="connsiteX60" fmla="*/ 1652 w 10000"/>
                <a:gd name="connsiteY60" fmla="*/ 1017 h 10020"/>
                <a:gd name="connsiteX61" fmla="*/ 2049 w 10000"/>
                <a:gd name="connsiteY61" fmla="*/ 766 h 10020"/>
                <a:gd name="connsiteX62" fmla="*/ 2482 w 10000"/>
                <a:gd name="connsiteY62" fmla="*/ 542 h 10020"/>
                <a:gd name="connsiteX63" fmla="*/ 2937 w 10000"/>
                <a:gd name="connsiteY63" fmla="*/ 354 h 10020"/>
                <a:gd name="connsiteX64" fmla="*/ 3420 w 10000"/>
                <a:gd name="connsiteY64" fmla="*/ 205 h 10020"/>
                <a:gd name="connsiteX65" fmla="*/ 3925 w 10000"/>
                <a:gd name="connsiteY65" fmla="*/ 91 h 10020"/>
                <a:gd name="connsiteX66" fmla="*/ 4459 w 10000"/>
                <a:gd name="connsiteY66" fmla="*/ 23 h 10020"/>
                <a:gd name="connsiteX67" fmla="*/ 5000 w 10000"/>
                <a:gd name="connsiteY67"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488 w 10000"/>
                <a:gd name="connsiteY35" fmla="*/ 9634 h 10020"/>
                <a:gd name="connsiteX36" fmla="*/ 5343 w 10000"/>
                <a:gd name="connsiteY36" fmla="*/ 10020 h 10020"/>
                <a:gd name="connsiteX37" fmla="*/ 4185 w 10000"/>
                <a:gd name="connsiteY37" fmla="*/ 7858 h 10020"/>
                <a:gd name="connsiteX38" fmla="*/ 3694 w 10000"/>
                <a:gd name="connsiteY38" fmla="*/ 7779 h 10020"/>
                <a:gd name="connsiteX39" fmla="*/ 3211 w 10000"/>
                <a:gd name="connsiteY39" fmla="*/ 7652 h 10020"/>
                <a:gd name="connsiteX40" fmla="*/ 2756 w 10000"/>
                <a:gd name="connsiteY40" fmla="*/ 7493 h 10020"/>
                <a:gd name="connsiteX41" fmla="*/ 2323 w 10000"/>
                <a:gd name="connsiteY41" fmla="*/ 7298 h 10020"/>
                <a:gd name="connsiteX42" fmla="*/ 1926 w 10000"/>
                <a:gd name="connsiteY42" fmla="*/ 7065 h 10020"/>
                <a:gd name="connsiteX43" fmla="*/ 1544 w 10000"/>
                <a:gd name="connsiteY43" fmla="*/ 6813 h 10020"/>
                <a:gd name="connsiteX44" fmla="*/ 1205 w 10000"/>
                <a:gd name="connsiteY44" fmla="*/ 6527 h 10020"/>
                <a:gd name="connsiteX45" fmla="*/ 902 w 10000"/>
                <a:gd name="connsiteY45" fmla="*/ 6219 h 10020"/>
                <a:gd name="connsiteX46" fmla="*/ 642 w 10000"/>
                <a:gd name="connsiteY46" fmla="*/ 5888 h 10020"/>
                <a:gd name="connsiteX47" fmla="*/ 426 w 10000"/>
                <a:gd name="connsiteY47" fmla="*/ 5534 h 10020"/>
                <a:gd name="connsiteX48" fmla="*/ 245 w 10000"/>
                <a:gd name="connsiteY48" fmla="*/ 5163 h 10020"/>
                <a:gd name="connsiteX49" fmla="*/ 108 w 10000"/>
                <a:gd name="connsiteY49" fmla="*/ 4775 h 10020"/>
                <a:gd name="connsiteX50" fmla="*/ 29 w 10000"/>
                <a:gd name="connsiteY50" fmla="*/ 4375 h 10020"/>
                <a:gd name="connsiteX51" fmla="*/ 0 w 10000"/>
                <a:gd name="connsiteY51" fmla="*/ 3958 h 10020"/>
                <a:gd name="connsiteX52" fmla="*/ 36 w 10000"/>
                <a:gd name="connsiteY52" fmla="*/ 3529 h 10020"/>
                <a:gd name="connsiteX53" fmla="*/ 123 w 10000"/>
                <a:gd name="connsiteY53" fmla="*/ 3112 h 10020"/>
                <a:gd name="connsiteX54" fmla="*/ 253 w 10000"/>
                <a:gd name="connsiteY54" fmla="*/ 2707 h 10020"/>
                <a:gd name="connsiteX55" fmla="*/ 455 w 10000"/>
                <a:gd name="connsiteY55" fmla="*/ 2324 h 10020"/>
                <a:gd name="connsiteX56" fmla="*/ 685 w 10000"/>
                <a:gd name="connsiteY56" fmla="*/ 1959 h 10020"/>
                <a:gd name="connsiteX57" fmla="*/ 974 w 10000"/>
                <a:gd name="connsiteY57" fmla="*/ 1622 h 10020"/>
                <a:gd name="connsiteX58" fmla="*/ 1291 w 10000"/>
                <a:gd name="connsiteY58" fmla="*/ 1308 h 10020"/>
                <a:gd name="connsiteX59" fmla="*/ 1652 w 10000"/>
                <a:gd name="connsiteY59" fmla="*/ 1017 h 10020"/>
                <a:gd name="connsiteX60" fmla="*/ 2049 w 10000"/>
                <a:gd name="connsiteY60" fmla="*/ 766 h 10020"/>
                <a:gd name="connsiteX61" fmla="*/ 2482 w 10000"/>
                <a:gd name="connsiteY61" fmla="*/ 542 h 10020"/>
                <a:gd name="connsiteX62" fmla="*/ 2937 w 10000"/>
                <a:gd name="connsiteY62" fmla="*/ 354 h 10020"/>
                <a:gd name="connsiteX63" fmla="*/ 3420 w 10000"/>
                <a:gd name="connsiteY63" fmla="*/ 205 h 10020"/>
                <a:gd name="connsiteX64" fmla="*/ 3925 w 10000"/>
                <a:gd name="connsiteY64" fmla="*/ 91 h 10020"/>
                <a:gd name="connsiteX65" fmla="*/ 4459 w 10000"/>
                <a:gd name="connsiteY65" fmla="*/ 23 h 10020"/>
                <a:gd name="connsiteX66" fmla="*/ 5000 w 10000"/>
                <a:gd name="connsiteY66"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5488 w 10000"/>
                <a:gd name="connsiteY34" fmla="*/ 9634 h 10020"/>
                <a:gd name="connsiteX35" fmla="*/ 5343 w 10000"/>
                <a:gd name="connsiteY35" fmla="*/ 10020 h 10020"/>
                <a:gd name="connsiteX36" fmla="*/ 4185 w 10000"/>
                <a:gd name="connsiteY36" fmla="*/ 7858 h 10020"/>
                <a:gd name="connsiteX37" fmla="*/ 3694 w 10000"/>
                <a:gd name="connsiteY37" fmla="*/ 7779 h 10020"/>
                <a:gd name="connsiteX38" fmla="*/ 3211 w 10000"/>
                <a:gd name="connsiteY38" fmla="*/ 7652 h 10020"/>
                <a:gd name="connsiteX39" fmla="*/ 2756 w 10000"/>
                <a:gd name="connsiteY39" fmla="*/ 7493 h 10020"/>
                <a:gd name="connsiteX40" fmla="*/ 2323 w 10000"/>
                <a:gd name="connsiteY40" fmla="*/ 7298 h 10020"/>
                <a:gd name="connsiteX41" fmla="*/ 1926 w 10000"/>
                <a:gd name="connsiteY41" fmla="*/ 7065 h 10020"/>
                <a:gd name="connsiteX42" fmla="*/ 1544 w 10000"/>
                <a:gd name="connsiteY42" fmla="*/ 6813 h 10020"/>
                <a:gd name="connsiteX43" fmla="*/ 1205 w 10000"/>
                <a:gd name="connsiteY43" fmla="*/ 6527 h 10020"/>
                <a:gd name="connsiteX44" fmla="*/ 902 w 10000"/>
                <a:gd name="connsiteY44" fmla="*/ 6219 h 10020"/>
                <a:gd name="connsiteX45" fmla="*/ 642 w 10000"/>
                <a:gd name="connsiteY45" fmla="*/ 5888 h 10020"/>
                <a:gd name="connsiteX46" fmla="*/ 426 w 10000"/>
                <a:gd name="connsiteY46" fmla="*/ 5534 h 10020"/>
                <a:gd name="connsiteX47" fmla="*/ 245 w 10000"/>
                <a:gd name="connsiteY47" fmla="*/ 5163 h 10020"/>
                <a:gd name="connsiteX48" fmla="*/ 108 w 10000"/>
                <a:gd name="connsiteY48" fmla="*/ 4775 h 10020"/>
                <a:gd name="connsiteX49" fmla="*/ 29 w 10000"/>
                <a:gd name="connsiteY49" fmla="*/ 4375 h 10020"/>
                <a:gd name="connsiteX50" fmla="*/ 0 w 10000"/>
                <a:gd name="connsiteY50" fmla="*/ 3958 h 10020"/>
                <a:gd name="connsiteX51" fmla="*/ 36 w 10000"/>
                <a:gd name="connsiteY51" fmla="*/ 3529 h 10020"/>
                <a:gd name="connsiteX52" fmla="*/ 123 w 10000"/>
                <a:gd name="connsiteY52" fmla="*/ 3112 h 10020"/>
                <a:gd name="connsiteX53" fmla="*/ 253 w 10000"/>
                <a:gd name="connsiteY53" fmla="*/ 2707 h 10020"/>
                <a:gd name="connsiteX54" fmla="*/ 455 w 10000"/>
                <a:gd name="connsiteY54" fmla="*/ 2324 h 10020"/>
                <a:gd name="connsiteX55" fmla="*/ 685 w 10000"/>
                <a:gd name="connsiteY55" fmla="*/ 1959 h 10020"/>
                <a:gd name="connsiteX56" fmla="*/ 974 w 10000"/>
                <a:gd name="connsiteY56" fmla="*/ 1622 h 10020"/>
                <a:gd name="connsiteX57" fmla="*/ 1291 w 10000"/>
                <a:gd name="connsiteY57" fmla="*/ 1308 h 10020"/>
                <a:gd name="connsiteX58" fmla="*/ 1652 w 10000"/>
                <a:gd name="connsiteY58" fmla="*/ 1017 h 10020"/>
                <a:gd name="connsiteX59" fmla="*/ 2049 w 10000"/>
                <a:gd name="connsiteY59" fmla="*/ 766 h 10020"/>
                <a:gd name="connsiteX60" fmla="*/ 2482 w 10000"/>
                <a:gd name="connsiteY60" fmla="*/ 542 h 10020"/>
                <a:gd name="connsiteX61" fmla="*/ 2937 w 10000"/>
                <a:gd name="connsiteY61" fmla="*/ 354 h 10020"/>
                <a:gd name="connsiteX62" fmla="*/ 3420 w 10000"/>
                <a:gd name="connsiteY62" fmla="*/ 205 h 10020"/>
                <a:gd name="connsiteX63" fmla="*/ 3925 w 10000"/>
                <a:gd name="connsiteY63" fmla="*/ 91 h 10020"/>
                <a:gd name="connsiteX64" fmla="*/ 4459 w 10000"/>
                <a:gd name="connsiteY64" fmla="*/ 23 h 10020"/>
                <a:gd name="connsiteX65" fmla="*/ 5000 w 10000"/>
                <a:gd name="connsiteY65"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5488 w 10000"/>
                <a:gd name="connsiteY33" fmla="*/ 9634 h 10020"/>
                <a:gd name="connsiteX34" fmla="*/ 5343 w 10000"/>
                <a:gd name="connsiteY34" fmla="*/ 10020 h 10020"/>
                <a:gd name="connsiteX35" fmla="*/ 4185 w 10000"/>
                <a:gd name="connsiteY35" fmla="*/ 7858 h 10020"/>
                <a:gd name="connsiteX36" fmla="*/ 3694 w 10000"/>
                <a:gd name="connsiteY36" fmla="*/ 7779 h 10020"/>
                <a:gd name="connsiteX37" fmla="*/ 3211 w 10000"/>
                <a:gd name="connsiteY37" fmla="*/ 7652 h 10020"/>
                <a:gd name="connsiteX38" fmla="*/ 2756 w 10000"/>
                <a:gd name="connsiteY38" fmla="*/ 7493 h 10020"/>
                <a:gd name="connsiteX39" fmla="*/ 2323 w 10000"/>
                <a:gd name="connsiteY39" fmla="*/ 7298 h 10020"/>
                <a:gd name="connsiteX40" fmla="*/ 1926 w 10000"/>
                <a:gd name="connsiteY40" fmla="*/ 7065 h 10020"/>
                <a:gd name="connsiteX41" fmla="*/ 1544 w 10000"/>
                <a:gd name="connsiteY41" fmla="*/ 6813 h 10020"/>
                <a:gd name="connsiteX42" fmla="*/ 1205 w 10000"/>
                <a:gd name="connsiteY42" fmla="*/ 6527 h 10020"/>
                <a:gd name="connsiteX43" fmla="*/ 902 w 10000"/>
                <a:gd name="connsiteY43" fmla="*/ 6219 h 10020"/>
                <a:gd name="connsiteX44" fmla="*/ 642 w 10000"/>
                <a:gd name="connsiteY44" fmla="*/ 5888 h 10020"/>
                <a:gd name="connsiteX45" fmla="*/ 426 w 10000"/>
                <a:gd name="connsiteY45" fmla="*/ 5534 h 10020"/>
                <a:gd name="connsiteX46" fmla="*/ 245 w 10000"/>
                <a:gd name="connsiteY46" fmla="*/ 5163 h 10020"/>
                <a:gd name="connsiteX47" fmla="*/ 108 w 10000"/>
                <a:gd name="connsiteY47" fmla="*/ 4775 h 10020"/>
                <a:gd name="connsiteX48" fmla="*/ 29 w 10000"/>
                <a:gd name="connsiteY48" fmla="*/ 4375 h 10020"/>
                <a:gd name="connsiteX49" fmla="*/ 0 w 10000"/>
                <a:gd name="connsiteY49" fmla="*/ 3958 h 10020"/>
                <a:gd name="connsiteX50" fmla="*/ 36 w 10000"/>
                <a:gd name="connsiteY50" fmla="*/ 3529 h 10020"/>
                <a:gd name="connsiteX51" fmla="*/ 123 w 10000"/>
                <a:gd name="connsiteY51" fmla="*/ 3112 h 10020"/>
                <a:gd name="connsiteX52" fmla="*/ 253 w 10000"/>
                <a:gd name="connsiteY52" fmla="*/ 2707 h 10020"/>
                <a:gd name="connsiteX53" fmla="*/ 455 w 10000"/>
                <a:gd name="connsiteY53" fmla="*/ 2324 h 10020"/>
                <a:gd name="connsiteX54" fmla="*/ 685 w 10000"/>
                <a:gd name="connsiteY54" fmla="*/ 1959 h 10020"/>
                <a:gd name="connsiteX55" fmla="*/ 974 w 10000"/>
                <a:gd name="connsiteY55" fmla="*/ 1622 h 10020"/>
                <a:gd name="connsiteX56" fmla="*/ 1291 w 10000"/>
                <a:gd name="connsiteY56" fmla="*/ 1308 h 10020"/>
                <a:gd name="connsiteX57" fmla="*/ 1652 w 10000"/>
                <a:gd name="connsiteY57" fmla="*/ 1017 h 10020"/>
                <a:gd name="connsiteX58" fmla="*/ 2049 w 10000"/>
                <a:gd name="connsiteY58" fmla="*/ 766 h 10020"/>
                <a:gd name="connsiteX59" fmla="*/ 2482 w 10000"/>
                <a:gd name="connsiteY59" fmla="*/ 542 h 10020"/>
                <a:gd name="connsiteX60" fmla="*/ 2937 w 10000"/>
                <a:gd name="connsiteY60" fmla="*/ 354 h 10020"/>
                <a:gd name="connsiteX61" fmla="*/ 3420 w 10000"/>
                <a:gd name="connsiteY61" fmla="*/ 205 h 10020"/>
                <a:gd name="connsiteX62" fmla="*/ 3925 w 10000"/>
                <a:gd name="connsiteY62" fmla="*/ 91 h 10020"/>
                <a:gd name="connsiteX63" fmla="*/ 4459 w 10000"/>
                <a:gd name="connsiteY63" fmla="*/ 23 h 10020"/>
                <a:gd name="connsiteX64" fmla="*/ 5000 w 10000"/>
                <a:gd name="connsiteY64"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5488 w 10000"/>
                <a:gd name="connsiteY32" fmla="*/ 9634 h 10020"/>
                <a:gd name="connsiteX33" fmla="*/ 5343 w 10000"/>
                <a:gd name="connsiteY33" fmla="*/ 10020 h 10020"/>
                <a:gd name="connsiteX34" fmla="*/ 4185 w 10000"/>
                <a:gd name="connsiteY34" fmla="*/ 7858 h 10020"/>
                <a:gd name="connsiteX35" fmla="*/ 3694 w 10000"/>
                <a:gd name="connsiteY35" fmla="*/ 7779 h 10020"/>
                <a:gd name="connsiteX36" fmla="*/ 3211 w 10000"/>
                <a:gd name="connsiteY36" fmla="*/ 7652 h 10020"/>
                <a:gd name="connsiteX37" fmla="*/ 2756 w 10000"/>
                <a:gd name="connsiteY37" fmla="*/ 7493 h 10020"/>
                <a:gd name="connsiteX38" fmla="*/ 2323 w 10000"/>
                <a:gd name="connsiteY38" fmla="*/ 7298 h 10020"/>
                <a:gd name="connsiteX39" fmla="*/ 1926 w 10000"/>
                <a:gd name="connsiteY39" fmla="*/ 7065 h 10020"/>
                <a:gd name="connsiteX40" fmla="*/ 1544 w 10000"/>
                <a:gd name="connsiteY40" fmla="*/ 6813 h 10020"/>
                <a:gd name="connsiteX41" fmla="*/ 1205 w 10000"/>
                <a:gd name="connsiteY41" fmla="*/ 6527 h 10020"/>
                <a:gd name="connsiteX42" fmla="*/ 902 w 10000"/>
                <a:gd name="connsiteY42" fmla="*/ 6219 h 10020"/>
                <a:gd name="connsiteX43" fmla="*/ 642 w 10000"/>
                <a:gd name="connsiteY43" fmla="*/ 5888 h 10020"/>
                <a:gd name="connsiteX44" fmla="*/ 426 w 10000"/>
                <a:gd name="connsiteY44" fmla="*/ 5534 h 10020"/>
                <a:gd name="connsiteX45" fmla="*/ 245 w 10000"/>
                <a:gd name="connsiteY45" fmla="*/ 5163 h 10020"/>
                <a:gd name="connsiteX46" fmla="*/ 108 w 10000"/>
                <a:gd name="connsiteY46" fmla="*/ 4775 h 10020"/>
                <a:gd name="connsiteX47" fmla="*/ 29 w 10000"/>
                <a:gd name="connsiteY47" fmla="*/ 4375 h 10020"/>
                <a:gd name="connsiteX48" fmla="*/ 0 w 10000"/>
                <a:gd name="connsiteY48" fmla="*/ 3958 h 10020"/>
                <a:gd name="connsiteX49" fmla="*/ 36 w 10000"/>
                <a:gd name="connsiteY49" fmla="*/ 3529 h 10020"/>
                <a:gd name="connsiteX50" fmla="*/ 123 w 10000"/>
                <a:gd name="connsiteY50" fmla="*/ 3112 h 10020"/>
                <a:gd name="connsiteX51" fmla="*/ 253 w 10000"/>
                <a:gd name="connsiteY51" fmla="*/ 2707 h 10020"/>
                <a:gd name="connsiteX52" fmla="*/ 455 w 10000"/>
                <a:gd name="connsiteY52" fmla="*/ 2324 h 10020"/>
                <a:gd name="connsiteX53" fmla="*/ 685 w 10000"/>
                <a:gd name="connsiteY53" fmla="*/ 1959 h 10020"/>
                <a:gd name="connsiteX54" fmla="*/ 974 w 10000"/>
                <a:gd name="connsiteY54" fmla="*/ 1622 h 10020"/>
                <a:gd name="connsiteX55" fmla="*/ 1291 w 10000"/>
                <a:gd name="connsiteY55" fmla="*/ 1308 h 10020"/>
                <a:gd name="connsiteX56" fmla="*/ 1652 w 10000"/>
                <a:gd name="connsiteY56" fmla="*/ 1017 h 10020"/>
                <a:gd name="connsiteX57" fmla="*/ 2049 w 10000"/>
                <a:gd name="connsiteY57" fmla="*/ 766 h 10020"/>
                <a:gd name="connsiteX58" fmla="*/ 2482 w 10000"/>
                <a:gd name="connsiteY58" fmla="*/ 542 h 10020"/>
                <a:gd name="connsiteX59" fmla="*/ 2937 w 10000"/>
                <a:gd name="connsiteY59" fmla="*/ 354 h 10020"/>
                <a:gd name="connsiteX60" fmla="*/ 3420 w 10000"/>
                <a:gd name="connsiteY60" fmla="*/ 205 h 10020"/>
                <a:gd name="connsiteX61" fmla="*/ 3925 w 10000"/>
                <a:gd name="connsiteY61" fmla="*/ 91 h 10020"/>
                <a:gd name="connsiteX62" fmla="*/ 4459 w 10000"/>
                <a:gd name="connsiteY62" fmla="*/ 23 h 10020"/>
                <a:gd name="connsiteX63" fmla="*/ 5000 w 10000"/>
                <a:gd name="connsiteY63"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5488 w 10000"/>
                <a:gd name="connsiteY31" fmla="*/ 9634 h 10020"/>
                <a:gd name="connsiteX32" fmla="*/ 5343 w 10000"/>
                <a:gd name="connsiteY32" fmla="*/ 10020 h 10020"/>
                <a:gd name="connsiteX33" fmla="*/ 4185 w 10000"/>
                <a:gd name="connsiteY33" fmla="*/ 7858 h 10020"/>
                <a:gd name="connsiteX34" fmla="*/ 3694 w 10000"/>
                <a:gd name="connsiteY34" fmla="*/ 7779 h 10020"/>
                <a:gd name="connsiteX35" fmla="*/ 3211 w 10000"/>
                <a:gd name="connsiteY35" fmla="*/ 7652 h 10020"/>
                <a:gd name="connsiteX36" fmla="*/ 2756 w 10000"/>
                <a:gd name="connsiteY36" fmla="*/ 7493 h 10020"/>
                <a:gd name="connsiteX37" fmla="*/ 2323 w 10000"/>
                <a:gd name="connsiteY37" fmla="*/ 7298 h 10020"/>
                <a:gd name="connsiteX38" fmla="*/ 1926 w 10000"/>
                <a:gd name="connsiteY38" fmla="*/ 7065 h 10020"/>
                <a:gd name="connsiteX39" fmla="*/ 1544 w 10000"/>
                <a:gd name="connsiteY39" fmla="*/ 6813 h 10020"/>
                <a:gd name="connsiteX40" fmla="*/ 1205 w 10000"/>
                <a:gd name="connsiteY40" fmla="*/ 6527 h 10020"/>
                <a:gd name="connsiteX41" fmla="*/ 902 w 10000"/>
                <a:gd name="connsiteY41" fmla="*/ 6219 h 10020"/>
                <a:gd name="connsiteX42" fmla="*/ 642 w 10000"/>
                <a:gd name="connsiteY42" fmla="*/ 5888 h 10020"/>
                <a:gd name="connsiteX43" fmla="*/ 426 w 10000"/>
                <a:gd name="connsiteY43" fmla="*/ 5534 h 10020"/>
                <a:gd name="connsiteX44" fmla="*/ 245 w 10000"/>
                <a:gd name="connsiteY44" fmla="*/ 5163 h 10020"/>
                <a:gd name="connsiteX45" fmla="*/ 108 w 10000"/>
                <a:gd name="connsiteY45" fmla="*/ 4775 h 10020"/>
                <a:gd name="connsiteX46" fmla="*/ 29 w 10000"/>
                <a:gd name="connsiteY46" fmla="*/ 4375 h 10020"/>
                <a:gd name="connsiteX47" fmla="*/ 0 w 10000"/>
                <a:gd name="connsiteY47" fmla="*/ 3958 h 10020"/>
                <a:gd name="connsiteX48" fmla="*/ 36 w 10000"/>
                <a:gd name="connsiteY48" fmla="*/ 3529 h 10020"/>
                <a:gd name="connsiteX49" fmla="*/ 123 w 10000"/>
                <a:gd name="connsiteY49" fmla="*/ 3112 h 10020"/>
                <a:gd name="connsiteX50" fmla="*/ 253 w 10000"/>
                <a:gd name="connsiteY50" fmla="*/ 2707 h 10020"/>
                <a:gd name="connsiteX51" fmla="*/ 455 w 10000"/>
                <a:gd name="connsiteY51" fmla="*/ 2324 h 10020"/>
                <a:gd name="connsiteX52" fmla="*/ 685 w 10000"/>
                <a:gd name="connsiteY52" fmla="*/ 1959 h 10020"/>
                <a:gd name="connsiteX53" fmla="*/ 974 w 10000"/>
                <a:gd name="connsiteY53" fmla="*/ 1622 h 10020"/>
                <a:gd name="connsiteX54" fmla="*/ 1291 w 10000"/>
                <a:gd name="connsiteY54" fmla="*/ 1308 h 10020"/>
                <a:gd name="connsiteX55" fmla="*/ 1652 w 10000"/>
                <a:gd name="connsiteY55" fmla="*/ 1017 h 10020"/>
                <a:gd name="connsiteX56" fmla="*/ 2049 w 10000"/>
                <a:gd name="connsiteY56" fmla="*/ 766 h 10020"/>
                <a:gd name="connsiteX57" fmla="*/ 2482 w 10000"/>
                <a:gd name="connsiteY57" fmla="*/ 542 h 10020"/>
                <a:gd name="connsiteX58" fmla="*/ 2937 w 10000"/>
                <a:gd name="connsiteY58" fmla="*/ 354 h 10020"/>
                <a:gd name="connsiteX59" fmla="*/ 3420 w 10000"/>
                <a:gd name="connsiteY59" fmla="*/ 205 h 10020"/>
                <a:gd name="connsiteX60" fmla="*/ 3925 w 10000"/>
                <a:gd name="connsiteY60" fmla="*/ 91 h 10020"/>
                <a:gd name="connsiteX61" fmla="*/ 4459 w 10000"/>
                <a:gd name="connsiteY61" fmla="*/ 23 h 10020"/>
                <a:gd name="connsiteX62" fmla="*/ 5000 w 10000"/>
                <a:gd name="connsiteY62"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5488 w 10000"/>
                <a:gd name="connsiteY30" fmla="*/ 9634 h 10020"/>
                <a:gd name="connsiteX31" fmla="*/ 5343 w 10000"/>
                <a:gd name="connsiteY31" fmla="*/ 10020 h 10020"/>
                <a:gd name="connsiteX32" fmla="*/ 4185 w 10000"/>
                <a:gd name="connsiteY32" fmla="*/ 7858 h 10020"/>
                <a:gd name="connsiteX33" fmla="*/ 3694 w 10000"/>
                <a:gd name="connsiteY33" fmla="*/ 7779 h 10020"/>
                <a:gd name="connsiteX34" fmla="*/ 3211 w 10000"/>
                <a:gd name="connsiteY34" fmla="*/ 7652 h 10020"/>
                <a:gd name="connsiteX35" fmla="*/ 2756 w 10000"/>
                <a:gd name="connsiteY35" fmla="*/ 7493 h 10020"/>
                <a:gd name="connsiteX36" fmla="*/ 2323 w 10000"/>
                <a:gd name="connsiteY36" fmla="*/ 7298 h 10020"/>
                <a:gd name="connsiteX37" fmla="*/ 1926 w 10000"/>
                <a:gd name="connsiteY37" fmla="*/ 7065 h 10020"/>
                <a:gd name="connsiteX38" fmla="*/ 1544 w 10000"/>
                <a:gd name="connsiteY38" fmla="*/ 6813 h 10020"/>
                <a:gd name="connsiteX39" fmla="*/ 1205 w 10000"/>
                <a:gd name="connsiteY39" fmla="*/ 6527 h 10020"/>
                <a:gd name="connsiteX40" fmla="*/ 902 w 10000"/>
                <a:gd name="connsiteY40" fmla="*/ 6219 h 10020"/>
                <a:gd name="connsiteX41" fmla="*/ 642 w 10000"/>
                <a:gd name="connsiteY41" fmla="*/ 5888 h 10020"/>
                <a:gd name="connsiteX42" fmla="*/ 426 w 10000"/>
                <a:gd name="connsiteY42" fmla="*/ 5534 h 10020"/>
                <a:gd name="connsiteX43" fmla="*/ 245 w 10000"/>
                <a:gd name="connsiteY43" fmla="*/ 5163 h 10020"/>
                <a:gd name="connsiteX44" fmla="*/ 108 w 10000"/>
                <a:gd name="connsiteY44" fmla="*/ 4775 h 10020"/>
                <a:gd name="connsiteX45" fmla="*/ 29 w 10000"/>
                <a:gd name="connsiteY45" fmla="*/ 4375 h 10020"/>
                <a:gd name="connsiteX46" fmla="*/ 0 w 10000"/>
                <a:gd name="connsiteY46" fmla="*/ 3958 h 10020"/>
                <a:gd name="connsiteX47" fmla="*/ 36 w 10000"/>
                <a:gd name="connsiteY47" fmla="*/ 3529 h 10020"/>
                <a:gd name="connsiteX48" fmla="*/ 123 w 10000"/>
                <a:gd name="connsiteY48" fmla="*/ 3112 h 10020"/>
                <a:gd name="connsiteX49" fmla="*/ 253 w 10000"/>
                <a:gd name="connsiteY49" fmla="*/ 2707 h 10020"/>
                <a:gd name="connsiteX50" fmla="*/ 455 w 10000"/>
                <a:gd name="connsiteY50" fmla="*/ 2324 h 10020"/>
                <a:gd name="connsiteX51" fmla="*/ 685 w 10000"/>
                <a:gd name="connsiteY51" fmla="*/ 1959 h 10020"/>
                <a:gd name="connsiteX52" fmla="*/ 974 w 10000"/>
                <a:gd name="connsiteY52" fmla="*/ 1622 h 10020"/>
                <a:gd name="connsiteX53" fmla="*/ 1291 w 10000"/>
                <a:gd name="connsiteY53" fmla="*/ 1308 h 10020"/>
                <a:gd name="connsiteX54" fmla="*/ 1652 w 10000"/>
                <a:gd name="connsiteY54" fmla="*/ 1017 h 10020"/>
                <a:gd name="connsiteX55" fmla="*/ 2049 w 10000"/>
                <a:gd name="connsiteY55" fmla="*/ 766 h 10020"/>
                <a:gd name="connsiteX56" fmla="*/ 2482 w 10000"/>
                <a:gd name="connsiteY56" fmla="*/ 542 h 10020"/>
                <a:gd name="connsiteX57" fmla="*/ 2937 w 10000"/>
                <a:gd name="connsiteY57" fmla="*/ 354 h 10020"/>
                <a:gd name="connsiteX58" fmla="*/ 3420 w 10000"/>
                <a:gd name="connsiteY58" fmla="*/ 205 h 10020"/>
                <a:gd name="connsiteX59" fmla="*/ 3925 w 10000"/>
                <a:gd name="connsiteY59" fmla="*/ 91 h 10020"/>
                <a:gd name="connsiteX60" fmla="*/ 4459 w 10000"/>
                <a:gd name="connsiteY60" fmla="*/ 23 h 10020"/>
                <a:gd name="connsiteX61" fmla="*/ 5000 w 10000"/>
                <a:gd name="connsiteY61"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5655 w 10000"/>
                <a:gd name="connsiteY30" fmla="*/ 9138 h 10020"/>
                <a:gd name="connsiteX31" fmla="*/ 5343 w 10000"/>
                <a:gd name="connsiteY31" fmla="*/ 10020 h 10020"/>
                <a:gd name="connsiteX32" fmla="*/ 4185 w 10000"/>
                <a:gd name="connsiteY32" fmla="*/ 7858 h 10020"/>
                <a:gd name="connsiteX33" fmla="*/ 3694 w 10000"/>
                <a:gd name="connsiteY33" fmla="*/ 7779 h 10020"/>
                <a:gd name="connsiteX34" fmla="*/ 3211 w 10000"/>
                <a:gd name="connsiteY34" fmla="*/ 7652 h 10020"/>
                <a:gd name="connsiteX35" fmla="*/ 2756 w 10000"/>
                <a:gd name="connsiteY35" fmla="*/ 7493 h 10020"/>
                <a:gd name="connsiteX36" fmla="*/ 2323 w 10000"/>
                <a:gd name="connsiteY36" fmla="*/ 7298 h 10020"/>
                <a:gd name="connsiteX37" fmla="*/ 1926 w 10000"/>
                <a:gd name="connsiteY37" fmla="*/ 7065 h 10020"/>
                <a:gd name="connsiteX38" fmla="*/ 1544 w 10000"/>
                <a:gd name="connsiteY38" fmla="*/ 6813 h 10020"/>
                <a:gd name="connsiteX39" fmla="*/ 1205 w 10000"/>
                <a:gd name="connsiteY39" fmla="*/ 6527 h 10020"/>
                <a:gd name="connsiteX40" fmla="*/ 902 w 10000"/>
                <a:gd name="connsiteY40" fmla="*/ 6219 h 10020"/>
                <a:gd name="connsiteX41" fmla="*/ 642 w 10000"/>
                <a:gd name="connsiteY41" fmla="*/ 5888 h 10020"/>
                <a:gd name="connsiteX42" fmla="*/ 426 w 10000"/>
                <a:gd name="connsiteY42" fmla="*/ 5534 h 10020"/>
                <a:gd name="connsiteX43" fmla="*/ 245 w 10000"/>
                <a:gd name="connsiteY43" fmla="*/ 5163 h 10020"/>
                <a:gd name="connsiteX44" fmla="*/ 108 w 10000"/>
                <a:gd name="connsiteY44" fmla="*/ 4775 h 10020"/>
                <a:gd name="connsiteX45" fmla="*/ 29 w 10000"/>
                <a:gd name="connsiteY45" fmla="*/ 4375 h 10020"/>
                <a:gd name="connsiteX46" fmla="*/ 0 w 10000"/>
                <a:gd name="connsiteY46" fmla="*/ 3958 h 10020"/>
                <a:gd name="connsiteX47" fmla="*/ 36 w 10000"/>
                <a:gd name="connsiteY47" fmla="*/ 3529 h 10020"/>
                <a:gd name="connsiteX48" fmla="*/ 123 w 10000"/>
                <a:gd name="connsiteY48" fmla="*/ 3112 h 10020"/>
                <a:gd name="connsiteX49" fmla="*/ 253 w 10000"/>
                <a:gd name="connsiteY49" fmla="*/ 2707 h 10020"/>
                <a:gd name="connsiteX50" fmla="*/ 455 w 10000"/>
                <a:gd name="connsiteY50" fmla="*/ 2324 h 10020"/>
                <a:gd name="connsiteX51" fmla="*/ 685 w 10000"/>
                <a:gd name="connsiteY51" fmla="*/ 1959 h 10020"/>
                <a:gd name="connsiteX52" fmla="*/ 974 w 10000"/>
                <a:gd name="connsiteY52" fmla="*/ 1622 h 10020"/>
                <a:gd name="connsiteX53" fmla="*/ 1291 w 10000"/>
                <a:gd name="connsiteY53" fmla="*/ 1308 h 10020"/>
                <a:gd name="connsiteX54" fmla="*/ 1652 w 10000"/>
                <a:gd name="connsiteY54" fmla="*/ 1017 h 10020"/>
                <a:gd name="connsiteX55" fmla="*/ 2049 w 10000"/>
                <a:gd name="connsiteY55" fmla="*/ 766 h 10020"/>
                <a:gd name="connsiteX56" fmla="*/ 2482 w 10000"/>
                <a:gd name="connsiteY56" fmla="*/ 542 h 10020"/>
                <a:gd name="connsiteX57" fmla="*/ 2937 w 10000"/>
                <a:gd name="connsiteY57" fmla="*/ 354 h 10020"/>
                <a:gd name="connsiteX58" fmla="*/ 3420 w 10000"/>
                <a:gd name="connsiteY58" fmla="*/ 205 h 10020"/>
                <a:gd name="connsiteX59" fmla="*/ 3925 w 10000"/>
                <a:gd name="connsiteY59" fmla="*/ 91 h 10020"/>
                <a:gd name="connsiteX60" fmla="*/ 4459 w 10000"/>
                <a:gd name="connsiteY60" fmla="*/ 23 h 10020"/>
                <a:gd name="connsiteX61" fmla="*/ 5000 w 10000"/>
                <a:gd name="connsiteY61" fmla="*/ 0 h 10020"/>
                <a:gd name="connsiteX0" fmla="*/ 5000 w 10000"/>
                <a:gd name="connsiteY0" fmla="*/ 0 h 9781"/>
                <a:gd name="connsiteX1" fmla="*/ 5541 w 10000"/>
                <a:gd name="connsiteY1" fmla="*/ 23 h 9781"/>
                <a:gd name="connsiteX2" fmla="*/ 6068 w 10000"/>
                <a:gd name="connsiteY2" fmla="*/ 91 h 9781"/>
                <a:gd name="connsiteX3" fmla="*/ 6580 w 10000"/>
                <a:gd name="connsiteY3" fmla="*/ 205 h 9781"/>
                <a:gd name="connsiteX4" fmla="*/ 7063 w 10000"/>
                <a:gd name="connsiteY4" fmla="*/ 354 h 9781"/>
                <a:gd name="connsiteX5" fmla="*/ 7525 w 10000"/>
                <a:gd name="connsiteY5" fmla="*/ 542 h 9781"/>
                <a:gd name="connsiteX6" fmla="*/ 7951 w 10000"/>
                <a:gd name="connsiteY6" fmla="*/ 766 h 9781"/>
                <a:gd name="connsiteX7" fmla="*/ 8348 w 10000"/>
                <a:gd name="connsiteY7" fmla="*/ 1017 h 9781"/>
                <a:gd name="connsiteX8" fmla="*/ 8709 w 10000"/>
                <a:gd name="connsiteY8" fmla="*/ 1308 h 9781"/>
                <a:gd name="connsiteX9" fmla="*/ 9033 w 10000"/>
                <a:gd name="connsiteY9" fmla="*/ 1622 h 9781"/>
                <a:gd name="connsiteX10" fmla="*/ 9307 w 10000"/>
                <a:gd name="connsiteY10" fmla="*/ 1959 h 9781"/>
                <a:gd name="connsiteX11" fmla="*/ 9553 w 10000"/>
                <a:gd name="connsiteY11" fmla="*/ 2324 h 9781"/>
                <a:gd name="connsiteX12" fmla="*/ 9747 w 10000"/>
                <a:gd name="connsiteY12" fmla="*/ 2707 h 9781"/>
                <a:gd name="connsiteX13" fmla="*/ 9885 w 10000"/>
                <a:gd name="connsiteY13" fmla="*/ 3112 h 9781"/>
                <a:gd name="connsiteX14" fmla="*/ 9971 w 10000"/>
                <a:gd name="connsiteY14" fmla="*/ 3529 h 9781"/>
                <a:gd name="connsiteX15" fmla="*/ 10000 w 10000"/>
                <a:gd name="connsiteY15" fmla="*/ 3958 h 9781"/>
                <a:gd name="connsiteX16" fmla="*/ 9971 w 10000"/>
                <a:gd name="connsiteY16" fmla="*/ 4341 h 9781"/>
                <a:gd name="connsiteX17" fmla="*/ 9906 w 10000"/>
                <a:gd name="connsiteY17" fmla="*/ 4711 h 9781"/>
                <a:gd name="connsiteX18" fmla="*/ 9791 w 10000"/>
                <a:gd name="connsiteY18" fmla="*/ 5077 h 9781"/>
                <a:gd name="connsiteX19" fmla="*/ 9632 w 10000"/>
                <a:gd name="connsiteY19" fmla="*/ 5431 h 9781"/>
                <a:gd name="connsiteX20" fmla="*/ 9430 w 10000"/>
                <a:gd name="connsiteY20" fmla="*/ 5768 h 9781"/>
                <a:gd name="connsiteX21" fmla="*/ 9199 w 10000"/>
                <a:gd name="connsiteY21" fmla="*/ 6088 h 9781"/>
                <a:gd name="connsiteX22" fmla="*/ 8925 w 10000"/>
                <a:gd name="connsiteY22" fmla="*/ 6396 h 9781"/>
                <a:gd name="connsiteX23" fmla="*/ 8622 w 10000"/>
                <a:gd name="connsiteY23" fmla="*/ 6676 h 9781"/>
                <a:gd name="connsiteX24" fmla="*/ 8283 w 10000"/>
                <a:gd name="connsiteY24" fmla="*/ 6938 h 9781"/>
                <a:gd name="connsiteX25" fmla="*/ 7900 w 10000"/>
                <a:gd name="connsiteY25" fmla="*/ 7172 h 9781"/>
                <a:gd name="connsiteX26" fmla="*/ 7504 w 10000"/>
                <a:gd name="connsiteY26" fmla="*/ 7379 h 9781"/>
                <a:gd name="connsiteX27" fmla="*/ 7071 w 10000"/>
                <a:gd name="connsiteY27" fmla="*/ 7561 h 9781"/>
                <a:gd name="connsiteX28" fmla="*/ 6616 w 10000"/>
                <a:gd name="connsiteY28" fmla="*/ 7704 h 9781"/>
                <a:gd name="connsiteX29" fmla="*/ 6140 w 10000"/>
                <a:gd name="connsiteY29" fmla="*/ 7813 h 9781"/>
                <a:gd name="connsiteX30" fmla="*/ 5655 w 10000"/>
                <a:gd name="connsiteY30" fmla="*/ 9138 h 9781"/>
                <a:gd name="connsiteX31" fmla="*/ 5324 w 10000"/>
                <a:gd name="connsiteY31" fmla="*/ 9781 h 9781"/>
                <a:gd name="connsiteX32" fmla="*/ 4185 w 10000"/>
                <a:gd name="connsiteY32" fmla="*/ 7858 h 9781"/>
                <a:gd name="connsiteX33" fmla="*/ 3694 w 10000"/>
                <a:gd name="connsiteY33" fmla="*/ 7779 h 9781"/>
                <a:gd name="connsiteX34" fmla="*/ 3211 w 10000"/>
                <a:gd name="connsiteY34" fmla="*/ 7652 h 9781"/>
                <a:gd name="connsiteX35" fmla="*/ 2756 w 10000"/>
                <a:gd name="connsiteY35" fmla="*/ 7493 h 9781"/>
                <a:gd name="connsiteX36" fmla="*/ 2323 w 10000"/>
                <a:gd name="connsiteY36" fmla="*/ 7298 h 9781"/>
                <a:gd name="connsiteX37" fmla="*/ 1926 w 10000"/>
                <a:gd name="connsiteY37" fmla="*/ 7065 h 9781"/>
                <a:gd name="connsiteX38" fmla="*/ 1544 w 10000"/>
                <a:gd name="connsiteY38" fmla="*/ 6813 h 9781"/>
                <a:gd name="connsiteX39" fmla="*/ 1205 w 10000"/>
                <a:gd name="connsiteY39" fmla="*/ 6527 h 9781"/>
                <a:gd name="connsiteX40" fmla="*/ 902 w 10000"/>
                <a:gd name="connsiteY40" fmla="*/ 6219 h 9781"/>
                <a:gd name="connsiteX41" fmla="*/ 642 w 10000"/>
                <a:gd name="connsiteY41" fmla="*/ 5888 h 9781"/>
                <a:gd name="connsiteX42" fmla="*/ 426 w 10000"/>
                <a:gd name="connsiteY42" fmla="*/ 5534 h 9781"/>
                <a:gd name="connsiteX43" fmla="*/ 245 w 10000"/>
                <a:gd name="connsiteY43" fmla="*/ 5163 h 9781"/>
                <a:gd name="connsiteX44" fmla="*/ 108 w 10000"/>
                <a:gd name="connsiteY44" fmla="*/ 4775 h 9781"/>
                <a:gd name="connsiteX45" fmla="*/ 29 w 10000"/>
                <a:gd name="connsiteY45" fmla="*/ 4375 h 9781"/>
                <a:gd name="connsiteX46" fmla="*/ 0 w 10000"/>
                <a:gd name="connsiteY46" fmla="*/ 3958 h 9781"/>
                <a:gd name="connsiteX47" fmla="*/ 36 w 10000"/>
                <a:gd name="connsiteY47" fmla="*/ 3529 h 9781"/>
                <a:gd name="connsiteX48" fmla="*/ 123 w 10000"/>
                <a:gd name="connsiteY48" fmla="*/ 3112 h 9781"/>
                <a:gd name="connsiteX49" fmla="*/ 253 w 10000"/>
                <a:gd name="connsiteY49" fmla="*/ 2707 h 9781"/>
                <a:gd name="connsiteX50" fmla="*/ 455 w 10000"/>
                <a:gd name="connsiteY50" fmla="*/ 2324 h 9781"/>
                <a:gd name="connsiteX51" fmla="*/ 685 w 10000"/>
                <a:gd name="connsiteY51" fmla="*/ 1959 h 9781"/>
                <a:gd name="connsiteX52" fmla="*/ 974 w 10000"/>
                <a:gd name="connsiteY52" fmla="*/ 1622 h 9781"/>
                <a:gd name="connsiteX53" fmla="*/ 1291 w 10000"/>
                <a:gd name="connsiteY53" fmla="*/ 1308 h 9781"/>
                <a:gd name="connsiteX54" fmla="*/ 1652 w 10000"/>
                <a:gd name="connsiteY54" fmla="*/ 1017 h 9781"/>
                <a:gd name="connsiteX55" fmla="*/ 2049 w 10000"/>
                <a:gd name="connsiteY55" fmla="*/ 766 h 9781"/>
                <a:gd name="connsiteX56" fmla="*/ 2482 w 10000"/>
                <a:gd name="connsiteY56" fmla="*/ 542 h 9781"/>
                <a:gd name="connsiteX57" fmla="*/ 2937 w 10000"/>
                <a:gd name="connsiteY57" fmla="*/ 354 h 9781"/>
                <a:gd name="connsiteX58" fmla="*/ 3420 w 10000"/>
                <a:gd name="connsiteY58" fmla="*/ 205 h 9781"/>
                <a:gd name="connsiteX59" fmla="*/ 3925 w 10000"/>
                <a:gd name="connsiteY59" fmla="*/ 91 h 9781"/>
                <a:gd name="connsiteX60" fmla="*/ 4459 w 10000"/>
                <a:gd name="connsiteY60" fmla="*/ 23 h 9781"/>
                <a:gd name="connsiteX61" fmla="*/ 5000 w 10000"/>
                <a:gd name="connsiteY61" fmla="*/ 0 h 9781"/>
                <a:gd name="connsiteX0" fmla="*/ 5000 w 10000"/>
                <a:gd name="connsiteY0" fmla="*/ 0 h 10000"/>
                <a:gd name="connsiteX1" fmla="*/ 5541 w 10000"/>
                <a:gd name="connsiteY1" fmla="*/ 24 h 10000"/>
                <a:gd name="connsiteX2" fmla="*/ 6068 w 10000"/>
                <a:gd name="connsiteY2" fmla="*/ 93 h 10000"/>
                <a:gd name="connsiteX3" fmla="*/ 6580 w 10000"/>
                <a:gd name="connsiteY3" fmla="*/ 210 h 10000"/>
                <a:gd name="connsiteX4" fmla="*/ 7063 w 10000"/>
                <a:gd name="connsiteY4" fmla="*/ 362 h 10000"/>
                <a:gd name="connsiteX5" fmla="*/ 7525 w 10000"/>
                <a:gd name="connsiteY5" fmla="*/ 554 h 10000"/>
                <a:gd name="connsiteX6" fmla="*/ 7951 w 10000"/>
                <a:gd name="connsiteY6" fmla="*/ 783 h 10000"/>
                <a:gd name="connsiteX7" fmla="*/ 8348 w 10000"/>
                <a:gd name="connsiteY7" fmla="*/ 1040 h 10000"/>
                <a:gd name="connsiteX8" fmla="*/ 8709 w 10000"/>
                <a:gd name="connsiteY8" fmla="*/ 1337 h 10000"/>
                <a:gd name="connsiteX9" fmla="*/ 9033 w 10000"/>
                <a:gd name="connsiteY9" fmla="*/ 1658 h 10000"/>
                <a:gd name="connsiteX10" fmla="*/ 9307 w 10000"/>
                <a:gd name="connsiteY10" fmla="*/ 2003 h 10000"/>
                <a:gd name="connsiteX11" fmla="*/ 9553 w 10000"/>
                <a:gd name="connsiteY11" fmla="*/ 2376 h 10000"/>
                <a:gd name="connsiteX12" fmla="*/ 9747 w 10000"/>
                <a:gd name="connsiteY12" fmla="*/ 2768 h 10000"/>
                <a:gd name="connsiteX13" fmla="*/ 9885 w 10000"/>
                <a:gd name="connsiteY13" fmla="*/ 3182 h 10000"/>
                <a:gd name="connsiteX14" fmla="*/ 9971 w 10000"/>
                <a:gd name="connsiteY14" fmla="*/ 3608 h 10000"/>
                <a:gd name="connsiteX15" fmla="*/ 10000 w 10000"/>
                <a:gd name="connsiteY15" fmla="*/ 4047 h 10000"/>
                <a:gd name="connsiteX16" fmla="*/ 9971 w 10000"/>
                <a:gd name="connsiteY16" fmla="*/ 4438 h 10000"/>
                <a:gd name="connsiteX17" fmla="*/ 9906 w 10000"/>
                <a:gd name="connsiteY17" fmla="*/ 4816 h 10000"/>
                <a:gd name="connsiteX18" fmla="*/ 9791 w 10000"/>
                <a:gd name="connsiteY18" fmla="*/ 5191 h 10000"/>
                <a:gd name="connsiteX19" fmla="*/ 9632 w 10000"/>
                <a:gd name="connsiteY19" fmla="*/ 5553 h 10000"/>
                <a:gd name="connsiteX20" fmla="*/ 9430 w 10000"/>
                <a:gd name="connsiteY20" fmla="*/ 5897 h 10000"/>
                <a:gd name="connsiteX21" fmla="*/ 9199 w 10000"/>
                <a:gd name="connsiteY21" fmla="*/ 6224 h 10000"/>
                <a:gd name="connsiteX22" fmla="*/ 8925 w 10000"/>
                <a:gd name="connsiteY22" fmla="*/ 6539 h 10000"/>
                <a:gd name="connsiteX23" fmla="*/ 8622 w 10000"/>
                <a:gd name="connsiteY23" fmla="*/ 6825 h 10000"/>
                <a:gd name="connsiteX24" fmla="*/ 8283 w 10000"/>
                <a:gd name="connsiteY24" fmla="*/ 7093 h 10000"/>
                <a:gd name="connsiteX25" fmla="*/ 7900 w 10000"/>
                <a:gd name="connsiteY25" fmla="*/ 7333 h 10000"/>
                <a:gd name="connsiteX26" fmla="*/ 7504 w 10000"/>
                <a:gd name="connsiteY26" fmla="*/ 7544 h 10000"/>
                <a:gd name="connsiteX27" fmla="*/ 7071 w 10000"/>
                <a:gd name="connsiteY27" fmla="*/ 7730 h 10000"/>
                <a:gd name="connsiteX28" fmla="*/ 6616 w 10000"/>
                <a:gd name="connsiteY28" fmla="*/ 7876 h 10000"/>
                <a:gd name="connsiteX29" fmla="*/ 6140 w 10000"/>
                <a:gd name="connsiteY29" fmla="*/ 7988 h 10000"/>
                <a:gd name="connsiteX30" fmla="*/ 5636 w 10000"/>
                <a:gd name="connsiteY30" fmla="*/ 9186 h 10000"/>
                <a:gd name="connsiteX31" fmla="*/ 5324 w 10000"/>
                <a:gd name="connsiteY31" fmla="*/ 10000 h 10000"/>
                <a:gd name="connsiteX32" fmla="*/ 4185 w 10000"/>
                <a:gd name="connsiteY32" fmla="*/ 8034 h 10000"/>
                <a:gd name="connsiteX33" fmla="*/ 3694 w 10000"/>
                <a:gd name="connsiteY33" fmla="*/ 7953 h 10000"/>
                <a:gd name="connsiteX34" fmla="*/ 3211 w 10000"/>
                <a:gd name="connsiteY34" fmla="*/ 7823 h 10000"/>
                <a:gd name="connsiteX35" fmla="*/ 2756 w 10000"/>
                <a:gd name="connsiteY35" fmla="*/ 7661 h 10000"/>
                <a:gd name="connsiteX36" fmla="*/ 2323 w 10000"/>
                <a:gd name="connsiteY36" fmla="*/ 7461 h 10000"/>
                <a:gd name="connsiteX37" fmla="*/ 1926 w 10000"/>
                <a:gd name="connsiteY37" fmla="*/ 7223 h 10000"/>
                <a:gd name="connsiteX38" fmla="*/ 1544 w 10000"/>
                <a:gd name="connsiteY38" fmla="*/ 6966 h 10000"/>
                <a:gd name="connsiteX39" fmla="*/ 1205 w 10000"/>
                <a:gd name="connsiteY39" fmla="*/ 6673 h 10000"/>
                <a:gd name="connsiteX40" fmla="*/ 902 w 10000"/>
                <a:gd name="connsiteY40" fmla="*/ 6358 h 10000"/>
                <a:gd name="connsiteX41" fmla="*/ 642 w 10000"/>
                <a:gd name="connsiteY41" fmla="*/ 6020 h 10000"/>
                <a:gd name="connsiteX42" fmla="*/ 426 w 10000"/>
                <a:gd name="connsiteY42" fmla="*/ 5658 h 10000"/>
                <a:gd name="connsiteX43" fmla="*/ 245 w 10000"/>
                <a:gd name="connsiteY43" fmla="*/ 5279 h 10000"/>
                <a:gd name="connsiteX44" fmla="*/ 108 w 10000"/>
                <a:gd name="connsiteY44" fmla="*/ 4882 h 10000"/>
                <a:gd name="connsiteX45" fmla="*/ 29 w 10000"/>
                <a:gd name="connsiteY45" fmla="*/ 4473 h 10000"/>
                <a:gd name="connsiteX46" fmla="*/ 0 w 10000"/>
                <a:gd name="connsiteY46" fmla="*/ 4047 h 10000"/>
                <a:gd name="connsiteX47" fmla="*/ 36 w 10000"/>
                <a:gd name="connsiteY47" fmla="*/ 3608 h 10000"/>
                <a:gd name="connsiteX48" fmla="*/ 123 w 10000"/>
                <a:gd name="connsiteY48" fmla="*/ 3182 h 10000"/>
                <a:gd name="connsiteX49" fmla="*/ 253 w 10000"/>
                <a:gd name="connsiteY49" fmla="*/ 2768 h 10000"/>
                <a:gd name="connsiteX50" fmla="*/ 455 w 10000"/>
                <a:gd name="connsiteY50" fmla="*/ 2376 h 10000"/>
                <a:gd name="connsiteX51" fmla="*/ 685 w 10000"/>
                <a:gd name="connsiteY51" fmla="*/ 2003 h 10000"/>
                <a:gd name="connsiteX52" fmla="*/ 974 w 10000"/>
                <a:gd name="connsiteY52" fmla="*/ 1658 h 10000"/>
                <a:gd name="connsiteX53" fmla="*/ 1291 w 10000"/>
                <a:gd name="connsiteY53" fmla="*/ 1337 h 10000"/>
                <a:gd name="connsiteX54" fmla="*/ 1652 w 10000"/>
                <a:gd name="connsiteY54" fmla="*/ 1040 h 10000"/>
                <a:gd name="connsiteX55" fmla="*/ 2049 w 10000"/>
                <a:gd name="connsiteY55" fmla="*/ 783 h 10000"/>
                <a:gd name="connsiteX56" fmla="*/ 2482 w 10000"/>
                <a:gd name="connsiteY56" fmla="*/ 554 h 10000"/>
                <a:gd name="connsiteX57" fmla="*/ 2937 w 10000"/>
                <a:gd name="connsiteY57" fmla="*/ 362 h 10000"/>
                <a:gd name="connsiteX58" fmla="*/ 3420 w 10000"/>
                <a:gd name="connsiteY58" fmla="*/ 210 h 10000"/>
                <a:gd name="connsiteX59" fmla="*/ 3925 w 10000"/>
                <a:gd name="connsiteY59" fmla="*/ 93 h 10000"/>
                <a:gd name="connsiteX60" fmla="*/ 4459 w 10000"/>
                <a:gd name="connsiteY60" fmla="*/ 24 h 10000"/>
                <a:gd name="connsiteX61" fmla="*/ 5000 w 10000"/>
                <a:gd name="connsiteY6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0000" h="10000">
                  <a:moveTo>
                    <a:pt x="5000" y="0"/>
                  </a:moveTo>
                  <a:lnTo>
                    <a:pt x="5541" y="24"/>
                  </a:lnTo>
                  <a:lnTo>
                    <a:pt x="6068" y="93"/>
                  </a:lnTo>
                  <a:lnTo>
                    <a:pt x="6580" y="210"/>
                  </a:lnTo>
                  <a:lnTo>
                    <a:pt x="7063" y="362"/>
                  </a:lnTo>
                  <a:lnTo>
                    <a:pt x="7525" y="554"/>
                  </a:lnTo>
                  <a:lnTo>
                    <a:pt x="7951" y="783"/>
                  </a:lnTo>
                  <a:lnTo>
                    <a:pt x="8348" y="1040"/>
                  </a:lnTo>
                  <a:lnTo>
                    <a:pt x="8709" y="1337"/>
                  </a:lnTo>
                  <a:lnTo>
                    <a:pt x="9033" y="1658"/>
                  </a:lnTo>
                  <a:lnTo>
                    <a:pt x="9307" y="2003"/>
                  </a:lnTo>
                  <a:lnTo>
                    <a:pt x="9553" y="2376"/>
                  </a:lnTo>
                  <a:cubicBezTo>
                    <a:pt x="9618" y="2506"/>
                    <a:pt x="9682" y="2638"/>
                    <a:pt x="9747" y="2768"/>
                  </a:cubicBezTo>
                  <a:lnTo>
                    <a:pt x="9885" y="3182"/>
                  </a:lnTo>
                  <a:cubicBezTo>
                    <a:pt x="9914" y="3324"/>
                    <a:pt x="9942" y="3466"/>
                    <a:pt x="9971" y="3608"/>
                  </a:cubicBezTo>
                  <a:cubicBezTo>
                    <a:pt x="9981" y="3754"/>
                    <a:pt x="9990" y="3899"/>
                    <a:pt x="10000" y="4047"/>
                  </a:cubicBezTo>
                  <a:cubicBezTo>
                    <a:pt x="9990" y="4176"/>
                    <a:pt x="9981" y="4308"/>
                    <a:pt x="9971" y="4438"/>
                  </a:cubicBezTo>
                  <a:cubicBezTo>
                    <a:pt x="9949" y="4564"/>
                    <a:pt x="9928" y="4690"/>
                    <a:pt x="9906" y="4816"/>
                  </a:cubicBezTo>
                  <a:cubicBezTo>
                    <a:pt x="9868" y="4942"/>
                    <a:pt x="9829" y="5067"/>
                    <a:pt x="9791" y="5191"/>
                  </a:cubicBezTo>
                  <a:lnTo>
                    <a:pt x="9632" y="5553"/>
                  </a:lnTo>
                  <a:cubicBezTo>
                    <a:pt x="9565" y="5668"/>
                    <a:pt x="9497" y="5782"/>
                    <a:pt x="9430" y="5897"/>
                  </a:cubicBezTo>
                  <a:lnTo>
                    <a:pt x="9199" y="6224"/>
                  </a:lnTo>
                  <a:lnTo>
                    <a:pt x="8925" y="6539"/>
                  </a:lnTo>
                  <a:lnTo>
                    <a:pt x="8622" y="6825"/>
                  </a:lnTo>
                  <a:lnTo>
                    <a:pt x="8283" y="7093"/>
                  </a:lnTo>
                  <a:lnTo>
                    <a:pt x="7900" y="7333"/>
                  </a:lnTo>
                  <a:lnTo>
                    <a:pt x="7504" y="7544"/>
                  </a:lnTo>
                  <a:lnTo>
                    <a:pt x="7071" y="7730"/>
                  </a:lnTo>
                  <a:lnTo>
                    <a:pt x="6616" y="7876"/>
                  </a:lnTo>
                  <a:lnTo>
                    <a:pt x="6140" y="7988"/>
                  </a:lnTo>
                  <a:cubicBezTo>
                    <a:pt x="5952" y="8317"/>
                    <a:pt x="5769" y="8809"/>
                    <a:pt x="5636" y="9186"/>
                  </a:cubicBezTo>
                  <a:cubicBezTo>
                    <a:pt x="5610" y="9283"/>
                    <a:pt x="5350" y="9903"/>
                    <a:pt x="5324" y="10000"/>
                  </a:cubicBezTo>
                  <a:cubicBezTo>
                    <a:pt x="5041" y="9312"/>
                    <a:pt x="4493" y="8412"/>
                    <a:pt x="4185" y="8034"/>
                  </a:cubicBezTo>
                  <a:lnTo>
                    <a:pt x="3694" y="7953"/>
                  </a:lnTo>
                  <a:lnTo>
                    <a:pt x="3211" y="7823"/>
                  </a:lnTo>
                  <a:lnTo>
                    <a:pt x="2756" y="7661"/>
                  </a:lnTo>
                  <a:lnTo>
                    <a:pt x="2323" y="7461"/>
                  </a:lnTo>
                  <a:lnTo>
                    <a:pt x="1926" y="7223"/>
                  </a:lnTo>
                  <a:lnTo>
                    <a:pt x="1544" y="6966"/>
                  </a:lnTo>
                  <a:lnTo>
                    <a:pt x="1205" y="6673"/>
                  </a:lnTo>
                  <a:lnTo>
                    <a:pt x="902" y="6358"/>
                  </a:lnTo>
                  <a:lnTo>
                    <a:pt x="642" y="6020"/>
                  </a:lnTo>
                  <a:lnTo>
                    <a:pt x="426" y="5658"/>
                  </a:lnTo>
                  <a:cubicBezTo>
                    <a:pt x="366" y="5531"/>
                    <a:pt x="305" y="5405"/>
                    <a:pt x="245" y="5279"/>
                  </a:cubicBezTo>
                  <a:cubicBezTo>
                    <a:pt x="199" y="5146"/>
                    <a:pt x="154" y="5014"/>
                    <a:pt x="108" y="4882"/>
                  </a:cubicBezTo>
                  <a:cubicBezTo>
                    <a:pt x="82" y="4745"/>
                    <a:pt x="55" y="4610"/>
                    <a:pt x="29" y="4473"/>
                  </a:cubicBezTo>
                  <a:cubicBezTo>
                    <a:pt x="19" y="4330"/>
                    <a:pt x="10" y="4189"/>
                    <a:pt x="0" y="4047"/>
                  </a:cubicBezTo>
                  <a:cubicBezTo>
                    <a:pt x="12" y="3899"/>
                    <a:pt x="24" y="3754"/>
                    <a:pt x="36" y="3608"/>
                  </a:cubicBezTo>
                  <a:cubicBezTo>
                    <a:pt x="65" y="3466"/>
                    <a:pt x="94" y="3325"/>
                    <a:pt x="123" y="3182"/>
                  </a:cubicBezTo>
                  <a:cubicBezTo>
                    <a:pt x="166" y="3044"/>
                    <a:pt x="210" y="2906"/>
                    <a:pt x="253" y="2768"/>
                  </a:cubicBezTo>
                  <a:cubicBezTo>
                    <a:pt x="320" y="2637"/>
                    <a:pt x="388" y="2507"/>
                    <a:pt x="455" y="2376"/>
                  </a:cubicBezTo>
                  <a:cubicBezTo>
                    <a:pt x="532" y="2252"/>
                    <a:pt x="608" y="2127"/>
                    <a:pt x="685" y="2003"/>
                  </a:cubicBezTo>
                  <a:lnTo>
                    <a:pt x="974" y="1658"/>
                  </a:lnTo>
                  <a:lnTo>
                    <a:pt x="1291" y="1337"/>
                  </a:lnTo>
                  <a:lnTo>
                    <a:pt x="1652" y="1040"/>
                  </a:lnTo>
                  <a:lnTo>
                    <a:pt x="2049" y="783"/>
                  </a:lnTo>
                  <a:lnTo>
                    <a:pt x="2482" y="554"/>
                  </a:lnTo>
                  <a:lnTo>
                    <a:pt x="2937" y="362"/>
                  </a:lnTo>
                  <a:lnTo>
                    <a:pt x="3420" y="210"/>
                  </a:lnTo>
                  <a:lnTo>
                    <a:pt x="3925" y="93"/>
                  </a:lnTo>
                  <a:lnTo>
                    <a:pt x="4459" y="24"/>
                  </a:lnTo>
                  <a:lnTo>
                    <a:pt x="5000" y="0"/>
                  </a:lnTo>
                  <a:close/>
                </a:path>
              </a:pathLst>
            </a:custGeom>
            <a:solidFill>
              <a:schemeClr val="accent5">
                <a:alpha val="90000"/>
              </a:schemeClr>
            </a:solidFill>
            <a:ln w="0">
              <a:noFill/>
              <a:prstDash val="solid"/>
              <a:round/>
              <a:headEnd/>
              <a:tailEnd/>
            </a:ln>
          </p:spPr>
          <p:txBody>
            <a:bodyPr vert="horz" wrap="square" lIns="129990" tIns="64995" rIns="129990" bIns="64995" numCol="1" rtlCol="0" anchor="t" anchorCtr="0" compatLnSpc="1">
              <a:prstTxWarp prst="textNoShape">
                <a:avLst/>
              </a:prstTxWarp>
            </a:bodyPr>
            <a:lstStyle/>
            <a:p>
              <a:pPr rtl="0"/>
              <a:endParaRPr lang="en-US" sz="4400"/>
            </a:p>
          </p:txBody>
        </p:sp>
        <p:sp>
          <p:nvSpPr>
            <p:cNvPr id="118" name="Rectangle 117">
              <a:extLst>
                <a:ext uri="{FF2B5EF4-FFF2-40B4-BE49-F238E27FC236}">
                  <a16:creationId xmlns:a16="http://schemas.microsoft.com/office/drawing/2014/main" id="{C6B4D460-1B72-A74A-87ED-972155334893}"/>
                </a:ext>
              </a:extLst>
            </p:cNvPr>
            <p:cNvSpPr/>
            <p:nvPr/>
          </p:nvSpPr>
          <p:spPr>
            <a:xfrm>
              <a:off x="432063" y="2626265"/>
              <a:ext cx="2485028" cy="2534124"/>
            </a:xfrm>
            <a:prstGeom prst="rect">
              <a:avLst/>
            </a:prstGeom>
          </p:spPr>
          <p:txBody>
            <a:bodyPr wrap="square" rtlCol="0">
              <a:spAutoFit/>
            </a:bodyPr>
            <a:lstStyle/>
            <a:p>
              <a:pPr algn="ctr" rtl="0"/>
              <a:r>
                <a:rPr lang="fr" sz="2000" i="1" kern="0" dirty="0">
                  <a:solidFill>
                    <a:schemeClr val="bg1"/>
                  </a:solidFill>
                  <a:ea typeface="MS PGothic" pitchFamily="34" charset="-128"/>
                  <a:cs typeface="Calibri"/>
                </a:rPr>
                <a:t>Si la personne vous fait part </a:t>
              </a:r>
              <a:br>
                <a:rPr lang="en-US" sz="2000" i="1" kern="0" dirty="0">
                  <a:solidFill>
                    <a:schemeClr val="bg1"/>
                  </a:solidFill>
                  <a:ea typeface="MS PGothic" pitchFamily="34" charset="-128"/>
                  <a:cs typeface="Calibri"/>
                </a:rPr>
              </a:br>
              <a:r>
                <a:rPr lang="fr" sz="2000" i="1" kern="0" dirty="0">
                  <a:solidFill>
                    <a:schemeClr val="bg1"/>
                  </a:solidFill>
                  <a:ea typeface="MS PGothic" pitchFamily="34" charset="-128"/>
                  <a:cs typeface="Calibri"/>
                </a:rPr>
                <a:t>de son orientation sexuelle, identité de genre, expression de genre et caractéristiques de sexe (OSIEGCS)</a:t>
              </a:r>
              <a:r>
                <a:rPr lang="fr-FR" sz="2000" i="1" u="sng" kern="0" dirty="0">
                  <a:solidFill>
                    <a:srgbClr val="FF0000"/>
                  </a:solidFill>
                  <a:ea typeface="MS PGothic" pitchFamily="34" charset="-128"/>
                  <a:cs typeface="Calibri"/>
                </a:rPr>
                <a:t> </a:t>
              </a:r>
              <a:endParaRPr lang="fr" sz="2000" i="1" kern="0" dirty="0">
                <a:solidFill>
                  <a:schemeClr val="bg1"/>
                </a:solidFill>
                <a:ea typeface="MS PGothic" pitchFamily="34" charset="-128"/>
                <a:cs typeface="Calibri"/>
              </a:endParaRPr>
            </a:p>
            <a:p>
              <a:pPr algn="ctr" rtl="0">
                <a:spcBef>
                  <a:spcPts val="600"/>
                </a:spcBef>
              </a:pPr>
              <a:r>
                <a:rPr lang="fr" sz="2000" kern="0" dirty="0">
                  <a:solidFill>
                    <a:schemeClr val="bg1"/>
                  </a:solidFill>
                  <a:ea typeface="MS PGothic" pitchFamily="34" charset="-128"/>
                  <a:cs typeface="Calibri"/>
                </a:rPr>
                <a:t>Pourriez-vous m’en dire plus sur la façon dont vous le vivez ? </a:t>
              </a:r>
            </a:p>
            <a:p>
              <a:pPr algn="ctr" rtl="0"/>
              <a:endParaRPr lang="en-US" sz="2000" dirty="0"/>
            </a:p>
          </p:txBody>
        </p:sp>
      </p:grpSp>
      <p:grpSp>
        <p:nvGrpSpPr>
          <p:cNvPr id="119" name="Group 118">
            <a:extLst>
              <a:ext uri="{FF2B5EF4-FFF2-40B4-BE49-F238E27FC236}">
                <a16:creationId xmlns:a16="http://schemas.microsoft.com/office/drawing/2014/main" id="{0B404C4A-9CEB-B847-886D-912A472CEB30}"/>
              </a:ext>
            </a:extLst>
          </p:cNvPr>
          <p:cNvGrpSpPr/>
          <p:nvPr>
            <p:custDataLst>
              <p:tags r:id="rId11"/>
            </p:custDataLst>
          </p:nvPr>
        </p:nvGrpSpPr>
        <p:grpSpPr>
          <a:xfrm>
            <a:off x="6287951" y="3513066"/>
            <a:ext cx="4039559" cy="3888038"/>
            <a:chOff x="153944" y="2137490"/>
            <a:chExt cx="2941508" cy="3634813"/>
          </a:xfrm>
        </p:grpSpPr>
        <p:sp>
          <p:nvSpPr>
            <p:cNvPr id="120" name="Freeform 1050">
              <a:extLst>
                <a:ext uri="{FF2B5EF4-FFF2-40B4-BE49-F238E27FC236}">
                  <a16:creationId xmlns:a16="http://schemas.microsoft.com/office/drawing/2014/main" id="{179C9851-2C6A-994C-9EBA-E25024436EE9}"/>
                </a:ext>
              </a:extLst>
            </p:cNvPr>
            <p:cNvSpPr>
              <a:spLocks/>
            </p:cNvSpPr>
            <p:nvPr/>
          </p:nvSpPr>
          <p:spPr bwMode="auto">
            <a:xfrm>
              <a:off x="153944" y="2137490"/>
              <a:ext cx="2941508" cy="3634813"/>
            </a:xfrm>
            <a:custGeom>
              <a:avLst/>
              <a:gdLst>
                <a:gd name="T0" fmla="*/ 768 w 1386"/>
                <a:gd name="T1" fmla="*/ 4 h 1872"/>
                <a:gd name="T2" fmla="*/ 912 w 1386"/>
                <a:gd name="T3" fmla="*/ 36 h 1872"/>
                <a:gd name="T4" fmla="*/ 1043 w 1386"/>
                <a:gd name="T5" fmla="*/ 95 h 1872"/>
                <a:gd name="T6" fmla="*/ 1157 w 1386"/>
                <a:gd name="T7" fmla="*/ 178 h 1872"/>
                <a:gd name="T8" fmla="*/ 1252 w 1386"/>
                <a:gd name="T9" fmla="*/ 284 h 1872"/>
                <a:gd name="T10" fmla="*/ 1324 w 1386"/>
                <a:gd name="T11" fmla="*/ 407 h 1872"/>
                <a:gd name="T12" fmla="*/ 1370 w 1386"/>
                <a:gd name="T13" fmla="*/ 545 h 1872"/>
                <a:gd name="T14" fmla="*/ 1386 w 1386"/>
                <a:gd name="T15" fmla="*/ 693 h 1872"/>
                <a:gd name="T16" fmla="*/ 1373 w 1386"/>
                <a:gd name="T17" fmla="*/ 825 h 1872"/>
                <a:gd name="T18" fmla="*/ 1335 w 1386"/>
                <a:gd name="T19" fmla="*/ 951 h 1872"/>
                <a:gd name="T20" fmla="*/ 1275 w 1386"/>
                <a:gd name="T21" fmla="*/ 1066 h 1872"/>
                <a:gd name="T22" fmla="*/ 1195 w 1386"/>
                <a:gd name="T23" fmla="*/ 1169 h 1872"/>
                <a:gd name="T24" fmla="*/ 1095 w 1386"/>
                <a:gd name="T25" fmla="*/ 1256 h 1872"/>
                <a:gd name="T26" fmla="*/ 980 w 1386"/>
                <a:gd name="T27" fmla="*/ 1324 h 1872"/>
                <a:gd name="T28" fmla="*/ 851 w 1386"/>
                <a:gd name="T29" fmla="*/ 1368 h 1872"/>
                <a:gd name="T30" fmla="*/ 843 w 1386"/>
                <a:gd name="T31" fmla="*/ 1406 h 1872"/>
                <a:gd name="T32" fmla="*/ 836 w 1386"/>
                <a:gd name="T33" fmla="*/ 1432 h 1872"/>
                <a:gd name="T34" fmla="*/ 832 w 1386"/>
                <a:gd name="T35" fmla="*/ 1451 h 1872"/>
                <a:gd name="T36" fmla="*/ 830 w 1386"/>
                <a:gd name="T37" fmla="*/ 1466 h 1872"/>
                <a:gd name="T38" fmla="*/ 826 w 1386"/>
                <a:gd name="T39" fmla="*/ 1484 h 1872"/>
                <a:gd name="T40" fmla="*/ 820 w 1386"/>
                <a:gd name="T41" fmla="*/ 1507 h 1872"/>
                <a:gd name="T42" fmla="*/ 813 w 1386"/>
                <a:gd name="T43" fmla="*/ 1540 h 1872"/>
                <a:gd name="T44" fmla="*/ 802 w 1386"/>
                <a:gd name="T45" fmla="*/ 1590 h 1872"/>
                <a:gd name="T46" fmla="*/ 788 w 1386"/>
                <a:gd name="T47" fmla="*/ 1658 h 1872"/>
                <a:gd name="T48" fmla="*/ 768 w 1386"/>
                <a:gd name="T49" fmla="*/ 1751 h 1872"/>
                <a:gd name="T50" fmla="*/ 742 w 1386"/>
                <a:gd name="T51" fmla="*/ 1872 h 1872"/>
                <a:gd name="T52" fmla="*/ 512 w 1386"/>
                <a:gd name="T53" fmla="*/ 1362 h 1872"/>
                <a:gd name="T54" fmla="*/ 382 w 1386"/>
                <a:gd name="T55" fmla="*/ 1312 h 1872"/>
                <a:gd name="T56" fmla="*/ 267 w 1386"/>
                <a:gd name="T57" fmla="*/ 1237 h 1872"/>
                <a:gd name="T58" fmla="*/ 167 w 1386"/>
                <a:gd name="T59" fmla="*/ 1143 h 1872"/>
                <a:gd name="T60" fmla="*/ 89 w 1386"/>
                <a:gd name="T61" fmla="*/ 1031 h 1872"/>
                <a:gd name="T62" fmla="*/ 34 w 1386"/>
                <a:gd name="T63" fmla="*/ 904 h 1872"/>
                <a:gd name="T64" fmla="*/ 4 w 1386"/>
                <a:gd name="T65" fmla="*/ 766 h 1872"/>
                <a:gd name="T66" fmla="*/ 5 w 1386"/>
                <a:gd name="T67" fmla="*/ 618 h 1872"/>
                <a:gd name="T68" fmla="*/ 35 w 1386"/>
                <a:gd name="T69" fmla="*/ 474 h 1872"/>
                <a:gd name="T70" fmla="*/ 95 w 1386"/>
                <a:gd name="T71" fmla="*/ 343 h 1872"/>
                <a:gd name="T72" fmla="*/ 179 w 1386"/>
                <a:gd name="T73" fmla="*/ 229 h 1872"/>
                <a:gd name="T74" fmla="*/ 284 w 1386"/>
                <a:gd name="T75" fmla="*/ 134 h 1872"/>
                <a:gd name="T76" fmla="*/ 407 w 1386"/>
                <a:gd name="T77" fmla="*/ 62 h 1872"/>
                <a:gd name="T78" fmla="*/ 544 w 1386"/>
                <a:gd name="T79" fmla="*/ 16 h 1872"/>
                <a:gd name="T80" fmla="*/ 693 w 1386"/>
                <a:gd name="T81" fmla="*/ 0 h 1872"/>
                <a:gd name="connsiteX0" fmla="*/ 5000 w 10000"/>
                <a:gd name="connsiteY0" fmla="*/ 0 h 9653"/>
                <a:gd name="connsiteX1" fmla="*/ 5541 w 10000"/>
                <a:gd name="connsiteY1" fmla="*/ 21 h 9653"/>
                <a:gd name="connsiteX2" fmla="*/ 6068 w 10000"/>
                <a:gd name="connsiteY2" fmla="*/ 85 h 9653"/>
                <a:gd name="connsiteX3" fmla="*/ 6580 w 10000"/>
                <a:gd name="connsiteY3" fmla="*/ 192 h 9653"/>
                <a:gd name="connsiteX4" fmla="*/ 7063 w 10000"/>
                <a:gd name="connsiteY4" fmla="*/ 331 h 9653"/>
                <a:gd name="connsiteX5" fmla="*/ 7525 w 10000"/>
                <a:gd name="connsiteY5" fmla="*/ 507 h 9653"/>
                <a:gd name="connsiteX6" fmla="*/ 7951 w 10000"/>
                <a:gd name="connsiteY6" fmla="*/ 716 h 9653"/>
                <a:gd name="connsiteX7" fmla="*/ 8348 w 10000"/>
                <a:gd name="connsiteY7" fmla="*/ 951 h 9653"/>
                <a:gd name="connsiteX8" fmla="*/ 8709 w 10000"/>
                <a:gd name="connsiteY8" fmla="*/ 1223 h 9653"/>
                <a:gd name="connsiteX9" fmla="*/ 9033 w 10000"/>
                <a:gd name="connsiteY9" fmla="*/ 1517 h 9653"/>
                <a:gd name="connsiteX10" fmla="*/ 9307 w 10000"/>
                <a:gd name="connsiteY10" fmla="*/ 1832 h 9653"/>
                <a:gd name="connsiteX11" fmla="*/ 9553 w 10000"/>
                <a:gd name="connsiteY11" fmla="*/ 2174 h 9653"/>
                <a:gd name="connsiteX12" fmla="*/ 9747 w 10000"/>
                <a:gd name="connsiteY12" fmla="*/ 2532 h 9653"/>
                <a:gd name="connsiteX13" fmla="*/ 9885 w 10000"/>
                <a:gd name="connsiteY13" fmla="*/ 2911 h 9653"/>
                <a:gd name="connsiteX14" fmla="*/ 9971 w 10000"/>
                <a:gd name="connsiteY14" fmla="*/ 3301 h 9653"/>
                <a:gd name="connsiteX15" fmla="*/ 10000 w 10000"/>
                <a:gd name="connsiteY15" fmla="*/ 3702 h 9653"/>
                <a:gd name="connsiteX16" fmla="*/ 9971 w 10000"/>
                <a:gd name="connsiteY16" fmla="*/ 4060 h 9653"/>
                <a:gd name="connsiteX17" fmla="*/ 9906 w 10000"/>
                <a:gd name="connsiteY17" fmla="*/ 4407 h 9653"/>
                <a:gd name="connsiteX18" fmla="*/ 9791 w 10000"/>
                <a:gd name="connsiteY18" fmla="*/ 4749 h 9653"/>
                <a:gd name="connsiteX19" fmla="*/ 9632 w 10000"/>
                <a:gd name="connsiteY19" fmla="*/ 5080 h 9653"/>
                <a:gd name="connsiteX20" fmla="*/ 9430 w 10000"/>
                <a:gd name="connsiteY20" fmla="*/ 5395 h 9653"/>
                <a:gd name="connsiteX21" fmla="*/ 9199 w 10000"/>
                <a:gd name="connsiteY21" fmla="*/ 5694 h 9653"/>
                <a:gd name="connsiteX22" fmla="*/ 8925 w 10000"/>
                <a:gd name="connsiteY22" fmla="*/ 5983 h 9653"/>
                <a:gd name="connsiteX23" fmla="*/ 8622 w 10000"/>
                <a:gd name="connsiteY23" fmla="*/ 6245 h 9653"/>
                <a:gd name="connsiteX24" fmla="*/ 8283 w 10000"/>
                <a:gd name="connsiteY24" fmla="*/ 6490 h 9653"/>
                <a:gd name="connsiteX25" fmla="*/ 7900 w 10000"/>
                <a:gd name="connsiteY25" fmla="*/ 6709 h 9653"/>
                <a:gd name="connsiteX26" fmla="*/ 7504 w 10000"/>
                <a:gd name="connsiteY26" fmla="*/ 6902 h 9653"/>
                <a:gd name="connsiteX27" fmla="*/ 7071 w 10000"/>
                <a:gd name="connsiteY27" fmla="*/ 7073 h 9653"/>
                <a:gd name="connsiteX28" fmla="*/ 6616 w 10000"/>
                <a:gd name="connsiteY28" fmla="*/ 7206 h 9653"/>
                <a:gd name="connsiteX29" fmla="*/ 6140 w 10000"/>
                <a:gd name="connsiteY29" fmla="*/ 7308 h 9653"/>
                <a:gd name="connsiteX30" fmla="*/ 6097 w 10000"/>
                <a:gd name="connsiteY30" fmla="*/ 7420 h 9653"/>
                <a:gd name="connsiteX31" fmla="*/ 6082 w 10000"/>
                <a:gd name="connsiteY31" fmla="*/ 7511 h 9653"/>
                <a:gd name="connsiteX32" fmla="*/ 6053 w 10000"/>
                <a:gd name="connsiteY32" fmla="*/ 7591 h 9653"/>
                <a:gd name="connsiteX33" fmla="*/ 6032 w 10000"/>
                <a:gd name="connsiteY33" fmla="*/ 7650 h 9653"/>
                <a:gd name="connsiteX34" fmla="*/ 6025 w 10000"/>
                <a:gd name="connsiteY34" fmla="*/ 7703 h 9653"/>
                <a:gd name="connsiteX35" fmla="*/ 6003 w 10000"/>
                <a:gd name="connsiteY35" fmla="*/ 7751 h 9653"/>
                <a:gd name="connsiteX36" fmla="*/ 5996 w 10000"/>
                <a:gd name="connsiteY36" fmla="*/ 7794 h 9653"/>
                <a:gd name="connsiteX37" fmla="*/ 5988 w 10000"/>
                <a:gd name="connsiteY37" fmla="*/ 7831 h 9653"/>
                <a:gd name="connsiteX38" fmla="*/ 5967 w 10000"/>
                <a:gd name="connsiteY38" fmla="*/ 7874 h 9653"/>
                <a:gd name="connsiteX39" fmla="*/ 5960 w 10000"/>
                <a:gd name="connsiteY39" fmla="*/ 7927 h 9653"/>
                <a:gd name="connsiteX40" fmla="*/ 5938 w 10000"/>
                <a:gd name="connsiteY40" fmla="*/ 7981 h 9653"/>
                <a:gd name="connsiteX41" fmla="*/ 5916 w 10000"/>
                <a:gd name="connsiteY41" fmla="*/ 8050 h 9653"/>
                <a:gd name="connsiteX42" fmla="*/ 5895 w 10000"/>
                <a:gd name="connsiteY42" fmla="*/ 8125 h 9653"/>
                <a:gd name="connsiteX43" fmla="*/ 5866 w 10000"/>
                <a:gd name="connsiteY43" fmla="*/ 8226 h 9653"/>
                <a:gd name="connsiteX44" fmla="*/ 5837 w 10000"/>
                <a:gd name="connsiteY44" fmla="*/ 8344 h 9653"/>
                <a:gd name="connsiteX45" fmla="*/ 5786 w 10000"/>
                <a:gd name="connsiteY45" fmla="*/ 8494 h 9653"/>
                <a:gd name="connsiteX46" fmla="*/ 5743 w 10000"/>
                <a:gd name="connsiteY46" fmla="*/ 8659 h 9653"/>
                <a:gd name="connsiteX47" fmla="*/ 5685 w 10000"/>
                <a:gd name="connsiteY47" fmla="*/ 8857 h 9653"/>
                <a:gd name="connsiteX48" fmla="*/ 5620 w 10000"/>
                <a:gd name="connsiteY48" fmla="*/ 9087 h 9653"/>
                <a:gd name="connsiteX49" fmla="*/ 5541 w 10000"/>
                <a:gd name="connsiteY49" fmla="*/ 9354 h 9653"/>
                <a:gd name="connsiteX50" fmla="*/ 5447 w 10000"/>
                <a:gd name="connsiteY50" fmla="*/ 9653 h 9653"/>
                <a:gd name="connsiteX51" fmla="*/ 4185 w 10000"/>
                <a:gd name="connsiteY51" fmla="*/ 7350 h 9653"/>
                <a:gd name="connsiteX52" fmla="*/ 3694 w 10000"/>
                <a:gd name="connsiteY52" fmla="*/ 7276 h 9653"/>
                <a:gd name="connsiteX53" fmla="*/ 3211 w 10000"/>
                <a:gd name="connsiteY53" fmla="*/ 7158 h 9653"/>
                <a:gd name="connsiteX54" fmla="*/ 2756 w 10000"/>
                <a:gd name="connsiteY54" fmla="*/ 7009 h 9653"/>
                <a:gd name="connsiteX55" fmla="*/ 2323 w 10000"/>
                <a:gd name="connsiteY55" fmla="*/ 6827 h 9653"/>
                <a:gd name="connsiteX56" fmla="*/ 1926 w 10000"/>
                <a:gd name="connsiteY56" fmla="*/ 6608 h 9653"/>
                <a:gd name="connsiteX57" fmla="*/ 1544 w 10000"/>
                <a:gd name="connsiteY57" fmla="*/ 6373 h 9653"/>
                <a:gd name="connsiteX58" fmla="*/ 1205 w 10000"/>
                <a:gd name="connsiteY58" fmla="*/ 6106 h 9653"/>
                <a:gd name="connsiteX59" fmla="*/ 902 w 10000"/>
                <a:gd name="connsiteY59" fmla="*/ 5817 h 9653"/>
                <a:gd name="connsiteX60" fmla="*/ 642 w 10000"/>
                <a:gd name="connsiteY60" fmla="*/ 5507 h 9653"/>
                <a:gd name="connsiteX61" fmla="*/ 426 w 10000"/>
                <a:gd name="connsiteY61" fmla="*/ 5176 h 9653"/>
                <a:gd name="connsiteX62" fmla="*/ 245 w 10000"/>
                <a:gd name="connsiteY62" fmla="*/ 4829 h 9653"/>
                <a:gd name="connsiteX63" fmla="*/ 108 w 10000"/>
                <a:gd name="connsiteY63" fmla="*/ 4466 h 9653"/>
                <a:gd name="connsiteX64" fmla="*/ 29 w 10000"/>
                <a:gd name="connsiteY64" fmla="*/ 4092 h 9653"/>
                <a:gd name="connsiteX65" fmla="*/ 0 w 10000"/>
                <a:gd name="connsiteY65" fmla="*/ 3702 h 9653"/>
                <a:gd name="connsiteX66" fmla="*/ 36 w 10000"/>
                <a:gd name="connsiteY66" fmla="*/ 3301 h 9653"/>
                <a:gd name="connsiteX67" fmla="*/ 123 w 10000"/>
                <a:gd name="connsiteY67" fmla="*/ 2911 h 9653"/>
                <a:gd name="connsiteX68" fmla="*/ 253 w 10000"/>
                <a:gd name="connsiteY68" fmla="*/ 2532 h 9653"/>
                <a:gd name="connsiteX69" fmla="*/ 455 w 10000"/>
                <a:gd name="connsiteY69" fmla="*/ 2174 h 9653"/>
                <a:gd name="connsiteX70" fmla="*/ 685 w 10000"/>
                <a:gd name="connsiteY70" fmla="*/ 1832 h 9653"/>
                <a:gd name="connsiteX71" fmla="*/ 974 w 10000"/>
                <a:gd name="connsiteY71" fmla="*/ 1517 h 9653"/>
                <a:gd name="connsiteX72" fmla="*/ 1291 w 10000"/>
                <a:gd name="connsiteY72" fmla="*/ 1223 h 9653"/>
                <a:gd name="connsiteX73" fmla="*/ 1652 w 10000"/>
                <a:gd name="connsiteY73" fmla="*/ 951 h 9653"/>
                <a:gd name="connsiteX74" fmla="*/ 2049 w 10000"/>
                <a:gd name="connsiteY74" fmla="*/ 716 h 9653"/>
                <a:gd name="connsiteX75" fmla="*/ 2482 w 10000"/>
                <a:gd name="connsiteY75" fmla="*/ 507 h 9653"/>
                <a:gd name="connsiteX76" fmla="*/ 2937 w 10000"/>
                <a:gd name="connsiteY76" fmla="*/ 331 h 9653"/>
                <a:gd name="connsiteX77" fmla="*/ 3420 w 10000"/>
                <a:gd name="connsiteY77" fmla="*/ 192 h 9653"/>
                <a:gd name="connsiteX78" fmla="*/ 3925 w 10000"/>
                <a:gd name="connsiteY78" fmla="*/ 85 h 9653"/>
                <a:gd name="connsiteX79" fmla="*/ 4459 w 10000"/>
                <a:gd name="connsiteY79" fmla="*/ 21 h 9653"/>
                <a:gd name="connsiteX80" fmla="*/ 5000 w 10000"/>
                <a:gd name="connsiteY80" fmla="*/ 0 h 9653"/>
                <a:gd name="connsiteX0" fmla="*/ 5000 w 10000"/>
                <a:gd name="connsiteY0" fmla="*/ 0 h 9690"/>
                <a:gd name="connsiteX1" fmla="*/ 5541 w 10000"/>
                <a:gd name="connsiteY1" fmla="*/ 22 h 9690"/>
                <a:gd name="connsiteX2" fmla="*/ 6068 w 10000"/>
                <a:gd name="connsiteY2" fmla="*/ 88 h 9690"/>
                <a:gd name="connsiteX3" fmla="*/ 6580 w 10000"/>
                <a:gd name="connsiteY3" fmla="*/ 199 h 9690"/>
                <a:gd name="connsiteX4" fmla="*/ 7063 w 10000"/>
                <a:gd name="connsiteY4" fmla="*/ 343 h 9690"/>
                <a:gd name="connsiteX5" fmla="*/ 7525 w 10000"/>
                <a:gd name="connsiteY5" fmla="*/ 525 h 9690"/>
                <a:gd name="connsiteX6" fmla="*/ 7951 w 10000"/>
                <a:gd name="connsiteY6" fmla="*/ 742 h 9690"/>
                <a:gd name="connsiteX7" fmla="*/ 8348 w 10000"/>
                <a:gd name="connsiteY7" fmla="*/ 985 h 9690"/>
                <a:gd name="connsiteX8" fmla="*/ 8709 w 10000"/>
                <a:gd name="connsiteY8" fmla="*/ 1267 h 9690"/>
                <a:gd name="connsiteX9" fmla="*/ 9033 w 10000"/>
                <a:gd name="connsiteY9" fmla="*/ 1572 h 9690"/>
                <a:gd name="connsiteX10" fmla="*/ 9307 w 10000"/>
                <a:gd name="connsiteY10" fmla="*/ 1898 h 9690"/>
                <a:gd name="connsiteX11" fmla="*/ 9553 w 10000"/>
                <a:gd name="connsiteY11" fmla="*/ 2252 h 9690"/>
                <a:gd name="connsiteX12" fmla="*/ 9747 w 10000"/>
                <a:gd name="connsiteY12" fmla="*/ 2623 h 9690"/>
                <a:gd name="connsiteX13" fmla="*/ 9885 w 10000"/>
                <a:gd name="connsiteY13" fmla="*/ 3016 h 9690"/>
                <a:gd name="connsiteX14" fmla="*/ 9971 w 10000"/>
                <a:gd name="connsiteY14" fmla="*/ 3420 h 9690"/>
                <a:gd name="connsiteX15" fmla="*/ 10000 w 10000"/>
                <a:gd name="connsiteY15" fmla="*/ 3835 h 9690"/>
                <a:gd name="connsiteX16" fmla="*/ 9971 w 10000"/>
                <a:gd name="connsiteY16" fmla="*/ 4206 h 9690"/>
                <a:gd name="connsiteX17" fmla="*/ 9906 w 10000"/>
                <a:gd name="connsiteY17" fmla="*/ 4565 h 9690"/>
                <a:gd name="connsiteX18" fmla="*/ 9791 w 10000"/>
                <a:gd name="connsiteY18" fmla="*/ 4920 h 9690"/>
                <a:gd name="connsiteX19" fmla="*/ 9632 w 10000"/>
                <a:gd name="connsiteY19" fmla="*/ 5263 h 9690"/>
                <a:gd name="connsiteX20" fmla="*/ 9430 w 10000"/>
                <a:gd name="connsiteY20" fmla="*/ 5589 h 9690"/>
                <a:gd name="connsiteX21" fmla="*/ 9199 w 10000"/>
                <a:gd name="connsiteY21" fmla="*/ 5899 h 9690"/>
                <a:gd name="connsiteX22" fmla="*/ 8925 w 10000"/>
                <a:gd name="connsiteY22" fmla="*/ 6198 h 9690"/>
                <a:gd name="connsiteX23" fmla="*/ 8622 w 10000"/>
                <a:gd name="connsiteY23" fmla="*/ 6469 h 9690"/>
                <a:gd name="connsiteX24" fmla="*/ 8283 w 10000"/>
                <a:gd name="connsiteY24" fmla="*/ 6723 h 9690"/>
                <a:gd name="connsiteX25" fmla="*/ 7900 w 10000"/>
                <a:gd name="connsiteY25" fmla="*/ 6950 h 9690"/>
                <a:gd name="connsiteX26" fmla="*/ 7504 w 10000"/>
                <a:gd name="connsiteY26" fmla="*/ 7150 h 9690"/>
                <a:gd name="connsiteX27" fmla="*/ 7071 w 10000"/>
                <a:gd name="connsiteY27" fmla="*/ 7327 h 9690"/>
                <a:gd name="connsiteX28" fmla="*/ 6616 w 10000"/>
                <a:gd name="connsiteY28" fmla="*/ 7465 h 9690"/>
                <a:gd name="connsiteX29" fmla="*/ 6140 w 10000"/>
                <a:gd name="connsiteY29" fmla="*/ 7571 h 9690"/>
                <a:gd name="connsiteX30" fmla="*/ 6097 w 10000"/>
                <a:gd name="connsiteY30" fmla="*/ 7687 h 9690"/>
                <a:gd name="connsiteX31" fmla="*/ 6082 w 10000"/>
                <a:gd name="connsiteY31" fmla="*/ 7781 h 9690"/>
                <a:gd name="connsiteX32" fmla="*/ 6053 w 10000"/>
                <a:gd name="connsiteY32" fmla="*/ 7864 h 9690"/>
                <a:gd name="connsiteX33" fmla="*/ 6032 w 10000"/>
                <a:gd name="connsiteY33" fmla="*/ 7925 h 9690"/>
                <a:gd name="connsiteX34" fmla="*/ 6025 w 10000"/>
                <a:gd name="connsiteY34" fmla="*/ 7980 h 9690"/>
                <a:gd name="connsiteX35" fmla="*/ 6003 w 10000"/>
                <a:gd name="connsiteY35" fmla="*/ 8030 h 9690"/>
                <a:gd name="connsiteX36" fmla="*/ 5996 w 10000"/>
                <a:gd name="connsiteY36" fmla="*/ 8074 h 9690"/>
                <a:gd name="connsiteX37" fmla="*/ 5988 w 10000"/>
                <a:gd name="connsiteY37" fmla="*/ 8113 h 9690"/>
                <a:gd name="connsiteX38" fmla="*/ 5967 w 10000"/>
                <a:gd name="connsiteY38" fmla="*/ 8157 h 9690"/>
                <a:gd name="connsiteX39" fmla="*/ 5960 w 10000"/>
                <a:gd name="connsiteY39" fmla="*/ 8212 h 9690"/>
                <a:gd name="connsiteX40" fmla="*/ 5938 w 10000"/>
                <a:gd name="connsiteY40" fmla="*/ 8268 h 9690"/>
                <a:gd name="connsiteX41" fmla="*/ 5916 w 10000"/>
                <a:gd name="connsiteY41" fmla="*/ 8339 h 9690"/>
                <a:gd name="connsiteX42" fmla="*/ 5895 w 10000"/>
                <a:gd name="connsiteY42" fmla="*/ 8417 h 9690"/>
                <a:gd name="connsiteX43" fmla="*/ 5866 w 10000"/>
                <a:gd name="connsiteY43" fmla="*/ 8522 h 9690"/>
                <a:gd name="connsiteX44" fmla="*/ 5837 w 10000"/>
                <a:gd name="connsiteY44" fmla="*/ 8644 h 9690"/>
                <a:gd name="connsiteX45" fmla="*/ 5786 w 10000"/>
                <a:gd name="connsiteY45" fmla="*/ 8799 h 9690"/>
                <a:gd name="connsiteX46" fmla="*/ 5743 w 10000"/>
                <a:gd name="connsiteY46" fmla="*/ 8970 h 9690"/>
                <a:gd name="connsiteX47" fmla="*/ 5685 w 10000"/>
                <a:gd name="connsiteY47" fmla="*/ 9175 h 9690"/>
                <a:gd name="connsiteX48" fmla="*/ 5620 w 10000"/>
                <a:gd name="connsiteY48" fmla="*/ 9414 h 9690"/>
                <a:gd name="connsiteX49" fmla="*/ 5541 w 10000"/>
                <a:gd name="connsiteY49" fmla="*/ 9690 h 9690"/>
                <a:gd name="connsiteX50" fmla="*/ 4185 w 10000"/>
                <a:gd name="connsiteY50" fmla="*/ 7614 h 9690"/>
                <a:gd name="connsiteX51" fmla="*/ 3694 w 10000"/>
                <a:gd name="connsiteY51" fmla="*/ 7538 h 9690"/>
                <a:gd name="connsiteX52" fmla="*/ 3211 w 10000"/>
                <a:gd name="connsiteY52" fmla="*/ 7415 h 9690"/>
                <a:gd name="connsiteX53" fmla="*/ 2756 w 10000"/>
                <a:gd name="connsiteY53" fmla="*/ 7261 h 9690"/>
                <a:gd name="connsiteX54" fmla="*/ 2323 w 10000"/>
                <a:gd name="connsiteY54" fmla="*/ 7072 h 9690"/>
                <a:gd name="connsiteX55" fmla="*/ 1926 w 10000"/>
                <a:gd name="connsiteY55" fmla="*/ 6846 h 9690"/>
                <a:gd name="connsiteX56" fmla="*/ 1544 w 10000"/>
                <a:gd name="connsiteY56" fmla="*/ 6602 h 9690"/>
                <a:gd name="connsiteX57" fmla="*/ 1205 w 10000"/>
                <a:gd name="connsiteY57" fmla="*/ 6325 h 9690"/>
                <a:gd name="connsiteX58" fmla="*/ 902 w 10000"/>
                <a:gd name="connsiteY58" fmla="*/ 6026 h 9690"/>
                <a:gd name="connsiteX59" fmla="*/ 642 w 10000"/>
                <a:gd name="connsiteY59" fmla="*/ 5705 h 9690"/>
                <a:gd name="connsiteX60" fmla="*/ 426 w 10000"/>
                <a:gd name="connsiteY60" fmla="*/ 5362 h 9690"/>
                <a:gd name="connsiteX61" fmla="*/ 245 w 10000"/>
                <a:gd name="connsiteY61" fmla="*/ 5003 h 9690"/>
                <a:gd name="connsiteX62" fmla="*/ 108 w 10000"/>
                <a:gd name="connsiteY62" fmla="*/ 4627 h 9690"/>
                <a:gd name="connsiteX63" fmla="*/ 29 w 10000"/>
                <a:gd name="connsiteY63" fmla="*/ 4239 h 9690"/>
                <a:gd name="connsiteX64" fmla="*/ 0 w 10000"/>
                <a:gd name="connsiteY64" fmla="*/ 3835 h 9690"/>
                <a:gd name="connsiteX65" fmla="*/ 36 w 10000"/>
                <a:gd name="connsiteY65" fmla="*/ 3420 h 9690"/>
                <a:gd name="connsiteX66" fmla="*/ 123 w 10000"/>
                <a:gd name="connsiteY66" fmla="*/ 3016 h 9690"/>
                <a:gd name="connsiteX67" fmla="*/ 253 w 10000"/>
                <a:gd name="connsiteY67" fmla="*/ 2623 h 9690"/>
                <a:gd name="connsiteX68" fmla="*/ 455 w 10000"/>
                <a:gd name="connsiteY68" fmla="*/ 2252 h 9690"/>
                <a:gd name="connsiteX69" fmla="*/ 685 w 10000"/>
                <a:gd name="connsiteY69" fmla="*/ 1898 h 9690"/>
                <a:gd name="connsiteX70" fmla="*/ 974 w 10000"/>
                <a:gd name="connsiteY70" fmla="*/ 1572 h 9690"/>
                <a:gd name="connsiteX71" fmla="*/ 1291 w 10000"/>
                <a:gd name="connsiteY71" fmla="*/ 1267 h 9690"/>
                <a:gd name="connsiteX72" fmla="*/ 1652 w 10000"/>
                <a:gd name="connsiteY72" fmla="*/ 985 h 9690"/>
                <a:gd name="connsiteX73" fmla="*/ 2049 w 10000"/>
                <a:gd name="connsiteY73" fmla="*/ 742 h 9690"/>
                <a:gd name="connsiteX74" fmla="*/ 2482 w 10000"/>
                <a:gd name="connsiteY74" fmla="*/ 525 h 9690"/>
                <a:gd name="connsiteX75" fmla="*/ 2937 w 10000"/>
                <a:gd name="connsiteY75" fmla="*/ 343 h 9690"/>
                <a:gd name="connsiteX76" fmla="*/ 3420 w 10000"/>
                <a:gd name="connsiteY76" fmla="*/ 199 h 9690"/>
                <a:gd name="connsiteX77" fmla="*/ 3925 w 10000"/>
                <a:gd name="connsiteY77" fmla="*/ 88 h 9690"/>
                <a:gd name="connsiteX78" fmla="*/ 4459 w 10000"/>
                <a:gd name="connsiteY78" fmla="*/ 22 h 9690"/>
                <a:gd name="connsiteX79" fmla="*/ 5000 w 10000"/>
                <a:gd name="connsiteY79" fmla="*/ 0 h 969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743 w 10000"/>
                <a:gd name="connsiteY46" fmla="*/ 9257 h 10020"/>
                <a:gd name="connsiteX47" fmla="*/ 5685 w 10000"/>
                <a:gd name="connsiteY47" fmla="*/ 9469 h 10020"/>
                <a:gd name="connsiteX48" fmla="*/ 5620 w 10000"/>
                <a:gd name="connsiteY48" fmla="*/ 9715 h 10020"/>
                <a:gd name="connsiteX49" fmla="*/ 5343 w 10000"/>
                <a:gd name="connsiteY49" fmla="*/ 10020 h 10020"/>
                <a:gd name="connsiteX50" fmla="*/ 4185 w 10000"/>
                <a:gd name="connsiteY50" fmla="*/ 7858 h 10020"/>
                <a:gd name="connsiteX51" fmla="*/ 3694 w 10000"/>
                <a:gd name="connsiteY51" fmla="*/ 7779 h 10020"/>
                <a:gd name="connsiteX52" fmla="*/ 3211 w 10000"/>
                <a:gd name="connsiteY52" fmla="*/ 7652 h 10020"/>
                <a:gd name="connsiteX53" fmla="*/ 2756 w 10000"/>
                <a:gd name="connsiteY53" fmla="*/ 7493 h 10020"/>
                <a:gd name="connsiteX54" fmla="*/ 2323 w 10000"/>
                <a:gd name="connsiteY54" fmla="*/ 7298 h 10020"/>
                <a:gd name="connsiteX55" fmla="*/ 1926 w 10000"/>
                <a:gd name="connsiteY55" fmla="*/ 7065 h 10020"/>
                <a:gd name="connsiteX56" fmla="*/ 1544 w 10000"/>
                <a:gd name="connsiteY56" fmla="*/ 6813 h 10020"/>
                <a:gd name="connsiteX57" fmla="*/ 1205 w 10000"/>
                <a:gd name="connsiteY57" fmla="*/ 6527 h 10020"/>
                <a:gd name="connsiteX58" fmla="*/ 902 w 10000"/>
                <a:gd name="connsiteY58" fmla="*/ 6219 h 10020"/>
                <a:gd name="connsiteX59" fmla="*/ 642 w 10000"/>
                <a:gd name="connsiteY59" fmla="*/ 5888 h 10020"/>
                <a:gd name="connsiteX60" fmla="*/ 426 w 10000"/>
                <a:gd name="connsiteY60" fmla="*/ 5534 h 10020"/>
                <a:gd name="connsiteX61" fmla="*/ 245 w 10000"/>
                <a:gd name="connsiteY61" fmla="*/ 5163 h 10020"/>
                <a:gd name="connsiteX62" fmla="*/ 108 w 10000"/>
                <a:gd name="connsiteY62" fmla="*/ 4775 h 10020"/>
                <a:gd name="connsiteX63" fmla="*/ 29 w 10000"/>
                <a:gd name="connsiteY63" fmla="*/ 4375 h 10020"/>
                <a:gd name="connsiteX64" fmla="*/ 0 w 10000"/>
                <a:gd name="connsiteY64" fmla="*/ 3958 h 10020"/>
                <a:gd name="connsiteX65" fmla="*/ 36 w 10000"/>
                <a:gd name="connsiteY65" fmla="*/ 3529 h 10020"/>
                <a:gd name="connsiteX66" fmla="*/ 123 w 10000"/>
                <a:gd name="connsiteY66" fmla="*/ 3112 h 10020"/>
                <a:gd name="connsiteX67" fmla="*/ 253 w 10000"/>
                <a:gd name="connsiteY67" fmla="*/ 2707 h 10020"/>
                <a:gd name="connsiteX68" fmla="*/ 455 w 10000"/>
                <a:gd name="connsiteY68" fmla="*/ 2324 h 10020"/>
                <a:gd name="connsiteX69" fmla="*/ 685 w 10000"/>
                <a:gd name="connsiteY69" fmla="*/ 1959 h 10020"/>
                <a:gd name="connsiteX70" fmla="*/ 974 w 10000"/>
                <a:gd name="connsiteY70" fmla="*/ 1622 h 10020"/>
                <a:gd name="connsiteX71" fmla="*/ 1291 w 10000"/>
                <a:gd name="connsiteY71" fmla="*/ 1308 h 10020"/>
                <a:gd name="connsiteX72" fmla="*/ 1652 w 10000"/>
                <a:gd name="connsiteY72" fmla="*/ 1017 h 10020"/>
                <a:gd name="connsiteX73" fmla="*/ 2049 w 10000"/>
                <a:gd name="connsiteY73" fmla="*/ 766 h 10020"/>
                <a:gd name="connsiteX74" fmla="*/ 2482 w 10000"/>
                <a:gd name="connsiteY74" fmla="*/ 542 h 10020"/>
                <a:gd name="connsiteX75" fmla="*/ 2937 w 10000"/>
                <a:gd name="connsiteY75" fmla="*/ 354 h 10020"/>
                <a:gd name="connsiteX76" fmla="*/ 3420 w 10000"/>
                <a:gd name="connsiteY76" fmla="*/ 205 h 10020"/>
                <a:gd name="connsiteX77" fmla="*/ 3925 w 10000"/>
                <a:gd name="connsiteY77" fmla="*/ 91 h 10020"/>
                <a:gd name="connsiteX78" fmla="*/ 4459 w 10000"/>
                <a:gd name="connsiteY78" fmla="*/ 23 h 10020"/>
                <a:gd name="connsiteX79" fmla="*/ 5000 w 10000"/>
                <a:gd name="connsiteY79"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743 w 10000"/>
                <a:gd name="connsiteY46" fmla="*/ 9257 h 10020"/>
                <a:gd name="connsiteX47" fmla="*/ 5685 w 10000"/>
                <a:gd name="connsiteY47" fmla="*/ 9469 h 10020"/>
                <a:gd name="connsiteX48" fmla="*/ 5620 w 10000"/>
                <a:gd name="connsiteY48" fmla="*/ 9715 h 10020"/>
                <a:gd name="connsiteX49" fmla="*/ 5343 w 10000"/>
                <a:gd name="connsiteY49" fmla="*/ 10020 h 10020"/>
                <a:gd name="connsiteX50" fmla="*/ 4185 w 10000"/>
                <a:gd name="connsiteY50" fmla="*/ 7858 h 10020"/>
                <a:gd name="connsiteX51" fmla="*/ 3694 w 10000"/>
                <a:gd name="connsiteY51" fmla="*/ 7779 h 10020"/>
                <a:gd name="connsiteX52" fmla="*/ 3211 w 10000"/>
                <a:gd name="connsiteY52" fmla="*/ 7652 h 10020"/>
                <a:gd name="connsiteX53" fmla="*/ 2756 w 10000"/>
                <a:gd name="connsiteY53" fmla="*/ 7493 h 10020"/>
                <a:gd name="connsiteX54" fmla="*/ 2323 w 10000"/>
                <a:gd name="connsiteY54" fmla="*/ 7298 h 10020"/>
                <a:gd name="connsiteX55" fmla="*/ 1926 w 10000"/>
                <a:gd name="connsiteY55" fmla="*/ 7065 h 10020"/>
                <a:gd name="connsiteX56" fmla="*/ 1544 w 10000"/>
                <a:gd name="connsiteY56" fmla="*/ 6813 h 10020"/>
                <a:gd name="connsiteX57" fmla="*/ 1205 w 10000"/>
                <a:gd name="connsiteY57" fmla="*/ 6527 h 10020"/>
                <a:gd name="connsiteX58" fmla="*/ 902 w 10000"/>
                <a:gd name="connsiteY58" fmla="*/ 6219 h 10020"/>
                <a:gd name="connsiteX59" fmla="*/ 642 w 10000"/>
                <a:gd name="connsiteY59" fmla="*/ 5888 h 10020"/>
                <a:gd name="connsiteX60" fmla="*/ 426 w 10000"/>
                <a:gd name="connsiteY60" fmla="*/ 5534 h 10020"/>
                <a:gd name="connsiteX61" fmla="*/ 245 w 10000"/>
                <a:gd name="connsiteY61" fmla="*/ 5163 h 10020"/>
                <a:gd name="connsiteX62" fmla="*/ 108 w 10000"/>
                <a:gd name="connsiteY62" fmla="*/ 4775 h 10020"/>
                <a:gd name="connsiteX63" fmla="*/ 29 w 10000"/>
                <a:gd name="connsiteY63" fmla="*/ 4375 h 10020"/>
                <a:gd name="connsiteX64" fmla="*/ 0 w 10000"/>
                <a:gd name="connsiteY64" fmla="*/ 3958 h 10020"/>
                <a:gd name="connsiteX65" fmla="*/ 36 w 10000"/>
                <a:gd name="connsiteY65" fmla="*/ 3529 h 10020"/>
                <a:gd name="connsiteX66" fmla="*/ 123 w 10000"/>
                <a:gd name="connsiteY66" fmla="*/ 3112 h 10020"/>
                <a:gd name="connsiteX67" fmla="*/ 253 w 10000"/>
                <a:gd name="connsiteY67" fmla="*/ 2707 h 10020"/>
                <a:gd name="connsiteX68" fmla="*/ 455 w 10000"/>
                <a:gd name="connsiteY68" fmla="*/ 2324 h 10020"/>
                <a:gd name="connsiteX69" fmla="*/ 685 w 10000"/>
                <a:gd name="connsiteY69" fmla="*/ 1959 h 10020"/>
                <a:gd name="connsiteX70" fmla="*/ 974 w 10000"/>
                <a:gd name="connsiteY70" fmla="*/ 1622 h 10020"/>
                <a:gd name="connsiteX71" fmla="*/ 1291 w 10000"/>
                <a:gd name="connsiteY71" fmla="*/ 1308 h 10020"/>
                <a:gd name="connsiteX72" fmla="*/ 1652 w 10000"/>
                <a:gd name="connsiteY72" fmla="*/ 1017 h 10020"/>
                <a:gd name="connsiteX73" fmla="*/ 2049 w 10000"/>
                <a:gd name="connsiteY73" fmla="*/ 766 h 10020"/>
                <a:gd name="connsiteX74" fmla="*/ 2482 w 10000"/>
                <a:gd name="connsiteY74" fmla="*/ 542 h 10020"/>
                <a:gd name="connsiteX75" fmla="*/ 2937 w 10000"/>
                <a:gd name="connsiteY75" fmla="*/ 354 h 10020"/>
                <a:gd name="connsiteX76" fmla="*/ 3420 w 10000"/>
                <a:gd name="connsiteY76" fmla="*/ 205 h 10020"/>
                <a:gd name="connsiteX77" fmla="*/ 3925 w 10000"/>
                <a:gd name="connsiteY77" fmla="*/ 91 h 10020"/>
                <a:gd name="connsiteX78" fmla="*/ 4459 w 10000"/>
                <a:gd name="connsiteY78" fmla="*/ 23 h 10020"/>
                <a:gd name="connsiteX79" fmla="*/ 5000 w 10000"/>
                <a:gd name="connsiteY79"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743 w 10000"/>
                <a:gd name="connsiteY46" fmla="*/ 9257 h 10020"/>
                <a:gd name="connsiteX47" fmla="*/ 5685 w 10000"/>
                <a:gd name="connsiteY47" fmla="*/ 9469 h 10020"/>
                <a:gd name="connsiteX48" fmla="*/ 5488 w 10000"/>
                <a:gd name="connsiteY48" fmla="*/ 9634 h 10020"/>
                <a:gd name="connsiteX49" fmla="*/ 5343 w 10000"/>
                <a:gd name="connsiteY49" fmla="*/ 10020 h 10020"/>
                <a:gd name="connsiteX50" fmla="*/ 4185 w 10000"/>
                <a:gd name="connsiteY50" fmla="*/ 7858 h 10020"/>
                <a:gd name="connsiteX51" fmla="*/ 3694 w 10000"/>
                <a:gd name="connsiteY51" fmla="*/ 7779 h 10020"/>
                <a:gd name="connsiteX52" fmla="*/ 3211 w 10000"/>
                <a:gd name="connsiteY52" fmla="*/ 7652 h 10020"/>
                <a:gd name="connsiteX53" fmla="*/ 2756 w 10000"/>
                <a:gd name="connsiteY53" fmla="*/ 7493 h 10020"/>
                <a:gd name="connsiteX54" fmla="*/ 2323 w 10000"/>
                <a:gd name="connsiteY54" fmla="*/ 7298 h 10020"/>
                <a:gd name="connsiteX55" fmla="*/ 1926 w 10000"/>
                <a:gd name="connsiteY55" fmla="*/ 7065 h 10020"/>
                <a:gd name="connsiteX56" fmla="*/ 1544 w 10000"/>
                <a:gd name="connsiteY56" fmla="*/ 6813 h 10020"/>
                <a:gd name="connsiteX57" fmla="*/ 1205 w 10000"/>
                <a:gd name="connsiteY57" fmla="*/ 6527 h 10020"/>
                <a:gd name="connsiteX58" fmla="*/ 902 w 10000"/>
                <a:gd name="connsiteY58" fmla="*/ 6219 h 10020"/>
                <a:gd name="connsiteX59" fmla="*/ 642 w 10000"/>
                <a:gd name="connsiteY59" fmla="*/ 5888 h 10020"/>
                <a:gd name="connsiteX60" fmla="*/ 426 w 10000"/>
                <a:gd name="connsiteY60" fmla="*/ 5534 h 10020"/>
                <a:gd name="connsiteX61" fmla="*/ 245 w 10000"/>
                <a:gd name="connsiteY61" fmla="*/ 5163 h 10020"/>
                <a:gd name="connsiteX62" fmla="*/ 108 w 10000"/>
                <a:gd name="connsiteY62" fmla="*/ 4775 h 10020"/>
                <a:gd name="connsiteX63" fmla="*/ 29 w 10000"/>
                <a:gd name="connsiteY63" fmla="*/ 4375 h 10020"/>
                <a:gd name="connsiteX64" fmla="*/ 0 w 10000"/>
                <a:gd name="connsiteY64" fmla="*/ 3958 h 10020"/>
                <a:gd name="connsiteX65" fmla="*/ 36 w 10000"/>
                <a:gd name="connsiteY65" fmla="*/ 3529 h 10020"/>
                <a:gd name="connsiteX66" fmla="*/ 123 w 10000"/>
                <a:gd name="connsiteY66" fmla="*/ 3112 h 10020"/>
                <a:gd name="connsiteX67" fmla="*/ 253 w 10000"/>
                <a:gd name="connsiteY67" fmla="*/ 2707 h 10020"/>
                <a:gd name="connsiteX68" fmla="*/ 455 w 10000"/>
                <a:gd name="connsiteY68" fmla="*/ 2324 h 10020"/>
                <a:gd name="connsiteX69" fmla="*/ 685 w 10000"/>
                <a:gd name="connsiteY69" fmla="*/ 1959 h 10020"/>
                <a:gd name="connsiteX70" fmla="*/ 974 w 10000"/>
                <a:gd name="connsiteY70" fmla="*/ 1622 h 10020"/>
                <a:gd name="connsiteX71" fmla="*/ 1291 w 10000"/>
                <a:gd name="connsiteY71" fmla="*/ 1308 h 10020"/>
                <a:gd name="connsiteX72" fmla="*/ 1652 w 10000"/>
                <a:gd name="connsiteY72" fmla="*/ 1017 h 10020"/>
                <a:gd name="connsiteX73" fmla="*/ 2049 w 10000"/>
                <a:gd name="connsiteY73" fmla="*/ 766 h 10020"/>
                <a:gd name="connsiteX74" fmla="*/ 2482 w 10000"/>
                <a:gd name="connsiteY74" fmla="*/ 542 h 10020"/>
                <a:gd name="connsiteX75" fmla="*/ 2937 w 10000"/>
                <a:gd name="connsiteY75" fmla="*/ 354 h 10020"/>
                <a:gd name="connsiteX76" fmla="*/ 3420 w 10000"/>
                <a:gd name="connsiteY76" fmla="*/ 205 h 10020"/>
                <a:gd name="connsiteX77" fmla="*/ 3925 w 10000"/>
                <a:gd name="connsiteY77" fmla="*/ 91 h 10020"/>
                <a:gd name="connsiteX78" fmla="*/ 4459 w 10000"/>
                <a:gd name="connsiteY78" fmla="*/ 23 h 10020"/>
                <a:gd name="connsiteX79" fmla="*/ 5000 w 10000"/>
                <a:gd name="connsiteY79"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743 w 10000"/>
                <a:gd name="connsiteY46" fmla="*/ 9257 h 10020"/>
                <a:gd name="connsiteX47" fmla="*/ 5488 w 10000"/>
                <a:gd name="connsiteY47" fmla="*/ 9634 h 10020"/>
                <a:gd name="connsiteX48" fmla="*/ 5343 w 10000"/>
                <a:gd name="connsiteY48" fmla="*/ 10020 h 10020"/>
                <a:gd name="connsiteX49" fmla="*/ 4185 w 10000"/>
                <a:gd name="connsiteY49" fmla="*/ 7858 h 10020"/>
                <a:gd name="connsiteX50" fmla="*/ 3694 w 10000"/>
                <a:gd name="connsiteY50" fmla="*/ 7779 h 10020"/>
                <a:gd name="connsiteX51" fmla="*/ 3211 w 10000"/>
                <a:gd name="connsiteY51" fmla="*/ 7652 h 10020"/>
                <a:gd name="connsiteX52" fmla="*/ 2756 w 10000"/>
                <a:gd name="connsiteY52" fmla="*/ 7493 h 10020"/>
                <a:gd name="connsiteX53" fmla="*/ 2323 w 10000"/>
                <a:gd name="connsiteY53" fmla="*/ 7298 h 10020"/>
                <a:gd name="connsiteX54" fmla="*/ 1926 w 10000"/>
                <a:gd name="connsiteY54" fmla="*/ 7065 h 10020"/>
                <a:gd name="connsiteX55" fmla="*/ 1544 w 10000"/>
                <a:gd name="connsiteY55" fmla="*/ 6813 h 10020"/>
                <a:gd name="connsiteX56" fmla="*/ 1205 w 10000"/>
                <a:gd name="connsiteY56" fmla="*/ 6527 h 10020"/>
                <a:gd name="connsiteX57" fmla="*/ 902 w 10000"/>
                <a:gd name="connsiteY57" fmla="*/ 6219 h 10020"/>
                <a:gd name="connsiteX58" fmla="*/ 642 w 10000"/>
                <a:gd name="connsiteY58" fmla="*/ 5888 h 10020"/>
                <a:gd name="connsiteX59" fmla="*/ 426 w 10000"/>
                <a:gd name="connsiteY59" fmla="*/ 5534 h 10020"/>
                <a:gd name="connsiteX60" fmla="*/ 245 w 10000"/>
                <a:gd name="connsiteY60" fmla="*/ 5163 h 10020"/>
                <a:gd name="connsiteX61" fmla="*/ 108 w 10000"/>
                <a:gd name="connsiteY61" fmla="*/ 4775 h 10020"/>
                <a:gd name="connsiteX62" fmla="*/ 29 w 10000"/>
                <a:gd name="connsiteY62" fmla="*/ 4375 h 10020"/>
                <a:gd name="connsiteX63" fmla="*/ 0 w 10000"/>
                <a:gd name="connsiteY63" fmla="*/ 3958 h 10020"/>
                <a:gd name="connsiteX64" fmla="*/ 36 w 10000"/>
                <a:gd name="connsiteY64" fmla="*/ 3529 h 10020"/>
                <a:gd name="connsiteX65" fmla="*/ 123 w 10000"/>
                <a:gd name="connsiteY65" fmla="*/ 3112 h 10020"/>
                <a:gd name="connsiteX66" fmla="*/ 253 w 10000"/>
                <a:gd name="connsiteY66" fmla="*/ 2707 h 10020"/>
                <a:gd name="connsiteX67" fmla="*/ 455 w 10000"/>
                <a:gd name="connsiteY67" fmla="*/ 2324 h 10020"/>
                <a:gd name="connsiteX68" fmla="*/ 685 w 10000"/>
                <a:gd name="connsiteY68" fmla="*/ 1959 h 10020"/>
                <a:gd name="connsiteX69" fmla="*/ 974 w 10000"/>
                <a:gd name="connsiteY69" fmla="*/ 1622 h 10020"/>
                <a:gd name="connsiteX70" fmla="*/ 1291 w 10000"/>
                <a:gd name="connsiteY70" fmla="*/ 1308 h 10020"/>
                <a:gd name="connsiteX71" fmla="*/ 1652 w 10000"/>
                <a:gd name="connsiteY71" fmla="*/ 1017 h 10020"/>
                <a:gd name="connsiteX72" fmla="*/ 2049 w 10000"/>
                <a:gd name="connsiteY72" fmla="*/ 766 h 10020"/>
                <a:gd name="connsiteX73" fmla="*/ 2482 w 10000"/>
                <a:gd name="connsiteY73" fmla="*/ 542 h 10020"/>
                <a:gd name="connsiteX74" fmla="*/ 2937 w 10000"/>
                <a:gd name="connsiteY74" fmla="*/ 354 h 10020"/>
                <a:gd name="connsiteX75" fmla="*/ 3420 w 10000"/>
                <a:gd name="connsiteY75" fmla="*/ 205 h 10020"/>
                <a:gd name="connsiteX76" fmla="*/ 3925 w 10000"/>
                <a:gd name="connsiteY76" fmla="*/ 91 h 10020"/>
                <a:gd name="connsiteX77" fmla="*/ 4459 w 10000"/>
                <a:gd name="connsiteY77" fmla="*/ 23 h 10020"/>
                <a:gd name="connsiteX78" fmla="*/ 5000 w 10000"/>
                <a:gd name="connsiteY78"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488 w 10000"/>
                <a:gd name="connsiteY46" fmla="*/ 9634 h 10020"/>
                <a:gd name="connsiteX47" fmla="*/ 5343 w 10000"/>
                <a:gd name="connsiteY47" fmla="*/ 10020 h 10020"/>
                <a:gd name="connsiteX48" fmla="*/ 4185 w 10000"/>
                <a:gd name="connsiteY48" fmla="*/ 7858 h 10020"/>
                <a:gd name="connsiteX49" fmla="*/ 3694 w 10000"/>
                <a:gd name="connsiteY49" fmla="*/ 7779 h 10020"/>
                <a:gd name="connsiteX50" fmla="*/ 3211 w 10000"/>
                <a:gd name="connsiteY50" fmla="*/ 7652 h 10020"/>
                <a:gd name="connsiteX51" fmla="*/ 2756 w 10000"/>
                <a:gd name="connsiteY51" fmla="*/ 7493 h 10020"/>
                <a:gd name="connsiteX52" fmla="*/ 2323 w 10000"/>
                <a:gd name="connsiteY52" fmla="*/ 7298 h 10020"/>
                <a:gd name="connsiteX53" fmla="*/ 1926 w 10000"/>
                <a:gd name="connsiteY53" fmla="*/ 7065 h 10020"/>
                <a:gd name="connsiteX54" fmla="*/ 1544 w 10000"/>
                <a:gd name="connsiteY54" fmla="*/ 6813 h 10020"/>
                <a:gd name="connsiteX55" fmla="*/ 1205 w 10000"/>
                <a:gd name="connsiteY55" fmla="*/ 6527 h 10020"/>
                <a:gd name="connsiteX56" fmla="*/ 902 w 10000"/>
                <a:gd name="connsiteY56" fmla="*/ 6219 h 10020"/>
                <a:gd name="connsiteX57" fmla="*/ 642 w 10000"/>
                <a:gd name="connsiteY57" fmla="*/ 5888 h 10020"/>
                <a:gd name="connsiteX58" fmla="*/ 426 w 10000"/>
                <a:gd name="connsiteY58" fmla="*/ 5534 h 10020"/>
                <a:gd name="connsiteX59" fmla="*/ 245 w 10000"/>
                <a:gd name="connsiteY59" fmla="*/ 5163 h 10020"/>
                <a:gd name="connsiteX60" fmla="*/ 108 w 10000"/>
                <a:gd name="connsiteY60" fmla="*/ 4775 h 10020"/>
                <a:gd name="connsiteX61" fmla="*/ 29 w 10000"/>
                <a:gd name="connsiteY61" fmla="*/ 4375 h 10020"/>
                <a:gd name="connsiteX62" fmla="*/ 0 w 10000"/>
                <a:gd name="connsiteY62" fmla="*/ 3958 h 10020"/>
                <a:gd name="connsiteX63" fmla="*/ 36 w 10000"/>
                <a:gd name="connsiteY63" fmla="*/ 3529 h 10020"/>
                <a:gd name="connsiteX64" fmla="*/ 123 w 10000"/>
                <a:gd name="connsiteY64" fmla="*/ 3112 h 10020"/>
                <a:gd name="connsiteX65" fmla="*/ 253 w 10000"/>
                <a:gd name="connsiteY65" fmla="*/ 2707 h 10020"/>
                <a:gd name="connsiteX66" fmla="*/ 455 w 10000"/>
                <a:gd name="connsiteY66" fmla="*/ 2324 h 10020"/>
                <a:gd name="connsiteX67" fmla="*/ 685 w 10000"/>
                <a:gd name="connsiteY67" fmla="*/ 1959 h 10020"/>
                <a:gd name="connsiteX68" fmla="*/ 974 w 10000"/>
                <a:gd name="connsiteY68" fmla="*/ 1622 h 10020"/>
                <a:gd name="connsiteX69" fmla="*/ 1291 w 10000"/>
                <a:gd name="connsiteY69" fmla="*/ 1308 h 10020"/>
                <a:gd name="connsiteX70" fmla="*/ 1652 w 10000"/>
                <a:gd name="connsiteY70" fmla="*/ 1017 h 10020"/>
                <a:gd name="connsiteX71" fmla="*/ 2049 w 10000"/>
                <a:gd name="connsiteY71" fmla="*/ 766 h 10020"/>
                <a:gd name="connsiteX72" fmla="*/ 2482 w 10000"/>
                <a:gd name="connsiteY72" fmla="*/ 542 h 10020"/>
                <a:gd name="connsiteX73" fmla="*/ 2937 w 10000"/>
                <a:gd name="connsiteY73" fmla="*/ 354 h 10020"/>
                <a:gd name="connsiteX74" fmla="*/ 3420 w 10000"/>
                <a:gd name="connsiteY74" fmla="*/ 205 h 10020"/>
                <a:gd name="connsiteX75" fmla="*/ 3925 w 10000"/>
                <a:gd name="connsiteY75" fmla="*/ 91 h 10020"/>
                <a:gd name="connsiteX76" fmla="*/ 4459 w 10000"/>
                <a:gd name="connsiteY76" fmla="*/ 23 h 10020"/>
                <a:gd name="connsiteX77" fmla="*/ 5000 w 10000"/>
                <a:gd name="connsiteY77"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488 w 10000"/>
                <a:gd name="connsiteY45" fmla="*/ 9634 h 10020"/>
                <a:gd name="connsiteX46" fmla="*/ 5343 w 10000"/>
                <a:gd name="connsiteY46" fmla="*/ 10020 h 10020"/>
                <a:gd name="connsiteX47" fmla="*/ 4185 w 10000"/>
                <a:gd name="connsiteY47" fmla="*/ 7858 h 10020"/>
                <a:gd name="connsiteX48" fmla="*/ 3694 w 10000"/>
                <a:gd name="connsiteY48" fmla="*/ 7779 h 10020"/>
                <a:gd name="connsiteX49" fmla="*/ 3211 w 10000"/>
                <a:gd name="connsiteY49" fmla="*/ 7652 h 10020"/>
                <a:gd name="connsiteX50" fmla="*/ 2756 w 10000"/>
                <a:gd name="connsiteY50" fmla="*/ 7493 h 10020"/>
                <a:gd name="connsiteX51" fmla="*/ 2323 w 10000"/>
                <a:gd name="connsiteY51" fmla="*/ 7298 h 10020"/>
                <a:gd name="connsiteX52" fmla="*/ 1926 w 10000"/>
                <a:gd name="connsiteY52" fmla="*/ 7065 h 10020"/>
                <a:gd name="connsiteX53" fmla="*/ 1544 w 10000"/>
                <a:gd name="connsiteY53" fmla="*/ 6813 h 10020"/>
                <a:gd name="connsiteX54" fmla="*/ 1205 w 10000"/>
                <a:gd name="connsiteY54" fmla="*/ 6527 h 10020"/>
                <a:gd name="connsiteX55" fmla="*/ 902 w 10000"/>
                <a:gd name="connsiteY55" fmla="*/ 6219 h 10020"/>
                <a:gd name="connsiteX56" fmla="*/ 642 w 10000"/>
                <a:gd name="connsiteY56" fmla="*/ 5888 h 10020"/>
                <a:gd name="connsiteX57" fmla="*/ 426 w 10000"/>
                <a:gd name="connsiteY57" fmla="*/ 5534 h 10020"/>
                <a:gd name="connsiteX58" fmla="*/ 245 w 10000"/>
                <a:gd name="connsiteY58" fmla="*/ 5163 h 10020"/>
                <a:gd name="connsiteX59" fmla="*/ 108 w 10000"/>
                <a:gd name="connsiteY59" fmla="*/ 4775 h 10020"/>
                <a:gd name="connsiteX60" fmla="*/ 29 w 10000"/>
                <a:gd name="connsiteY60" fmla="*/ 4375 h 10020"/>
                <a:gd name="connsiteX61" fmla="*/ 0 w 10000"/>
                <a:gd name="connsiteY61" fmla="*/ 3958 h 10020"/>
                <a:gd name="connsiteX62" fmla="*/ 36 w 10000"/>
                <a:gd name="connsiteY62" fmla="*/ 3529 h 10020"/>
                <a:gd name="connsiteX63" fmla="*/ 123 w 10000"/>
                <a:gd name="connsiteY63" fmla="*/ 3112 h 10020"/>
                <a:gd name="connsiteX64" fmla="*/ 253 w 10000"/>
                <a:gd name="connsiteY64" fmla="*/ 2707 h 10020"/>
                <a:gd name="connsiteX65" fmla="*/ 455 w 10000"/>
                <a:gd name="connsiteY65" fmla="*/ 2324 h 10020"/>
                <a:gd name="connsiteX66" fmla="*/ 685 w 10000"/>
                <a:gd name="connsiteY66" fmla="*/ 1959 h 10020"/>
                <a:gd name="connsiteX67" fmla="*/ 974 w 10000"/>
                <a:gd name="connsiteY67" fmla="*/ 1622 h 10020"/>
                <a:gd name="connsiteX68" fmla="*/ 1291 w 10000"/>
                <a:gd name="connsiteY68" fmla="*/ 1308 h 10020"/>
                <a:gd name="connsiteX69" fmla="*/ 1652 w 10000"/>
                <a:gd name="connsiteY69" fmla="*/ 1017 h 10020"/>
                <a:gd name="connsiteX70" fmla="*/ 2049 w 10000"/>
                <a:gd name="connsiteY70" fmla="*/ 766 h 10020"/>
                <a:gd name="connsiteX71" fmla="*/ 2482 w 10000"/>
                <a:gd name="connsiteY71" fmla="*/ 542 h 10020"/>
                <a:gd name="connsiteX72" fmla="*/ 2937 w 10000"/>
                <a:gd name="connsiteY72" fmla="*/ 354 h 10020"/>
                <a:gd name="connsiteX73" fmla="*/ 3420 w 10000"/>
                <a:gd name="connsiteY73" fmla="*/ 205 h 10020"/>
                <a:gd name="connsiteX74" fmla="*/ 3925 w 10000"/>
                <a:gd name="connsiteY74" fmla="*/ 91 h 10020"/>
                <a:gd name="connsiteX75" fmla="*/ 4459 w 10000"/>
                <a:gd name="connsiteY75" fmla="*/ 23 h 10020"/>
                <a:gd name="connsiteX76" fmla="*/ 5000 w 10000"/>
                <a:gd name="connsiteY76"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488 w 10000"/>
                <a:gd name="connsiteY44" fmla="*/ 9634 h 10020"/>
                <a:gd name="connsiteX45" fmla="*/ 5343 w 10000"/>
                <a:gd name="connsiteY45" fmla="*/ 10020 h 10020"/>
                <a:gd name="connsiteX46" fmla="*/ 4185 w 10000"/>
                <a:gd name="connsiteY46" fmla="*/ 7858 h 10020"/>
                <a:gd name="connsiteX47" fmla="*/ 3694 w 10000"/>
                <a:gd name="connsiteY47" fmla="*/ 7779 h 10020"/>
                <a:gd name="connsiteX48" fmla="*/ 3211 w 10000"/>
                <a:gd name="connsiteY48" fmla="*/ 7652 h 10020"/>
                <a:gd name="connsiteX49" fmla="*/ 2756 w 10000"/>
                <a:gd name="connsiteY49" fmla="*/ 7493 h 10020"/>
                <a:gd name="connsiteX50" fmla="*/ 2323 w 10000"/>
                <a:gd name="connsiteY50" fmla="*/ 7298 h 10020"/>
                <a:gd name="connsiteX51" fmla="*/ 1926 w 10000"/>
                <a:gd name="connsiteY51" fmla="*/ 7065 h 10020"/>
                <a:gd name="connsiteX52" fmla="*/ 1544 w 10000"/>
                <a:gd name="connsiteY52" fmla="*/ 6813 h 10020"/>
                <a:gd name="connsiteX53" fmla="*/ 1205 w 10000"/>
                <a:gd name="connsiteY53" fmla="*/ 6527 h 10020"/>
                <a:gd name="connsiteX54" fmla="*/ 902 w 10000"/>
                <a:gd name="connsiteY54" fmla="*/ 6219 h 10020"/>
                <a:gd name="connsiteX55" fmla="*/ 642 w 10000"/>
                <a:gd name="connsiteY55" fmla="*/ 5888 h 10020"/>
                <a:gd name="connsiteX56" fmla="*/ 426 w 10000"/>
                <a:gd name="connsiteY56" fmla="*/ 5534 h 10020"/>
                <a:gd name="connsiteX57" fmla="*/ 245 w 10000"/>
                <a:gd name="connsiteY57" fmla="*/ 5163 h 10020"/>
                <a:gd name="connsiteX58" fmla="*/ 108 w 10000"/>
                <a:gd name="connsiteY58" fmla="*/ 4775 h 10020"/>
                <a:gd name="connsiteX59" fmla="*/ 29 w 10000"/>
                <a:gd name="connsiteY59" fmla="*/ 4375 h 10020"/>
                <a:gd name="connsiteX60" fmla="*/ 0 w 10000"/>
                <a:gd name="connsiteY60" fmla="*/ 3958 h 10020"/>
                <a:gd name="connsiteX61" fmla="*/ 36 w 10000"/>
                <a:gd name="connsiteY61" fmla="*/ 3529 h 10020"/>
                <a:gd name="connsiteX62" fmla="*/ 123 w 10000"/>
                <a:gd name="connsiteY62" fmla="*/ 3112 h 10020"/>
                <a:gd name="connsiteX63" fmla="*/ 253 w 10000"/>
                <a:gd name="connsiteY63" fmla="*/ 2707 h 10020"/>
                <a:gd name="connsiteX64" fmla="*/ 455 w 10000"/>
                <a:gd name="connsiteY64" fmla="*/ 2324 h 10020"/>
                <a:gd name="connsiteX65" fmla="*/ 685 w 10000"/>
                <a:gd name="connsiteY65" fmla="*/ 1959 h 10020"/>
                <a:gd name="connsiteX66" fmla="*/ 974 w 10000"/>
                <a:gd name="connsiteY66" fmla="*/ 1622 h 10020"/>
                <a:gd name="connsiteX67" fmla="*/ 1291 w 10000"/>
                <a:gd name="connsiteY67" fmla="*/ 1308 h 10020"/>
                <a:gd name="connsiteX68" fmla="*/ 1652 w 10000"/>
                <a:gd name="connsiteY68" fmla="*/ 1017 h 10020"/>
                <a:gd name="connsiteX69" fmla="*/ 2049 w 10000"/>
                <a:gd name="connsiteY69" fmla="*/ 766 h 10020"/>
                <a:gd name="connsiteX70" fmla="*/ 2482 w 10000"/>
                <a:gd name="connsiteY70" fmla="*/ 542 h 10020"/>
                <a:gd name="connsiteX71" fmla="*/ 2937 w 10000"/>
                <a:gd name="connsiteY71" fmla="*/ 354 h 10020"/>
                <a:gd name="connsiteX72" fmla="*/ 3420 w 10000"/>
                <a:gd name="connsiteY72" fmla="*/ 205 h 10020"/>
                <a:gd name="connsiteX73" fmla="*/ 3925 w 10000"/>
                <a:gd name="connsiteY73" fmla="*/ 91 h 10020"/>
                <a:gd name="connsiteX74" fmla="*/ 4459 w 10000"/>
                <a:gd name="connsiteY74" fmla="*/ 23 h 10020"/>
                <a:gd name="connsiteX75" fmla="*/ 5000 w 10000"/>
                <a:gd name="connsiteY75"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488 w 10000"/>
                <a:gd name="connsiteY43" fmla="*/ 9634 h 10020"/>
                <a:gd name="connsiteX44" fmla="*/ 5343 w 10000"/>
                <a:gd name="connsiteY44" fmla="*/ 10020 h 10020"/>
                <a:gd name="connsiteX45" fmla="*/ 4185 w 10000"/>
                <a:gd name="connsiteY45" fmla="*/ 7858 h 10020"/>
                <a:gd name="connsiteX46" fmla="*/ 3694 w 10000"/>
                <a:gd name="connsiteY46" fmla="*/ 7779 h 10020"/>
                <a:gd name="connsiteX47" fmla="*/ 3211 w 10000"/>
                <a:gd name="connsiteY47" fmla="*/ 7652 h 10020"/>
                <a:gd name="connsiteX48" fmla="*/ 2756 w 10000"/>
                <a:gd name="connsiteY48" fmla="*/ 7493 h 10020"/>
                <a:gd name="connsiteX49" fmla="*/ 2323 w 10000"/>
                <a:gd name="connsiteY49" fmla="*/ 7298 h 10020"/>
                <a:gd name="connsiteX50" fmla="*/ 1926 w 10000"/>
                <a:gd name="connsiteY50" fmla="*/ 7065 h 10020"/>
                <a:gd name="connsiteX51" fmla="*/ 1544 w 10000"/>
                <a:gd name="connsiteY51" fmla="*/ 6813 h 10020"/>
                <a:gd name="connsiteX52" fmla="*/ 1205 w 10000"/>
                <a:gd name="connsiteY52" fmla="*/ 6527 h 10020"/>
                <a:gd name="connsiteX53" fmla="*/ 902 w 10000"/>
                <a:gd name="connsiteY53" fmla="*/ 6219 h 10020"/>
                <a:gd name="connsiteX54" fmla="*/ 642 w 10000"/>
                <a:gd name="connsiteY54" fmla="*/ 5888 h 10020"/>
                <a:gd name="connsiteX55" fmla="*/ 426 w 10000"/>
                <a:gd name="connsiteY55" fmla="*/ 5534 h 10020"/>
                <a:gd name="connsiteX56" fmla="*/ 245 w 10000"/>
                <a:gd name="connsiteY56" fmla="*/ 5163 h 10020"/>
                <a:gd name="connsiteX57" fmla="*/ 108 w 10000"/>
                <a:gd name="connsiteY57" fmla="*/ 4775 h 10020"/>
                <a:gd name="connsiteX58" fmla="*/ 29 w 10000"/>
                <a:gd name="connsiteY58" fmla="*/ 4375 h 10020"/>
                <a:gd name="connsiteX59" fmla="*/ 0 w 10000"/>
                <a:gd name="connsiteY59" fmla="*/ 3958 h 10020"/>
                <a:gd name="connsiteX60" fmla="*/ 36 w 10000"/>
                <a:gd name="connsiteY60" fmla="*/ 3529 h 10020"/>
                <a:gd name="connsiteX61" fmla="*/ 123 w 10000"/>
                <a:gd name="connsiteY61" fmla="*/ 3112 h 10020"/>
                <a:gd name="connsiteX62" fmla="*/ 253 w 10000"/>
                <a:gd name="connsiteY62" fmla="*/ 2707 h 10020"/>
                <a:gd name="connsiteX63" fmla="*/ 455 w 10000"/>
                <a:gd name="connsiteY63" fmla="*/ 2324 h 10020"/>
                <a:gd name="connsiteX64" fmla="*/ 685 w 10000"/>
                <a:gd name="connsiteY64" fmla="*/ 1959 h 10020"/>
                <a:gd name="connsiteX65" fmla="*/ 974 w 10000"/>
                <a:gd name="connsiteY65" fmla="*/ 1622 h 10020"/>
                <a:gd name="connsiteX66" fmla="*/ 1291 w 10000"/>
                <a:gd name="connsiteY66" fmla="*/ 1308 h 10020"/>
                <a:gd name="connsiteX67" fmla="*/ 1652 w 10000"/>
                <a:gd name="connsiteY67" fmla="*/ 1017 h 10020"/>
                <a:gd name="connsiteX68" fmla="*/ 2049 w 10000"/>
                <a:gd name="connsiteY68" fmla="*/ 766 h 10020"/>
                <a:gd name="connsiteX69" fmla="*/ 2482 w 10000"/>
                <a:gd name="connsiteY69" fmla="*/ 542 h 10020"/>
                <a:gd name="connsiteX70" fmla="*/ 2937 w 10000"/>
                <a:gd name="connsiteY70" fmla="*/ 354 h 10020"/>
                <a:gd name="connsiteX71" fmla="*/ 3420 w 10000"/>
                <a:gd name="connsiteY71" fmla="*/ 205 h 10020"/>
                <a:gd name="connsiteX72" fmla="*/ 3925 w 10000"/>
                <a:gd name="connsiteY72" fmla="*/ 91 h 10020"/>
                <a:gd name="connsiteX73" fmla="*/ 4459 w 10000"/>
                <a:gd name="connsiteY73" fmla="*/ 23 h 10020"/>
                <a:gd name="connsiteX74" fmla="*/ 5000 w 10000"/>
                <a:gd name="connsiteY74"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488 w 10000"/>
                <a:gd name="connsiteY42" fmla="*/ 9634 h 10020"/>
                <a:gd name="connsiteX43" fmla="*/ 5343 w 10000"/>
                <a:gd name="connsiteY43" fmla="*/ 10020 h 10020"/>
                <a:gd name="connsiteX44" fmla="*/ 4185 w 10000"/>
                <a:gd name="connsiteY44" fmla="*/ 7858 h 10020"/>
                <a:gd name="connsiteX45" fmla="*/ 3694 w 10000"/>
                <a:gd name="connsiteY45" fmla="*/ 7779 h 10020"/>
                <a:gd name="connsiteX46" fmla="*/ 3211 w 10000"/>
                <a:gd name="connsiteY46" fmla="*/ 7652 h 10020"/>
                <a:gd name="connsiteX47" fmla="*/ 2756 w 10000"/>
                <a:gd name="connsiteY47" fmla="*/ 7493 h 10020"/>
                <a:gd name="connsiteX48" fmla="*/ 2323 w 10000"/>
                <a:gd name="connsiteY48" fmla="*/ 7298 h 10020"/>
                <a:gd name="connsiteX49" fmla="*/ 1926 w 10000"/>
                <a:gd name="connsiteY49" fmla="*/ 7065 h 10020"/>
                <a:gd name="connsiteX50" fmla="*/ 1544 w 10000"/>
                <a:gd name="connsiteY50" fmla="*/ 6813 h 10020"/>
                <a:gd name="connsiteX51" fmla="*/ 1205 w 10000"/>
                <a:gd name="connsiteY51" fmla="*/ 6527 h 10020"/>
                <a:gd name="connsiteX52" fmla="*/ 902 w 10000"/>
                <a:gd name="connsiteY52" fmla="*/ 6219 h 10020"/>
                <a:gd name="connsiteX53" fmla="*/ 642 w 10000"/>
                <a:gd name="connsiteY53" fmla="*/ 5888 h 10020"/>
                <a:gd name="connsiteX54" fmla="*/ 426 w 10000"/>
                <a:gd name="connsiteY54" fmla="*/ 5534 h 10020"/>
                <a:gd name="connsiteX55" fmla="*/ 245 w 10000"/>
                <a:gd name="connsiteY55" fmla="*/ 5163 h 10020"/>
                <a:gd name="connsiteX56" fmla="*/ 108 w 10000"/>
                <a:gd name="connsiteY56" fmla="*/ 4775 h 10020"/>
                <a:gd name="connsiteX57" fmla="*/ 29 w 10000"/>
                <a:gd name="connsiteY57" fmla="*/ 4375 h 10020"/>
                <a:gd name="connsiteX58" fmla="*/ 0 w 10000"/>
                <a:gd name="connsiteY58" fmla="*/ 3958 h 10020"/>
                <a:gd name="connsiteX59" fmla="*/ 36 w 10000"/>
                <a:gd name="connsiteY59" fmla="*/ 3529 h 10020"/>
                <a:gd name="connsiteX60" fmla="*/ 123 w 10000"/>
                <a:gd name="connsiteY60" fmla="*/ 3112 h 10020"/>
                <a:gd name="connsiteX61" fmla="*/ 253 w 10000"/>
                <a:gd name="connsiteY61" fmla="*/ 2707 h 10020"/>
                <a:gd name="connsiteX62" fmla="*/ 455 w 10000"/>
                <a:gd name="connsiteY62" fmla="*/ 2324 h 10020"/>
                <a:gd name="connsiteX63" fmla="*/ 685 w 10000"/>
                <a:gd name="connsiteY63" fmla="*/ 1959 h 10020"/>
                <a:gd name="connsiteX64" fmla="*/ 974 w 10000"/>
                <a:gd name="connsiteY64" fmla="*/ 1622 h 10020"/>
                <a:gd name="connsiteX65" fmla="*/ 1291 w 10000"/>
                <a:gd name="connsiteY65" fmla="*/ 1308 h 10020"/>
                <a:gd name="connsiteX66" fmla="*/ 1652 w 10000"/>
                <a:gd name="connsiteY66" fmla="*/ 1017 h 10020"/>
                <a:gd name="connsiteX67" fmla="*/ 2049 w 10000"/>
                <a:gd name="connsiteY67" fmla="*/ 766 h 10020"/>
                <a:gd name="connsiteX68" fmla="*/ 2482 w 10000"/>
                <a:gd name="connsiteY68" fmla="*/ 542 h 10020"/>
                <a:gd name="connsiteX69" fmla="*/ 2937 w 10000"/>
                <a:gd name="connsiteY69" fmla="*/ 354 h 10020"/>
                <a:gd name="connsiteX70" fmla="*/ 3420 w 10000"/>
                <a:gd name="connsiteY70" fmla="*/ 205 h 10020"/>
                <a:gd name="connsiteX71" fmla="*/ 3925 w 10000"/>
                <a:gd name="connsiteY71" fmla="*/ 91 h 10020"/>
                <a:gd name="connsiteX72" fmla="*/ 4459 w 10000"/>
                <a:gd name="connsiteY72" fmla="*/ 23 h 10020"/>
                <a:gd name="connsiteX73" fmla="*/ 5000 w 10000"/>
                <a:gd name="connsiteY73"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488 w 10000"/>
                <a:gd name="connsiteY41" fmla="*/ 9634 h 10020"/>
                <a:gd name="connsiteX42" fmla="*/ 5343 w 10000"/>
                <a:gd name="connsiteY42" fmla="*/ 10020 h 10020"/>
                <a:gd name="connsiteX43" fmla="*/ 4185 w 10000"/>
                <a:gd name="connsiteY43" fmla="*/ 7858 h 10020"/>
                <a:gd name="connsiteX44" fmla="*/ 3694 w 10000"/>
                <a:gd name="connsiteY44" fmla="*/ 7779 h 10020"/>
                <a:gd name="connsiteX45" fmla="*/ 3211 w 10000"/>
                <a:gd name="connsiteY45" fmla="*/ 7652 h 10020"/>
                <a:gd name="connsiteX46" fmla="*/ 2756 w 10000"/>
                <a:gd name="connsiteY46" fmla="*/ 7493 h 10020"/>
                <a:gd name="connsiteX47" fmla="*/ 2323 w 10000"/>
                <a:gd name="connsiteY47" fmla="*/ 7298 h 10020"/>
                <a:gd name="connsiteX48" fmla="*/ 1926 w 10000"/>
                <a:gd name="connsiteY48" fmla="*/ 7065 h 10020"/>
                <a:gd name="connsiteX49" fmla="*/ 1544 w 10000"/>
                <a:gd name="connsiteY49" fmla="*/ 6813 h 10020"/>
                <a:gd name="connsiteX50" fmla="*/ 1205 w 10000"/>
                <a:gd name="connsiteY50" fmla="*/ 6527 h 10020"/>
                <a:gd name="connsiteX51" fmla="*/ 902 w 10000"/>
                <a:gd name="connsiteY51" fmla="*/ 6219 h 10020"/>
                <a:gd name="connsiteX52" fmla="*/ 642 w 10000"/>
                <a:gd name="connsiteY52" fmla="*/ 5888 h 10020"/>
                <a:gd name="connsiteX53" fmla="*/ 426 w 10000"/>
                <a:gd name="connsiteY53" fmla="*/ 5534 h 10020"/>
                <a:gd name="connsiteX54" fmla="*/ 245 w 10000"/>
                <a:gd name="connsiteY54" fmla="*/ 5163 h 10020"/>
                <a:gd name="connsiteX55" fmla="*/ 108 w 10000"/>
                <a:gd name="connsiteY55" fmla="*/ 4775 h 10020"/>
                <a:gd name="connsiteX56" fmla="*/ 29 w 10000"/>
                <a:gd name="connsiteY56" fmla="*/ 4375 h 10020"/>
                <a:gd name="connsiteX57" fmla="*/ 0 w 10000"/>
                <a:gd name="connsiteY57" fmla="*/ 3958 h 10020"/>
                <a:gd name="connsiteX58" fmla="*/ 36 w 10000"/>
                <a:gd name="connsiteY58" fmla="*/ 3529 h 10020"/>
                <a:gd name="connsiteX59" fmla="*/ 123 w 10000"/>
                <a:gd name="connsiteY59" fmla="*/ 3112 h 10020"/>
                <a:gd name="connsiteX60" fmla="*/ 253 w 10000"/>
                <a:gd name="connsiteY60" fmla="*/ 2707 h 10020"/>
                <a:gd name="connsiteX61" fmla="*/ 455 w 10000"/>
                <a:gd name="connsiteY61" fmla="*/ 2324 h 10020"/>
                <a:gd name="connsiteX62" fmla="*/ 685 w 10000"/>
                <a:gd name="connsiteY62" fmla="*/ 1959 h 10020"/>
                <a:gd name="connsiteX63" fmla="*/ 974 w 10000"/>
                <a:gd name="connsiteY63" fmla="*/ 1622 h 10020"/>
                <a:gd name="connsiteX64" fmla="*/ 1291 w 10000"/>
                <a:gd name="connsiteY64" fmla="*/ 1308 h 10020"/>
                <a:gd name="connsiteX65" fmla="*/ 1652 w 10000"/>
                <a:gd name="connsiteY65" fmla="*/ 1017 h 10020"/>
                <a:gd name="connsiteX66" fmla="*/ 2049 w 10000"/>
                <a:gd name="connsiteY66" fmla="*/ 766 h 10020"/>
                <a:gd name="connsiteX67" fmla="*/ 2482 w 10000"/>
                <a:gd name="connsiteY67" fmla="*/ 542 h 10020"/>
                <a:gd name="connsiteX68" fmla="*/ 2937 w 10000"/>
                <a:gd name="connsiteY68" fmla="*/ 354 h 10020"/>
                <a:gd name="connsiteX69" fmla="*/ 3420 w 10000"/>
                <a:gd name="connsiteY69" fmla="*/ 205 h 10020"/>
                <a:gd name="connsiteX70" fmla="*/ 3925 w 10000"/>
                <a:gd name="connsiteY70" fmla="*/ 91 h 10020"/>
                <a:gd name="connsiteX71" fmla="*/ 4459 w 10000"/>
                <a:gd name="connsiteY71" fmla="*/ 23 h 10020"/>
                <a:gd name="connsiteX72" fmla="*/ 5000 w 10000"/>
                <a:gd name="connsiteY72"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0 w 10000"/>
                <a:gd name="connsiteY38" fmla="*/ 8475 h 10020"/>
                <a:gd name="connsiteX39" fmla="*/ 5938 w 10000"/>
                <a:gd name="connsiteY39" fmla="*/ 8533 h 10020"/>
                <a:gd name="connsiteX40" fmla="*/ 5488 w 10000"/>
                <a:gd name="connsiteY40" fmla="*/ 9634 h 10020"/>
                <a:gd name="connsiteX41" fmla="*/ 5343 w 10000"/>
                <a:gd name="connsiteY41" fmla="*/ 10020 h 10020"/>
                <a:gd name="connsiteX42" fmla="*/ 4185 w 10000"/>
                <a:gd name="connsiteY42" fmla="*/ 7858 h 10020"/>
                <a:gd name="connsiteX43" fmla="*/ 3694 w 10000"/>
                <a:gd name="connsiteY43" fmla="*/ 7779 h 10020"/>
                <a:gd name="connsiteX44" fmla="*/ 3211 w 10000"/>
                <a:gd name="connsiteY44" fmla="*/ 7652 h 10020"/>
                <a:gd name="connsiteX45" fmla="*/ 2756 w 10000"/>
                <a:gd name="connsiteY45" fmla="*/ 7493 h 10020"/>
                <a:gd name="connsiteX46" fmla="*/ 2323 w 10000"/>
                <a:gd name="connsiteY46" fmla="*/ 7298 h 10020"/>
                <a:gd name="connsiteX47" fmla="*/ 1926 w 10000"/>
                <a:gd name="connsiteY47" fmla="*/ 7065 h 10020"/>
                <a:gd name="connsiteX48" fmla="*/ 1544 w 10000"/>
                <a:gd name="connsiteY48" fmla="*/ 6813 h 10020"/>
                <a:gd name="connsiteX49" fmla="*/ 1205 w 10000"/>
                <a:gd name="connsiteY49" fmla="*/ 6527 h 10020"/>
                <a:gd name="connsiteX50" fmla="*/ 902 w 10000"/>
                <a:gd name="connsiteY50" fmla="*/ 6219 h 10020"/>
                <a:gd name="connsiteX51" fmla="*/ 642 w 10000"/>
                <a:gd name="connsiteY51" fmla="*/ 5888 h 10020"/>
                <a:gd name="connsiteX52" fmla="*/ 426 w 10000"/>
                <a:gd name="connsiteY52" fmla="*/ 5534 h 10020"/>
                <a:gd name="connsiteX53" fmla="*/ 245 w 10000"/>
                <a:gd name="connsiteY53" fmla="*/ 5163 h 10020"/>
                <a:gd name="connsiteX54" fmla="*/ 108 w 10000"/>
                <a:gd name="connsiteY54" fmla="*/ 4775 h 10020"/>
                <a:gd name="connsiteX55" fmla="*/ 29 w 10000"/>
                <a:gd name="connsiteY55" fmla="*/ 4375 h 10020"/>
                <a:gd name="connsiteX56" fmla="*/ 0 w 10000"/>
                <a:gd name="connsiteY56" fmla="*/ 3958 h 10020"/>
                <a:gd name="connsiteX57" fmla="*/ 36 w 10000"/>
                <a:gd name="connsiteY57" fmla="*/ 3529 h 10020"/>
                <a:gd name="connsiteX58" fmla="*/ 123 w 10000"/>
                <a:gd name="connsiteY58" fmla="*/ 3112 h 10020"/>
                <a:gd name="connsiteX59" fmla="*/ 253 w 10000"/>
                <a:gd name="connsiteY59" fmla="*/ 2707 h 10020"/>
                <a:gd name="connsiteX60" fmla="*/ 455 w 10000"/>
                <a:gd name="connsiteY60" fmla="*/ 2324 h 10020"/>
                <a:gd name="connsiteX61" fmla="*/ 685 w 10000"/>
                <a:gd name="connsiteY61" fmla="*/ 1959 h 10020"/>
                <a:gd name="connsiteX62" fmla="*/ 974 w 10000"/>
                <a:gd name="connsiteY62" fmla="*/ 1622 h 10020"/>
                <a:gd name="connsiteX63" fmla="*/ 1291 w 10000"/>
                <a:gd name="connsiteY63" fmla="*/ 1308 h 10020"/>
                <a:gd name="connsiteX64" fmla="*/ 1652 w 10000"/>
                <a:gd name="connsiteY64" fmla="*/ 1017 h 10020"/>
                <a:gd name="connsiteX65" fmla="*/ 2049 w 10000"/>
                <a:gd name="connsiteY65" fmla="*/ 766 h 10020"/>
                <a:gd name="connsiteX66" fmla="*/ 2482 w 10000"/>
                <a:gd name="connsiteY66" fmla="*/ 542 h 10020"/>
                <a:gd name="connsiteX67" fmla="*/ 2937 w 10000"/>
                <a:gd name="connsiteY67" fmla="*/ 354 h 10020"/>
                <a:gd name="connsiteX68" fmla="*/ 3420 w 10000"/>
                <a:gd name="connsiteY68" fmla="*/ 205 h 10020"/>
                <a:gd name="connsiteX69" fmla="*/ 3925 w 10000"/>
                <a:gd name="connsiteY69" fmla="*/ 91 h 10020"/>
                <a:gd name="connsiteX70" fmla="*/ 4459 w 10000"/>
                <a:gd name="connsiteY70" fmla="*/ 23 h 10020"/>
                <a:gd name="connsiteX71" fmla="*/ 5000 w 10000"/>
                <a:gd name="connsiteY71"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996 w 10000"/>
                <a:gd name="connsiteY35" fmla="*/ 8332 h 10020"/>
                <a:gd name="connsiteX36" fmla="*/ 5988 w 10000"/>
                <a:gd name="connsiteY36" fmla="*/ 8373 h 10020"/>
                <a:gd name="connsiteX37" fmla="*/ 5960 w 10000"/>
                <a:gd name="connsiteY37" fmla="*/ 8475 h 10020"/>
                <a:gd name="connsiteX38" fmla="*/ 5938 w 10000"/>
                <a:gd name="connsiteY38" fmla="*/ 8533 h 10020"/>
                <a:gd name="connsiteX39" fmla="*/ 5488 w 10000"/>
                <a:gd name="connsiteY39" fmla="*/ 9634 h 10020"/>
                <a:gd name="connsiteX40" fmla="*/ 5343 w 10000"/>
                <a:gd name="connsiteY40" fmla="*/ 10020 h 10020"/>
                <a:gd name="connsiteX41" fmla="*/ 4185 w 10000"/>
                <a:gd name="connsiteY41" fmla="*/ 7858 h 10020"/>
                <a:gd name="connsiteX42" fmla="*/ 3694 w 10000"/>
                <a:gd name="connsiteY42" fmla="*/ 7779 h 10020"/>
                <a:gd name="connsiteX43" fmla="*/ 3211 w 10000"/>
                <a:gd name="connsiteY43" fmla="*/ 7652 h 10020"/>
                <a:gd name="connsiteX44" fmla="*/ 2756 w 10000"/>
                <a:gd name="connsiteY44" fmla="*/ 7493 h 10020"/>
                <a:gd name="connsiteX45" fmla="*/ 2323 w 10000"/>
                <a:gd name="connsiteY45" fmla="*/ 7298 h 10020"/>
                <a:gd name="connsiteX46" fmla="*/ 1926 w 10000"/>
                <a:gd name="connsiteY46" fmla="*/ 7065 h 10020"/>
                <a:gd name="connsiteX47" fmla="*/ 1544 w 10000"/>
                <a:gd name="connsiteY47" fmla="*/ 6813 h 10020"/>
                <a:gd name="connsiteX48" fmla="*/ 1205 w 10000"/>
                <a:gd name="connsiteY48" fmla="*/ 6527 h 10020"/>
                <a:gd name="connsiteX49" fmla="*/ 902 w 10000"/>
                <a:gd name="connsiteY49" fmla="*/ 6219 h 10020"/>
                <a:gd name="connsiteX50" fmla="*/ 642 w 10000"/>
                <a:gd name="connsiteY50" fmla="*/ 5888 h 10020"/>
                <a:gd name="connsiteX51" fmla="*/ 426 w 10000"/>
                <a:gd name="connsiteY51" fmla="*/ 5534 h 10020"/>
                <a:gd name="connsiteX52" fmla="*/ 245 w 10000"/>
                <a:gd name="connsiteY52" fmla="*/ 5163 h 10020"/>
                <a:gd name="connsiteX53" fmla="*/ 108 w 10000"/>
                <a:gd name="connsiteY53" fmla="*/ 4775 h 10020"/>
                <a:gd name="connsiteX54" fmla="*/ 29 w 10000"/>
                <a:gd name="connsiteY54" fmla="*/ 4375 h 10020"/>
                <a:gd name="connsiteX55" fmla="*/ 0 w 10000"/>
                <a:gd name="connsiteY55" fmla="*/ 3958 h 10020"/>
                <a:gd name="connsiteX56" fmla="*/ 36 w 10000"/>
                <a:gd name="connsiteY56" fmla="*/ 3529 h 10020"/>
                <a:gd name="connsiteX57" fmla="*/ 123 w 10000"/>
                <a:gd name="connsiteY57" fmla="*/ 3112 h 10020"/>
                <a:gd name="connsiteX58" fmla="*/ 253 w 10000"/>
                <a:gd name="connsiteY58" fmla="*/ 2707 h 10020"/>
                <a:gd name="connsiteX59" fmla="*/ 455 w 10000"/>
                <a:gd name="connsiteY59" fmla="*/ 2324 h 10020"/>
                <a:gd name="connsiteX60" fmla="*/ 685 w 10000"/>
                <a:gd name="connsiteY60" fmla="*/ 1959 h 10020"/>
                <a:gd name="connsiteX61" fmla="*/ 974 w 10000"/>
                <a:gd name="connsiteY61" fmla="*/ 1622 h 10020"/>
                <a:gd name="connsiteX62" fmla="*/ 1291 w 10000"/>
                <a:gd name="connsiteY62" fmla="*/ 1308 h 10020"/>
                <a:gd name="connsiteX63" fmla="*/ 1652 w 10000"/>
                <a:gd name="connsiteY63" fmla="*/ 1017 h 10020"/>
                <a:gd name="connsiteX64" fmla="*/ 2049 w 10000"/>
                <a:gd name="connsiteY64" fmla="*/ 766 h 10020"/>
                <a:gd name="connsiteX65" fmla="*/ 2482 w 10000"/>
                <a:gd name="connsiteY65" fmla="*/ 542 h 10020"/>
                <a:gd name="connsiteX66" fmla="*/ 2937 w 10000"/>
                <a:gd name="connsiteY66" fmla="*/ 354 h 10020"/>
                <a:gd name="connsiteX67" fmla="*/ 3420 w 10000"/>
                <a:gd name="connsiteY67" fmla="*/ 205 h 10020"/>
                <a:gd name="connsiteX68" fmla="*/ 3925 w 10000"/>
                <a:gd name="connsiteY68" fmla="*/ 91 h 10020"/>
                <a:gd name="connsiteX69" fmla="*/ 4459 w 10000"/>
                <a:gd name="connsiteY69" fmla="*/ 23 h 10020"/>
                <a:gd name="connsiteX70" fmla="*/ 5000 w 10000"/>
                <a:gd name="connsiteY70"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996 w 10000"/>
                <a:gd name="connsiteY35" fmla="*/ 8332 h 10020"/>
                <a:gd name="connsiteX36" fmla="*/ 5988 w 10000"/>
                <a:gd name="connsiteY36" fmla="*/ 8373 h 10020"/>
                <a:gd name="connsiteX37" fmla="*/ 5938 w 10000"/>
                <a:gd name="connsiteY37" fmla="*/ 8533 h 10020"/>
                <a:gd name="connsiteX38" fmla="*/ 5488 w 10000"/>
                <a:gd name="connsiteY38" fmla="*/ 9634 h 10020"/>
                <a:gd name="connsiteX39" fmla="*/ 5343 w 10000"/>
                <a:gd name="connsiteY39" fmla="*/ 10020 h 10020"/>
                <a:gd name="connsiteX40" fmla="*/ 4185 w 10000"/>
                <a:gd name="connsiteY40" fmla="*/ 7858 h 10020"/>
                <a:gd name="connsiteX41" fmla="*/ 3694 w 10000"/>
                <a:gd name="connsiteY41" fmla="*/ 7779 h 10020"/>
                <a:gd name="connsiteX42" fmla="*/ 3211 w 10000"/>
                <a:gd name="connsiteY42" fmla="*/ 7652 h 10020"/>
                <a:gd name="connsiteX43" fmla="*/ 2756 w 10000"/>
                <a:gd name="connsiteY43" fmla="*/ 7493 h 10020"/>
                <a:gd name="connsiteX44" fmla="*/ 2323 w 10000"/>
                <a:gd name="connsiteY44" fmla="*/ 7298 h 10020"/>
                <a:gd name="connsiteX45" fmla="*/ 1926 w 10000"/>
                <a:gd name="connsiteY45" fmla="*/ 7065 h 10020"/>
                <a:gd name="connsiteX46" fmla="*/ 1544 w 10000"/>
                <a:gd name="connsiteY46" fmla="*/ 6813 h 10020"/>
                <a:gd name="connsiteX47" fmla="*/ 1205 w 10000"/>
                <a:gd name="connsiteY47" fmla="*/ 6527 h 10020"/>
                <a:gd name="connsiteX48" fmla="*/ 902 w 10000"/>
                <a:gd name="connsiteY48" fmla="*/ 6219 h 10020"/>
                <a:gd name="connsiteX49" fmla="*/ 642 w 10000"/>
                <a:gd name="connsiteY49" fmla="*/ 5888 h 10020"/>
                <a:gd name="connsiteX50" fmla="*/ 426 w 10000"/>
                <a:gd name="connsiteY50" fmla="*/ 5534 h 10020"/>
                <a:gd name="connsiteX51" fmla="*/ 245 w 10000"/>
                <a:gd name="connsiteY51" fmla="*/ 5163 h 10020"/>
                <a:gd name="connsiteX52" fmla="*/ 108 w 10000"/>
                <a:gd name="connsiteY52" fmla="*/ 4775 h 10020"/>
                <a:gd name="connsiteX53" fmla="*/ 29 w 10000"/>
                <a:gd name="connsiteY53" fmla="*/ 4375 h 10020"/>
                <a:gd name="connsiteX54" fmla="*/ 0 w 10000"/>
                <a:gd name="connsiteY54" fmla="*/ 3958 h 10020"/>
                <a:gd name="connsiteX55" fmla="*/ 36 w 10000"/>
                <a:gd name="connsiteY55" fmla="*/ 3529 h 10020"/>
                <a:gd name="connsiteX56" fmla="*/ 123 w 10000"/>
                <a:gd name="connsiteY56" fmla="*/ 3112 h 10020"/>
                <a:gd name="connsiteX57" fmla="*/ 253 w 10000"/>
                <a:gd name="connsiteY57" fmla="*/ 2707 h 10020"/>
                <a:gd name="connsiteX58" fmla="*/ 455 w 10000"/>
                <a:gd name="connsiteY58" fmla="*/ 2324 h 10020"/>
                <a:gd name="connsiteX59" fmla="*/ 685 w 10000"/>
                <a:gd name="connsiteY59" fmla="*/ 1959 h 10020"/>
                <a:gd name="connsiteX60" fmla="*/ 974 w 10000"/>
                <a:gd name="connsiteY60" fmla="*/ 1622 h 10020"/>
                <a:gd name="connsiteX61" fmla="*/ 1291 w 10000"/>
                <a:gd name="connsiteY61" fmla="*/ 1308 h 10020"/>
                <a:gd name="connsiteX62" fmla="*/ 1652 w 10000"/>
                <a:gd name="connsiteY62" fmla="*/ 1017 h 10020"/>
                <a:gd name="connsiteX63" fmla="*/ 2049 w 10000"/>
                <a:gd name="connsiteY63" fmla="*/ 766 h 10020"/>
                <a:gd name="connsiteX64" fmla="*/ 2482 w 10000"/>
                <a:gd name="connsiteY64" fmla="*/ 542 h 10020"/>
                <a:gd name="connsiteX65" fmla="*/ 2937 w 10000"/>
                <a:gd name="connsiteY65" fmla="*/ 354 h 10020"/>
                <a:gd name="connsiteX66" fmla="*/ 3420 w 10000"/>
                <a:gd name="connsiteY66" fmla="*/ 205 h 10020"/>
                <a:gd name="connsiteX67" fmla="*/ 3925 w 10000"/>
                <a:gd name="connsiteY67" fmla="*/ 91 h 10020"/>
                <a:gd name="connsiteX68" fmla="*/ 4459 w 10000"/>
                <a:gd name="connsiteY68" fmla="*/ 23 h 10020"/>
                <a:gd name="connsiteX69" fmla="*/ 5000 w 10000"/>
                <a:gd name="connsiteY69"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996 w 10000"/>
                <a:gd name="connsiteY35" fmla="*/ 8332 h 10020"/>
                <a:gd name="connsiteX36" fmla="*/ 5988 w 10000"/>
                <a:gd name="connsiteY36" fmla="*/ 8373 h 10020"/>
                <a:gd name="connsiteX37" fmla="*/ 5488 w 10000"/>
                <a:gd name="connsiteY37" fmla="*/ 9634 h 10020"/>
                <a:gd name="connsiteX38" fmla="*/ 5343 w 10000"/>
                <a:gd name="connsiteY38" fmla="*/ 10020 h 10020"/>
                <a:gd name="connsiteX39" fmla="*/ 4185 w 10000"/>
                <a:gd name="connsiteY39" fmla="*/ 7858 h 10020"/>
                <a:gd name="connsiteX40" fmla="*/ 3694 w 10000"/>
                <a:gd name="connsiteY40" fmla="*/ 7779 h 10020"/>
                <a:gd name="connsiteX41" fmla="*/ 3211 w 10000"/>
                <a:gd name="connsiteY41" fmla="*/ 7652 h 10020"/>
                <a:gd name="connsiteX42" fmla="*/ 2756 w 10000"/>
                <a:gd name="connsiteY42" fmla="*/ 7493 h 10020"/>
                <a:gd name="connsiteX43" fmla="*/ 2323 w 10000"/>
                <a:gd name="connsiteY43" fmla="*/ 7298 h 10020"/>
                <a:gd name="connsiteX44" fmla="*/ 1926 w 10000"/>
                <a:gd name="connsiteY44" fmla="*/ 7065 h 10020"/>
                <a:gd name="connsiteX45" fmla="*/ 1544 w 10000"/>
                <a:gd name="connsiteY45" fmla="*/ 6813 h 10020"/>
                <a:gd name="connsiteX46" fmla="*/ 1205 w 10000"/>
                <a:gd name="connsiteY46" fmla="*/ 6527 h 10020"/>
                <a:gd name="connsiteX47" fmla="*/ 902 w 10000"/>
                <a:gd name="connsiteY47" fmla="*/ 6219 h 10020"/>
                <a:gd name="connsiteX48" fmla="*/ 642 w 10000"/>
                <a:gd name="connsiteY48" fmla="*/ 5888 h 10020"/>
                <a:gd name="connsiteX49" fmla="*/ 426 w 10000"/>
                <a:gd name="connsiteY49" fmla="*/ 5534 h 10020"/>
                <a:gd name="connsiteX50" fmla="*/ 245 w 10000"/>
                <a:gd name="connsiteY50" fmla="*/ 5163 h 10020"/>
                <a:gd name="connsiteX51" fmla="*/ 108 w 10000"/>
                <a:gd name="connsiteY51" fmla="*/ 4775 h 10020"/>
                <a:gd name="connsiteX52" fmla="*/ 29 w 10000"/>
                <a:gd name="connsiteY52" fmla="*/ 4375 h 10020"/>
                <a:gd name="connsiteX53" fmla="*/ 0 w 10000"/>
                <a:gd name="connsiteY53" fmla="*/ 3958 h 10020"/>
                <a:gd name="connsiteX54" fmla="*/ 36 w 10000"/>
                <a:gd name="connsiteY54" fmla="*/ 3529 h 10020"/>
                <a:gd name="connsiteX55" fmla="*/ 123 w 10000"/>
                <a:gd name="connsiteY55" fmla="*/ 3112 h 10020"/>
                <a:gd name="connsiteX56" fmla="*/ 253 w 10000"/>
                <a:gd name="connsiteY56" fmla="*/ 2707 h 10020"/>
                <a:gd name="connsiteX57" fmla="*/ 455 w 10000"/>
                <a:gd name="connsiteY57" fmla="*/ 2324 h 10020"/>
                <a:gd name="connsiteX58" fmla="*/ 685 w 10000"/>
                <a:gd name="connsiteY58" fmla="*/ 1959 h 10020"/>
                <a:gd name="connsiteX59" fmla="*/ 974 w 10000"/>
                <a:gd name="connsiteY59" fmla="*/ 1622 h 10020"/>
                <a:gd name="connsiteX60" fmla="*/ 1291 w 10000"/>
                <a:gd name="connsiteY60" fmla="*/ 1308 h 10020"/>
                <a:gd name="connsiteX61" fmla="*/ 1652 w 10000"/>
                <a:gd name="connsiteY61" fmla="*/ 1017 h 10020"/>
                <a:gd name="connsiteX62" fmla="*/ 2049 w 10000"/>
                <a:gd name="connsiteY62" fmla="*/ 766 h 10020"/>
                <a:gd name="connsiteX63" fmla="*/ 2482 w 10000"/>
                <a:gd name="connsiteY63" fmla="*/ 542 h 10020"/>
                <a:gd name="connsiteX64" fmla="*/ 2937 w 10000"/>
                <a:gd name="connsiteY64" fmla="*/ 354 h 10020"/>
                <a:gd name="connsiteX65" fmla="*/ 3420 w 10000"/>
                <a:gd name="connsiteY65" fmla="*/ 205 h 10020"/>
                <a:gd name="connsiteX66" fmla="*/ 3925 w 10000"/>
                <a:gd name="connsiteY66" fmla="*/ 91 h 10020"/>
                <a:gd name="connsiteX67" fmla="*/ 4459 w 10000"/>
                <a:gd name="connsiteY67" fmla="*/ 23 h 10020"/>
                <a:gd name="connsiteX68" fmla="*/ 5000 w 10000"/>
                <a:gd name="connsiteY68"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996 w 10000"/>
                <a:gd name="connsiteY35" fmla="*/ 8332 h 10020"/>
                <a:gd name="connsiteX36" fmla="*/ 5488 w 10000"/>
                <a:gd name="connsiteY36" fmla="*/ 9634 h 10020"/>
                <a:gd name="connsiteX37" fmla="*/ 5343 w 10000"/>
                <a:gd name="connsiteY37" fmla="*/ 10020 h 10020"/>
                <a:gd name="connsiteX38" fmla="*/ 4185 w 10000"/>
                <a:gd name="connsiteY38" fmla="*/ 7858 h 10020"/>
                <a:gd name="connsiteX39" fmla="*/ 3694 w 10000"/>
                <a:gd name="connsiteY39" fmla="*/ 7779 h 10020"/>
                <a:gd name="connsiteX40" fmla="*/ 3211 w 10000"/>
                <a:gd name="connsiteY40" fmla="*/ 7652 h 10020"/>
                <a:gd name="connsiteX41" fmla="*/ 2756 w 10000"/>
                <a:gd name="connsiteY41" fmla="*/ 7493 h 10020"/>
                <a:gd name="connsiteX42" fmla="*/ 2323 w 10000"/>
                <a:gd name="connsiteY42" fmla="*/ 7298 h 10020"/>
                <a:gd name="connsiteX43" fmla="*/ 1926 w 10000"/>
                <a:gd name="connsiteY43" fmla="*/ 7065 h 10020"/>
                <a:gd name="connsiteX44" fmla="*/ 1544 w 10000"/>
                <a:gd name="connsiteY44" fmla="*/ 6813 h 10020"/>
                <a:gd name="connsiteX45" fmla="*/ 1205 w 10000"/>
                <a:gd name="connsiteY45" fmla="*/ 6527 h 10020"/>
                <a:gd name="connsiteX46" fmla="*/ 902 w 10000"/>
                <a:gd name="connsiteY46" fmla="*/ 6219 h 10020"/>
                <a:gd name="connsiteX47" fmla="*/ 642 w 10000"/>
                <a:gd name="connsiteY47" fmla="*/ 5888 h 10020"/>
                <a:gd name="connsiteX48" fmla="*/ 426 w 10000"/>
                <a:gd name="connsiteY48" fmla="*/ 5534 h 10020"/>
                <a:gd name="connsiteX49" fmla="*/ 245 w 10000"/>
                <a:gd name="connsiteY49" fmla="*/ 5163 h 10020"/>
                <a:gd name="connsiteX50" fmla="*/ 108 w 10000"/>
                <a:gd name="connsiteY50" fmla="*/ 4775 h 10020"/>
                <a:gd name="connsiteX51" fmla="*/ 29 w 10000"/>
                <a:gd name="connsiteY51" fmla="*/ 4375 h 10020"/>
                <a:gd name="connsiteX52" fmla="*/ 0 w 10000"/>
                <a:gd name="connsiteY52" fmla="*/ 3958 h 10020"/>
                <a:gd name="connsiteX53" fmla="*/ 36 w 10000"/>
                <a:gd name="connsiteY53" fmla="*/ 3529 h 10020"/>
                <a:gd name="connsiteX54" fmla="*/ 123 w 10000"/>
                <a:gd name="connsiteY54" fmla="*/ 3112 h 10020"/>
                <a:gd name="connsiteX55" fmla="*/ 253 w 10000"/>
                <a:gd name="connsiteY55" fmla="*/ 2707 h 10020"/>
                <a:gd name="connsiteX56" fmla="*/ 455 w 10000"/>
                <a:gd name="connsiteY56" fmla="*/ 2324 h 10020"/>
                <a:gd name="connsiteX57" fmla="*/ 685 w 10000"/>
                <a:gd name="connsiteY57" fmla="*/ 1959 h 10020"/>
                <a:gd name="connsiteX58" fmla="*/ 974 w 10000"/>
                <a:gd name="connsiteY58" fmla="*/ 1622 h 10020"/>
                <a:gd name="connsiteX59" fmla="*/ 1291 w 10000"/>
                <a:gd name="connsiteY59" fmla="*/ 1308 h 10020"/>
                <a:gd name="connsiteX60" fmla="*/ 1652 w 10000"/>
                <a:gd name="connsiteY60" fmla="*/ 1017 h 10020"/>
                <a:gd name="connsiteX61" fmla="*/ 2049 w 10000"/>
                <a:gd name="connsiteY61" fmla="*/ 766 h 10020"/>
                <a:gd name="connsiteX62" fmla="*/ 2482 w 10000"/>
                <a:gd name="connsiteY62" fmla="*/ 542 h 10020"/>
                <a:gd name="connsiteX63" fmla="*/ 2937 w 10000"/>
                <a:gd name="connsiteY63" fmla="*/ 354 h 10020"/>
                <a:gd name="connsiteX64" fmla="*/ 3420 w 10000"/>
                <a:gd name="connsiteY64" fmla="*/ 205 h 10020"/>
                <a:gd name="connsiteX65" fmla="*/ 3925 w 10000"/>
                <a:gd name="connsiteY65" fmla="*/ 91 h 10020"/>
                <a:gd name="connsiteX66" fmla="*/ 4459 w 10000"/>
                <a:gd name="connsiteY66" fmla="*/ 23 h 10020"/>
                <a:gd name="connsiteX67" fmla="*/ 5000 w 10000"/>
                <a:gd name="connsiteY67"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488 w 10000"/>
                <a:gd name="connsiteY35" fmla="*/ 9634 h 10020"/>
                <a:gd name="connsiteX36" fmla="*/ 5343 w 10000"/>
                <a:gd name="connsiteY36" fmla="*/ 10020 h 10020"/>
                <a:gd name="connsiteX37" fmla="*/ 4185 w 10000"/>
                <a:gd name="connsiteY37" fmla="*/ 7858 h 10020"/>
                <a:gd name="connsiteX38" fmla="*/ 3694 w 10000"/>
                <a:gd name="connsiteY38" fmla="*/ 7779 h 10020"/>
                <a:gd name="connsiteX39" fmla="*/ 3211 w 10000"/>
                <a:gd name="connsiteY39" fmla="*/ 7652 h 10020"/>
                <a:gd name="connsiteX40" fmla="*/ 2756 w 10000"/>
                <a:gd name="connsiteY40" fmla="*/ 7493 h 10020"/>
                <a:gd name="connsiteX41" fmla="*/ 2323 w 10000"/>
                <a:gd name="connsiteY41" fmla="*/ 7298 h 10020"/>
                <a:gd name="connsiteX42" fmla="*/ 1926 w 10000"/>
                <a:gd name="connsiteY42" fmla="*/ 7065 h 10020"/>
                <a:gd name="connsiteX43" fmla="*/ 1544 w 10000"/>
                <a:gd name="connsiteY43" fmla="*/ 6813 h 10020"/>
                <a:gd name="connsiteX44" fmla="*/ 1205 w 10000"/>
                <a:gd name="connsiteY44" fmla="*/ 6527 h 10020"/>
                <a:gd name="connsiteX45" fmla="*/ 902 w 10000"/>
                <a:gd name="connsiteY45" fmla="*/ 6219 h 10020"/>
                <a:gd name="connsiteX46" fmla="*/ 642 w 10000"/>
                <a:gd name="connsiteY46" fmla="*/ 5888 h 10020"/>
                <a:gd name="connsiteX47" fmla="*/ 426 w 10000"/>
                <a:gd name="connsiteY47" fmla="*/ 5534 h 10020"/>
                <a:gd name="connsiteX48" fmla="*/ 245 w 10000"/>
                <a:gd name="connsiteY48" fmla="*/ 5163 h 10020"/>
                <a:gd name="connsiteX49" fmla="*/ 108 w 10000"/>
                <a:gd name="connsiteY49" fmla="*/ 4775 h 10020"/>
                <a:gd name="connsiteX50" fmla="*/ 29 w 10000"/>
                <a:gd name="connsiteY50" fmla="*/ 4375 h 10020"/>
                <a:gd name="connsiteX51" fmla="*/ 0 w 10000"/>
                <a:gd name="connsiteY51" fmla="*/ 3958 h 10020"/>
                <a:gd name="connsiteX52" fmla="*/ 36 w 10000"/>
                <a:gd name="connsiteY52" fmla="*/ 3529 h 10020"/>
                <a:gd name="connsiteX53" fmla="*/ 123 w 10000"/>
                <a:gd name="connsiteY53" fmla="*/ 3112 h 10020"/>
                <a:gd name="connsiteX54" fmla="*/ 253 w 10000"/>
                <a:gd name="connsiteY54" fmla="*/ 2707 h 10020"/>
                <a:gd name="connsiteX55" fmla="*/ 455 w 10000"/>
                <a:gd name="connsiteY55" fmla="*/ 2324 h 10020"/>
                <a:gd name="connsiteX56" fmla="*/ 685 w 10000"/>
                <a:gd name="connsiteY56" fmla="*/ 1959 h 10020"/>
                <a:gd name="connsiteX57" fmla="*/ 974 w 10000"/>
                <a:gd name="connsiteY57" fmla="*/ 1622 h 10020"/>
                <a:gd name="connsiteX58" fmla="*/ 1291 w 10000"/>
                <a:gd name="connsiteY58" fmla="*/ 1308 h 10020"/>
                <a:gd name="connsiteX59" fmla="*/ 1652 w 10000"/>
                <a:gd name="connsiteY59" fmla="*/ 1017 h 10020"/>
                <a:gd name="connsiteX60" fmla="*/ 2049 w 10000"/>
                <a:gd name="connsiteY60" fmla="*/ 766 h 10020"/>
                <a:gd name="connsiteX61" fmla="*/ 2482 w 10000"/>
                <a:gd name="connsiteY61" fmla="*/ 542 h 10020"/>
                <a:gd name="connsiteX62" fmla="*/ 2937 w 10000"/>
                <a:gd name="connsiteY62" fmla="*/ 354 h 10020"/>
                <a:gd name="connsiteX63" fmla="*/ 3420 w 10000"/>
                <a:gd name="connsiteY63" fmla="*/ 205 h 10020"/>
                <a:gd name="connsiteX64" fmla="*/ 3925 w 10000"/>
                <a:gd name="connsiteY64" fmla="*/ 91 h 10020"/>
                <a:gd name="connsiteX65" fmla="*/ 4459 w 10000"/>
                <a:gd name="connsiteY65" fmla="*/ 23 h 10020"/>
                <a:gd name="connsiteX66" fmla="*/ 5000 w 10000"/>
                <a:gd name="connsiteY66"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5488 w 10000"/>
                <a:gd name="connsiteY34" fmla="*/ 9634 h 10020"/>
                <a:gd name="connsiteX35" fmla="*/ 5343 w 10000"/>
                <a:gd name="connsiteY35" fmla="*/ 10020 h 10020"/>
                <a:gd name="connsiteX36" fmla="*/ 4185 w 10000"/>
                <a:gd name="connsiteY36" fmla="*/ 7858 h 10020"/>
                <a:gd name="connsiteX37" fmla="*/ 3694 w 10000"/>
                <a:gd name="connsiteY37" fmla="*/ 7779 h 10020"/>
                <a:gd name="connsiteX38" fmla="*/ 3211 w 10000"/>
                <a:gd name="connsiteY38" fmla="*/ 7652 h 10020"/>
                <a:gd name="connsiteX39" fmla="*/ 2756 w 10000"/>
                <a:gd name="connsiteY39" fmla="*/ 7493 h 10020"/>
                <a:gd name="connsiteX40" fmla="*/ 2323 w 10000"/>
                <a:gd name="connsiteY40" fmla="*/ 7298 h 10020"/>
                <a:gd name="connsiteX41" fmla="*/ 1926 w 10000"/>
                <a:gd name="connsiteY41" fmla="*/ 7065 h 10020"/>
                <a:gd name="connsiteX42" fmla="*/ 1544 w 10000"/>
                <a:gd name="connsiteY42" fmla="*/ 6813 h 10020"/>
                <a:gd name="connsiteX43" fmla="*/ 1205 w 10000"/>
                <a:gd name="connsiteY43" fmla="*/ 6527 h 10020"/>
                <a:gd name="connsiteX44" fmla="*/ 902 w 10000"/>
                <a:gd name="connsiteY44" fmla="*/ 6219 h 10020"/>
                <a:gd name="connsiteX45" fmla="*/ 642 w 10000"/>
                <a:gd name="connsiteY45" fmla="*/ 5888 h 10020"/>
                <a:gd name="connsiteX46" fmla="*/ 426 w 10000"/>
                <a:gd name="connsiteY46" fmla="*/ 5534 h 10020"/>
                <a:gd name="connsiteX47" fmla="*/ 245 w 10000"/>
                <a:gd name="connsiteY47" fmla="*/ 5163 h 10020"/>
                <a:gd name="connsiteX48" fmla="*/ 108 w 10000"/>
                <a:gd name="connsiteY48" fmla="*/ 4775 h 10020"/>
                <a:gd name="connsiteX49" fmla="*/ 29 w 10000"/>
                <a:gd name="connsiteY49" fmla="*/ 4375 h 10020"/>
                <a:gd name="connsiteX50" fmla="*/ 0 w 10000"/>
                <a:gd name="connsiteY50" fmla="*/ 3958 h 10020"/>
                <a:gd name="connsiteX51" fmla="*/ 36 w 10000"/>
                <a:gd name="connsiteY51" fmla="*/ 3529 h 10020"/>
                <a:gd name="connsiteX52" fmla="*/ 123 w 10000"/>
                <a:gd name="connsiteY52" fmla="*/ 3112 h 10020"/>
                <a:gd name="connsiteX53" fmla="*/ 253 w 10000"/>
                <a:gd name="connsiteY53" fmla="*/ 2707 h 10020"/>
                <a:gd name="connsiteX54" fmla="*/ 455 w 10000"/>
                <a:gd name="connsiteY54" fmla="*/ 2324 h 10020"/>
                <a:gd name="connsiteX55" fmla="*/ 685 w 10000"/>
                <a:gd name="connsiteY55" fmla="*/ 1959 h 10020"/>
                <a:gd name="connsiteX56" fmla="*/ 974 w 10000"/>
                <a:gd name="connsiteY56" fmla="*/ 1622 h 10020"/>
                <a:gd name="connsiteX57" fmla="*/ 1291 w 10000"/>
                <a:gd name="connsiteY57" fmla="*/ 1308 h 10020"/>
                <a:gd name="connsiteX58" fmla="*/ 1652 w 10000"/>
                <a:gd name="connsiteY58" fmla="*/ 1017 h 10020"/>
                <a:gd name="connsiteX59" fmla="*/ 2049 w 10000"/>
                <a:gd name="connsiteY59" fmla="*/ 766 h 10020"/>
                <a:gd name="connsiteX60" fmla="*/ 2482 w 10000"/>
                <a:gd name="connsiteY60" fmla="*/ 542 h 10020"/>
                <a:gd name="connsiteX61" fmla="*/ 2937 w 10000"/>
                <a:gd name="connsiteY61" fmla="*/ 354 h 10020"/>
                <a:gd name="connsiteX62" fmla="*/ 3420 w 10000"/>
                <a:gd name="connsiteY62" fmla="*/ 205 h 10020"/>
                <a:gd name="connsiteX63" fmla="*/ 3925 w 10000"/>
                <a:gd name="connsiteY63" fmla="*/ 91 h 10020"/>
                <a:gd name="connsiteX64" fmla="*/ 4459 w 10000"/>
                <a:gd name="connsiteY64" fmla="*/ 23 h 10020"/>
                <a:gd name="connsiteX65" fmla="*/ 5000 w 10000"/>
                <a:gd name="connsiteY65"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5488 w 10000"/>
                <a:gd name="connsiteY33" fmla="*/ 9634 h 10020"/>
                <a:gd name="connsiteX34" fmla="*/ 5343 w 10000"/>
                <a:gd name="connsiteY34" fmla="*/ 10020 h 10020"/>
                <a:gd name="connsiteX35" fmla="*/ 4185 w 10000"/>
                <a:gd name="connsiteY35" fmla="*/ 7858 h 10020"/>
                <a:gd name="connsiteX36" fmla="*/ 3694 w 10000"/>
                <a:gd name="connsiteY36" fmla="*/ 7779 h 10020"/>
                <a:gd name="connsiteX37" fmla="*/ 3211 w 10000"/>
                <a:gd name="connsiteY37" fmla="*/ 7652 h 10020"/>
                <a:gd name="connsiteX38" fmla="*/ 2756 w 10000"/>
                <a:gd name="connsiteY38" fmla="*/ 7493 h 10020"/>
                <a:gd name="connsiteX39" fmla="*/ 2323 w 10000"/>
                <a:gd name="connsiteY39" fmla="*/ 7298 h 10020"/>
                <a:gd name="connsiteX40" fmla="*/ 1926 w 10000"/>
                <a:gd name="connsiteY40" fmla="*/ 7065 h 10020"/>
                <a:gd name="connsiteX41" fmla="*/ 1544 w 10000"/>
                <a:gd name="connsiteY41" fmla="*/ 6813 h 10020"/>
                <a:gd name="connsiteX42" fmla="*/ 1205 w 10000"/>
                <a:gd name="connsiteY42" fmla="*/ 6527 h 10020"/>
                <a:gd name="connsiteX43" fmla="*/ 902 w 10000"/>
                <a:gd name="connsiteY43" fmla="*/ 6219 h 10020"/>
                <a:gd name="connsiteX44" fmla="*/ 642 w 10000"/>
                <a:gd name="connsiteY44" fmla="*/ 5888 h 10020"/>
                <a:gd name="connsiteX45" fmla="*/ 426 w 10000"/>
                <a:gd name="connsiteY45" fmla="*/ 5534 h 10020"/>
                <a:gd name="connsiteX46" fmla="*/ 245 w 10000"/>
                <a:gd name="connsiteY46" fmla="*/ 5163 h 10020"/>
                <a:gd name="connsiteX47" fmla="*/ 108 w 10000"/>
                <a:gd name="connsiteY47" fmla="*/ 4775 h 10020"/>
                <a:gd name="connsiteX48" fmla="*/ 29 w 10000"/>
                <a:gd name="connsiteY48" fmla="*/ 4375 h 10020"/>
                <a:gd name="connsiteX49" fmla="*/ 0 w 10000"/>
                <a:gd name="connsiteY49" fmla="*/ 3958 h 10020"/>
                <a:gd name="connsiteX50" fmla="*/ 36 w 10000"/>
                <a:gd name="connsiteY50" fmla="*/ 3529 h 10020"/>
                <a:gd name="connsiteX51" fmla="*/ 123 w 10000"/>
                <a:gd name="connsiteY51" fmla="*/ 3112 h 10020"/>
                <a:gd name="connsiteX52" fmla="*/ 253 w 10000"/>
                <a:gd name="connsiteY52" fmla="*/ 2707 h 10020"/>
                <a:gd name="connsiteX53" fmla="*/ 455 w 10000"/>
                <a:gd name="connsiteY53" fmla="*/ 2324 h 10020"/>
                <a:gd name="connsiteX54" fmla="*/ 685 w 10000"/>
                <a:gd name="connsiteY54" fmla="*/ 1959 h 10020"/>
                <a:gd name="connsiteX55" fmla="*/ 974 w 10000"/>
                <a:gd name="connsiteY55" fmla="*/ 1622 h 10020"/>
                <a:gd name="connsiteX56" fmla="*/ 1291 w 10000"/>
                <a:gd name="connsiteY56" fmla="*/ 1308 h 10020"/>
                <a:gd name="connsiteX57" fmla="*/ 1652 w 10000"/>
                <a:gd name="connsiteY57" fmla="*/ 1017 h 10020"/>
                <a:gd name="connsiteX58" fmla="*/ 2049 w 10000"/>
                <a:gd name="connsiteY58" fmla="*/ 766 h 10020"/>
                <a:gd name="connsiteX59" fmla="*/ 2482 w 10000"/>
                <a:gd name="connsiteY59" fmla="*/ 542 h 10020"/>
                <a:gd name="connsiteX60" fmla="*/ 2937 w 10000"/>
                <a:gd name="connsiteY60" fmla="*/ 354 h 10020"/>
                <a:gd name="connsiteX61" fmla="*/ 3420 w 10000"/>
                <a:gd name="connsiteY61" fmla="*/ 205 h 10020"/>
                <a:gd name="connsiteX62" fmla="*/ 3925 w 10000"/>
                <a:gd name="connsiteY62" fmla="*/ 91 h 10020"/>
                <a:gd name="connsiteX63" fmla="*/ 4459 w 10000"/>
                <a:gd name="connsiteY63" fmla="*/ 23 h 10020"/>
                <a:gd name="connsiteX64" fmla="*/ 5000 w 10000"/>
                <a:gd name="connsiteY64"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5488 w 10000"/>
                <a:gd name="connsiteY32" fmla="*/ 9634 h 10020"/>
                <a:gd name="connsiteX33" fmla="*/ 5343 w 10000"/>
                <a:gd name="connsiteY33" fmla="*/ 10020 h 10020"/>
                <a:gd name="connsiteX34" fmla="*/ 4185 w 10000"/>
                <a:gd name="connsiteY34" fmla="*/ 7858 h 10020"/>
                <a:gd name="connsiteX35" fmla="*/ 3694 w 10000"/>
                <a:gd name="connsiteY35" fmla="*/ 7779 h 10020"/>
                <a:gd name="connsiteX36" fmla="*/ 3211 w 10000"/>
                <a:gd name="connsiteY36" fmla="*/ 7652 h 10020"/>
                <a:gd name="connsiteX37" fmla="*/ 2756 w 10000"/>
                <a:gd name="connsiteY37" fmla="*/ 7493 h 10020"/>
                <a:gd name="connsiteX38" fmla="*/ 2323 w 10000"/>
                <a:gd name="connsiteY38" fmla="*/ 7298 h 10020"/>
                <a:gd name="connsiteX39" fmla="*/ 1926 w 10000"/>
                <a:gd name="connsiteY39" fmla="*/ 7065 h 10020"/>
                <a:gd name="connsiteX40" fmla="*/ 1544 w 10000"/>
                <a:gd name="connsiteY40" fmla="*/ 6813 h 10020"/>
                <a:gd name="connsiteX41" fmla="*/ 1205 w 10000"/>
                <a:gd name="connsiteY41" fmla="*/ 6527 h 10020"/>
                <a:gd name="connsiteX42" fmla="*/ 902 w 10000"/>
                <a:gd name="connsiteY42" fmla="*/ 6219 h 10020"/>
                <a:gd name="connsiteX43" fmla="*/ 642 w 10000"/>
                <a:gd name="connsiteY43" fmla="*/ 5888 h 10020"/>
                <a:gd name="connsiteX44" fmla="*/ 426 w 10000"/>
                <a:gd name="connsiteY44" fmla="*/ 5534 h 10020"/>
                <a:gd name="connsiteX45" fmla="*/ 245 w 10000"/>
                <a:gd name="connsiteY45" fmla="*/ 5163 h 10020"/>
                <a:gd name="connsiteX46" fmla="*/ 108 w 10000"/>
                <a:gd name="connsiteY46" fmla="*/ 4775 h 10020"/>
                <a:gd name="connsiteX47" fmla="*/ 29 w 10000"/>
                <a:gd name="connsiteY47" fmla="*/ 4375 h 10020"/>
                <a:gd name="connsiteX48" fmla="*/ 0 w 10000"/>
                <a:gd name="connsiteY48" fmla="*/ 3958 h 10020"/>
                <a:gd name="connsiteX49" fmla="*/ 36 w 10000"/>
                <a:gd name="connsiteY49" fmla="*/ 3529 h 10020"/>
                <a:gd name="connsiteX50" fmla="*/ 123 w 10000"/>
                <a:gd name="connsiteY50" fmla="*/ 3112 h 10020"/>
                <a:gd name="connsiteX51" fmla="*/ 253 w 10000"/>
                <a:gd name="connsiteY51" fmla="*/ 2707 h 10020"/>
                <a:gd name="connsiteX52" fmla="*/ 455 w 10000"/>
                <a:gd name="connsiteY52" fmla="*/ 2324 h 10020"/>
                <a:gd name="connsiteX53" fmla="*/ 685 w 10000"/>
                <a:gd name="connsiteY53" fmla="*/ 1959 h 10020"/>
                <a:gd name="connsiteX54" fmla="*/ 974 w 10000"/>
                <a:gd name="connsiteY54" fmla="*/ 1622 h 10020"/>
                <a:gd name="connsiteX55" fmla="*/ 1291 w 10000"/>
                <a:gd name="connsiteY55" fmla="*/ 1308 h 10020"/>
                <a:gd name="connsiteX56" fmla="*/ 1652 w 10000"/>
                <a:gd name="connsiteY56" fmla="*/ 1017 h 10020"/>
                <a:gd name="connsiteX57" fmla="*/ 2049 w 10000"/>
                <a:gd name="connsiteY57" fmla="*/ 766 h 10020"/>
                <a:gd name="connsiteX58" fmla="*/ 2482 w 10000"/>
                <a:gd name="connsiteY58" fmla="*/ 542 h 10020"/>
                <a:gd name="connsiteX59" fmla="*/ 2937 w 10000"/>
                <a:gd name="connsiteY59" fmla="*/ 354 h 10020"/>
                <a:gd name="connsiteX60" fmla="*/ 3420 w 10000"/>
                <a:gd name="connsiteY60" fmla="*/ 205 h 10020"/>
                <a:gd name="connsiteX61" fmla="*/ 3925 w 10000"/>
                <a:gd name="connsiteY61" fmla="*/ 91 h 10020"/>
                <a:gd name="connsiteX62" fmla="*/ 4459 w 10000"/>
                <a:gd name="connsiteY62" fmla="*/ 23 h 10020"/>
                <a:gd name="connsiteX63" fmla="*/ 5000 w 10000"/>
                <a:gd name="connsiteY63"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5488 w 10000"/>
                <a:gd name="connsiteY31" fmla="*/ 9634 h 10020"/>
                <a:gd name="connsiteX32" fmla="*/ 5343 w 10000"/>
                <a:gd name="connsiteY32" fmla="*/ 10020 h 10020"/>
                <a:gd name="connsiteX33" fmla="*/ 4185 w 10000"/>
                <a:gd name="connsiteY33" fmla="*/ 7858 h 10020"/>
                <a:gd name="connsiteX34" fmla="*/ 3694 w 10000"/>
                <a:gd name="connsiteY34" fmla="*/ 7779 h 10020"/>
                <a:gd name="connsiteX35" fmla="*/ 3211 w 10000"/>
                <a:gd name="connsiteY35" fmla="*/ 7652 h 10020"/>
                <a:gd name="connsiteX36" fmla="*/ 2756 w 10000"/>
                <a:gd name="connsiteY36" fmla="*/ 7493 h 10020"/>
                <a:gd name="connsiteX37" fmla="*/ 2323 w 10000"/>
                <a:gd name="connsiteY37" fmla="*/ 7298 h 10020"/>
                <a:gd name="connsiteX38" fmla="*/ 1926 w 10000"/>
                <a:gd name="connsiteY38" fmla="*/ 7065 h 10020"/>
                <a:gd name="connsiteX39" fmla="*/ 1544 w 10000"/>
                <a:gd name="connsiteY39" fmla="*/ 6813 h 10020"/>
                <a:gd name="connsiteX40" fmla="*/ 1205 w 10000"/>
                <a:gd name="connsiteY40" fmla="*/ 6527 h 10020"/>
                <a:gd name="connsiteX41" fmla="*/ 902 w 10000"/>
                <a:gd name="connsiteY41" fmla="*/ 6219 h 10020"/>
                <a:gd name="connsiteX42" fmla="*/ 642 w 10000"/>
                <a:gd name="connsiteY42" fmla="*/ 5888 h 10020"/>
                <a:gd name="connsiteX43" fmla="*/ 426 w 10000"/>
                <a:gd name="connsiteY43" fmla="*/ 5534 h 10020"/>
                <a:gd name="connsiteX44" fmla="*/ 245 w 10000"/>
                <a:gd name="connsiteY44" fmla="*/ 5163 h 10020"/>
                <a:gd name="connsiteX45" fmla="*/ 108 w 10000"/>
                <a:gd name="connsiteY45" fmla="*/ 4775 h 10020"/>
                <a:gd name="connsiteX46" fmla="*/ 29 w 10000"/>
                <a:gd name="connsiteY46" fmla="*/ 4375 h 10020"/>
                <a:gd name="connsiteX47" fmla="*/ 0 w 10000"/>
                <a:gd name="connsiteY47" fmla="*/ 3958 h 10020"/>
                <a:gd name="connsiteX48" fmla="*/ 36 w 10000"/>
                <a:gd name="connsiteY48" fmla="*/ 3529 h 10020"/>
                <a:gd name="connsiteX49" fmla="*/ 123 w 10000"/>
                <a:gd name="connsiteY49" fmla="*/ 3112 h 10020"/>
                <a:gd name="connsiteX50" fmla="*/ 253 w 10000"/>
                <a:gd name="connsiteY50" fmla="*/ 2707 h 10020"/>
                <a:gd name="connsiteX51" fmla="*/ 455 w 10000"/>
                <a:gd name="connsiteY51" fmla="*/ 2324 h 10020"/>
                <a:gd name="connsiteX52" fmla="*/ 685 w 10000"/>
                <a:gd name="connsiteY52" fmla="*/ 1959 h 10020"/>
                <a:gd name="connsiteX53" fmla="*/ 974 w 10000"/>
                <a:gd name="connsiteY53" fmla="*/ 1622 h 10020"/>
                <a:gd name="connsiteX54" fmla="*/ 1291 w 10000"/>
                <a:gd name="connsiteY54" fmla="*/ 1308 h 10020"/>
                <a:gd name="connsiteX55" fmla="*/ 1652 w 10000"/>
                <a:gd name="connsiteY55" fmla="*/ 1017 h 10020"/>
                <a:gd name="connsiteX56" fmla="*/ 2049 w 10000"/>
                <a:gd name="connsiteY56" fmla="*/ 766 h 10020"/>
                <a:gd name="connsiteX57" fmla="*/ 2482 w 10000"/>
                <a:gd name="connsiteY57" fmla="*/ 542 h 10020"/>
                <a:gd name="connsiteX58" fmla="*/ 2937 w 10000"/>
                <a:gd name="connsiteY58" fmla="*/ 354 h 10020"/>
                <a:gd name="connsiteX59" fmla="*/ 3420 w 10000"/>
                <a:gd name="connsiteY59" fmla="*/ 205 h 10020"/>
                <a:gd name="connsiteX60" fmla="*/ 3925 w 10000"/>
                <a:gd name="connsiteY60" fmla="*/ 91 h 10020"/>
                <a:gd name="connsiteX61" fmla="*/ 4459 w 10000"/>
                <a:gd name="connsiteY61" fmla="*/ 23 h 10020"/>
                <a:gd name="connsiteX62" fmla="*/ 5000 w 10000"/>
                <a:gd name="connsiteY62"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5488 w 10000"/>
                <a:gd name="connsiteY30" fmla="*/ 9634 h 10020"/>
                <a:gd name="connsiteX31" fmla="*/ 5343 w 10000"/>
                <a:gd name="connsiteY31" fmla="*/ 10020 h 10020"/>
                <a:gd name="connsiteX32" fmla="*/ 4185 w 10000"/>
                <a:gd name="connsiteY32" fmla="*/ 7858 h 10020"/>
                <a:gd name="connsiteX33" fmla="*/ 3694 w 10000"/>
                <a:gd name="connsiteY33" fmla="*/ 7779 h 10020"/>
                <a:gd name="connsiteX34" fmla="*/ 3211 w 10000"/>
                <a:gd name="connsiteY34" fmla="*/ 7652 h 10020"/>
                <a:gd name="connsiteX35" fmla="*/ 2756 w 10000"/>
                <a:gd name="connsiteY35" fmla="*/ 7493 h 10020"/>
                <a:gd name="connsiteX36" fmla="*/ 2323 w 10000"/>
                <a:gd name="connsiteY36" fmla="*/ 7298 h 10020"/>
                <a:gd name="connsiteX37" fmla="*/ 1926 w 10000"/>
                <a:gd name="connsiteY37" fmla="*/ 7065 h 10020"/>
                <a:gd name="connsiteX38" fmla="*/ 1544 w 10000"/>
                <a:gd name="connsiteY38" fmla="*/ 6813 h 10020"/>
                <a:gd name="connsiteX39" fmla="*/ 1205 w 10000"/>
                <a:gd name="connsiteY39" fmla="*/ 6527 h 10020"/>
                <a:gd name="connsiteX40" fmla="*/ 902 w 10000"/>
                <a:gd name="connsiteY40" fmla="*/ 6219 h 10020"/>
                <a:gd name="connsiteX41" fmla="*/ 642 w 10000"/>
                <a:gd name="connsiteY41" fmla="*/ 5888 h 10020"/>
                <a:gd name="connsiteX42" fmla="*/ 426 w 10000"/>
                <a:gd name="connsiteY42" fmla="*/ 5534 h 10020"/>
                <a:gd name="connsiteX43" fmla="*/ 245 w 10000"/>
                <a:gd name="connsiteY43" fmla="*/ 5163 h 10020"/>
                <a:gd name="connsiteX44" fmla="*/ 108 w 10000"/>
                <a:gd name="connsiteY44" fmla="*/ 4775 h 10020"/>
                <a:gd name="connsiteX45" fmla="*/ 29 w 10000"/>
                <a:gd name="connsiteY45" fmla="*/ 4375 h 10020"/>
                <a:gd name="connsiteX46" fmla="*/ 0 w 10000"/>
                <a:gd name="connsiteY46" fmla="*/ 3958 h 10020"/>
                <a:gd name="connsiteX47" fmla="*/ 36 w 10000"/>
                <a:gd name="connsiteY47" fmla="*/ 3529 h 10020"/>
                <a:gd name="connsiteX48" fmla="*/ 123 w 10000"/>
                <a:gd name="connsiteY48" fmla="*/ 3112 h 10020"/>
                <a:gd name="connsiteX49" fmla="*/ 253 w 10000"/>
                <a:gd name="connsiteY49" fmla="*/ 2707 h 10020"/>
                <a:gd name="connsiteX50" fmla="*/ 455 w 10000"/>
                <a:gd name="connsiteY50" fmla="*/ 2324 h 10020"/>
                <a:gd name="connsiteX51" fmla="*/ 685 w 10000"/>
                <a:gd name="connsiteY51" fmla="*/ 1959 h 10020"/>
                <a:gd name="connsiteX52" fmla="*/ 974 w 10000"/>
                <a:gd name="connsiteY52" fmla="*/ 1622 h 10020"/>
                <a:gd name="connsiteX53" fmla="*/ 1291 w 10000"/>
                <a:gd name="connsiteY53" fmla="*/ 1308 h 10020"/>
                <a:gd name="connsiteX54" fmla="*/ 1652 w 10000"/>
                <a:gd name="connsiteY54" fmla="*/ 1017 h 10020"/>
                <a:gd name="connsiteX55" fmla="*/ 2049 w 10000"/>
                <a:gd name="connsiteY55" fmla="*/ 766 h 10020"/>
                <a:gd name="connsiteX56" fmla="*/ 2482 w 10000"/>
                <a:gd name="connsiteY56" fmla="*/ 542 h 10020"/>
                <a:gd name="connsiteX57" fmla="*/ 2937 w 10000"/>
                <a:gd name="connsiteY57" fmla="*/ 354 h 10020"/>
                <a:gd name="connsiteX58" fmla="*/ 3420 w 10000"/>
                <a:gd name="connsiteY58" fmla="*/ 205 h 10020"/>
                <a:gd name="connsiteX59" fmla="*/ 3925 w 10000"/>
                <a:gd name="connsiteY59" fmla="*/ 91 h 10020"/>
                <a:gd name="connsiteX60" fmla="*/ 4459 w 10000"/>
                <a:gd name="connsiteY60" fmla="*/ 23 h 10020"/>
                <a:gd name="connsiteX61" fmla="*/ 5000 w 10000"/>
                <a:gd name="connsiteY61"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5655 w 10000"/>
                <a:gd name="connsiteY30" fmla="*/ 9138 h 10020"/>
                <a:gd name="connsiteX31" fmla="*/ 5343 w 10000"/>
                <a:gd name="connsiteY31" fmla="*/ 10020 h 10020"/>
                <a:gd name="connsiteX32" fmla="*/ 4185 w 10000"/>
                <a:gd name="connsiteY32" fmla="*/ 7858 h 10020"/>
                <a:gd name="connsiteX33" fmla="*/ 3694 w 10000"/>
                <a:gd name="connsiteY33" fmla="*/ 7779 h 10020"/>
                <a:gd name="connsiteX34" fmla="*/ 3211 w 10000"/>
                <a:gd name="connsiteY34" fmla="*/ 7652 h 10020"/>
                <a:gd name="connsiteX35" fmla="*/ 2756 w 10000"/>
                <a:gd name="connsiteY35" fmla="*/ 7493 h 10020"/>
                <a:gd name="connsiteX36" fmla="*/ 2323 w 10000"/>
                <a:gd name="connsiteY36" fmla="*/ 7298 h 10020"/>
                <a:gd name="connsiteX37" fmla="*/ 1926 w 10000"/>
                <a:gd name="connsiteY37" fmla="*/ 7065 h 10020"/>
                <a:gd name="connsiteX38" fmla="*/ 1544 w 10000"/>
                <a:gd name="connsiteY38" fmla="*/ 6813 h 10020"/>
                <a:gd name="connsiteX39" fmla="*/ 1205 w 10000"/>
                <a:gd name="connsiteY39" fmla="*/ 6527 h 10020"/>
                <a:gd name="connsiteX40" fmla="*/ 902 w 10000"/>
                <a:gd name="connsiteY40" fmla="*/ 6219 h 10020"/>
                <a:gd name="connsiteX41" fmla="*/ 642 w 10000"/>
                <a:gd name="connsiteY41" fmla="*/ 5888 h 10020"/>
                <a:gd name="connsiteX42" fmla="*/ 426 w 10000"/>
                <a:gd name="connsiteY42" fmla="*/ 5534 h 10020"/>
                <a:gd name="connsiteX43" fmla="*/ 245 w 10000"/>
                <a:gd name="connsiteY43" fmla="*/ 5163 h 10020"/>
                <a:gd name="connsiteX44" fmla="*/ 108 w 10000"/>
                <a:gd name="connsiteY44" fmla="*/ 4775 h 10020"/>
                <a:gd name="connsiteX45" fmla="*/ 29 w 10000"/>
                <a:gd name="connsiteY45" fmla="*/ 4375 h 10020"/>
                <a:gd name="connsiteX46" fmla="*/ 0 w 10000"/>
                <a:gd name="connsiteY46" fmla="*/ 3958 h 10020"/>
                <a:gd name="connsiteX47" fmla="*/ 36 w 10000"/>
                <a:gd name="connsiteY47" fmla="*/ 3529 h 10020"/>
                <a:gd name="connsiteX48" fmla="*/ 123 w 10000"/>
                <a:gd name="connsiteY48" fmla="*/ 3112 h 10020"/>
                <a:gd name="connsiteX49" fmla="*/ 253 w 10000"/>
                <a:gd name="connsiteY49" fmla="*/ 2707 h 10020"/>
                <a:gd name="connsiteX50" fmla="*/ 455 w 10000"/>
                <a:gd name="connsiteY50" fmla="*/ 2324 h 10020"/>
                <a:gd name="connsiteX51" fmla="*/ 685 w 10000"/>
                <a:gd name="connsiteY51" fmla="*/ 1959 h 10020"/>
                <a:gd name="connsiteX52" fmla="*/ 974 w 10000"/>
                <a:gd name="connsiteY52" fmla="*/ 1622 h 10020"/>
                <a:gd name="connsiteX53" fmla="*/ 1291 w 10000"/>
                <a:gd name="connsiteY53" fmla="*/ 1308 h 10020"/>
                <a:gd name="connsiteX54" fmla="*/ 1652 w 10000"/>
                <a:gd name="connsiteY54" fmla="*/ 1017 h 10020"/>
                <a:gd name="connsiteX55" fmla="*/ 2049 w 10000"/>
                <a:gd name="connsiteY55" fmla="*/ 766 h 10020"/>
                <a:gd name="connsiteX56" fmla="*/ 2482 w 10000"/>
                <a:gd name="connsiteY56" fmla="*/ 542 h 10020"/>
                <a:gd name="connsiteX57" fmla="*/ 2937 w 10000"/>
                <a:gd name="connsiteY57" fmla="*/ 354 h 10020"/>
                <a:gd name="connsiteX58" fmla="*/ 3420 w 10000"/>
                <a:gd name="connsiteY58" fmla="*/ 205 h 10020"/>
                <a:gd name="connsiteX59" fmla="*/ 3925 w 10000"/>
                <a:gd name="connsiteY59" fmla="*/ 91 h 10020"/>
                <a:gd name="connsiteX60" fmla="*/ 4459 w 10000"/>
                <a:gd name="connsiteY60" fmla="*/ 23 h 10020"/>
                <a:gd name="connsiteX61" fmla="*/ 5000 w 10000"/>
                <a:gd name="connsiteY61" fmla="*/ 0 h 10020"/>
                <a:gd name="connsiteX0" fmla="*/ 5000 w 10000"/>
                <a:gd name="connsiteY0" fmla="*/ 0 h 9781"/>
                <a:gd name="connsiteX1" fmla="*/ 5541 w 10000"/>
                <a:gd name="connsiteY1" fmla="*/ 23 h 9781"/>
                <a:gd name="connsiteX2" fmla="*/ 6068 w 10000"/>
                <a:gd name="connsiteY2" fmla="*/ 91 h 9781"/>
                <a:gd name="connsiteX3" fmla="*/ 6580 w 10000"/>
                <a:gd name="connsiteY3" fmla="*/ 205 h 9781"/>
                <a:gd name="connsiteX4" fmla="*/ 7063 w 10000"/>
                <a:gd name="connsiteY4" fmla="*/ 354 h 9781"/>
                <a:gd name="connsiteX5" fmla="*/ 7525 w 10000"/>
                <a:gd name="connsiteY5" fmla="*/ 542 h 9781"/>
                <a:gd name="connsiteX6" fmla="*/ 7951 w 10000"/>
                <a:gd name="connsiteY6" fmla="*/ 766 h 9781"/>
                <a:gd name="connsiteX7" fmla="*/ 8348 w 10000"/>
                <a:gd name="connsiteY7" fmla="*/ 1017 h 9781"/>
                <a:gd name="connsiteX8" fmla="*/ 8709 w 10000"/>
                <a:gd name="connsiteY8" fmla="*/ 1308 h 9781"/>
                <a:gd name="connsiteX9" fmla="*/ 9033 w 10000"/>
                <a:gd name="connsiteY9" fmla="*/ 1622 h 9781"/>
                <a:gd name="connsiteX10" fmla="*/ 9307 w 10000"/>
                <a:gd name="connsiteY10" fmla="*/ 1959 h 9781"/>
                <a:gd name="connsiteX11" fmla="*/ 9553 w 10000"/>
                <a:gd name="connsiteY11" fmla="*/ 2324 h 9781"/>
                <a:gd name="connsiteX12" fmla="*/ 9747 w 10000"/>
                <a:gd name="connsiteY12" fmla="*/ 2707 h 9781"/>
                <a:gd name="connsiteX13" fmla="*/ 9885 w 10000"/>
                <a:gd name="connsiteY13" fmla="*/ 3112 h 9781"/>
                <a:gd name="connsiteX14" fmla="*/ 9971 w 10000"/>
                <a:gd name="connsiteY14" fmla="*/ 3529 h 9781"/>
                <a:gd name="connsiteX15" fmla="*/ 10000 w 10000"/>
                <a:gd name="connsiteY15" fmla="*/ 3958 h 9781"/>
                <a:gd name="connsiteX16" fmla="*/ 9971 w 10000"/>
                <a:gd name="connsiteY16" fmla="*/ 4341 h 9781"/>
                <a:gd name="connsiteX17" fmla="*/ 9906 w 10000"/>
                <a:gd name="connsiteY17" fmla="*/ 4711 h 9781"/>
                <a:gd name="connsiteX18" fmla="*/ 9791 w 10000"/>
                <a:gd name="connsiteY18" fmla="*/ 5077 h 9781"/>
                <a:gd name="connsiteX19" fmla="*/ 9632 w 10000"/>
                <a:gd name="connsiteY19" fmla="*/ 5431 h 9781"/>
                <a:gd name="connsiteX20" fmla="*/ 9430 w 10000"/>
                <a:gd name="connsiteY20" fmla="*/ 5768 h 9781"/>
                <a:gd name="connsiteX21" fmla="*/ 9199 w 10000"/>
                <a:gd name="connsiteY21" fmla="*/ 6088 h 9781"/>
                <a:gd name="connsiteX22" fmla="*/ 8925 w 10000"/>
                <a:gd name="connsiteY22" fmla="*/ 6396 h 9781"/>
                <a:gd name="connsiteX23" fmla="*/ 8622 w 10000"/>
                <a:gd name="connsiteY23" fmla="*/ 6676 h 9781"/>
                <a:gd name="connsiteX24" fmla="*/ 8283 w 10000"/>
                <a:gd name="connsiteY24" fmla="*/ 6938 h 9781"/>
                <a:gd name="connsiteX25" fmla="*/ 7900 w 10000"/>
                <a:gd name="connsiteY25" fmla="*/ 7172 h 9781"/>
                <a:gd name="connsiteX26" fmla="*/ 7504 w 10000"/>
                <a:gd name="connsiteY26" fmla="*/ 7379 h 9781"/>
                <a:gd name="connsiteX27" fmla="*/ 7071 w 10000"/>
                <a:gd name="connsiteY27" fmla="*/ 7561 h 9781"/>
                <a:gd name="connsiteX28" fmla="*/ 6616 w 10000"/>
                <a:gd name="connsiteY28" fmla="*/ 7704 h 9781"/>
                <a:gd name="connsiteX29" fmla="*/ 6140 w 10000"/>
                <a:gd name="connsiteY29" fmla="*/ 7813 h 9781"/>
                <a:gd name="connsiteX30" fmla="*/ 5655 w 10000"/>
                <a:gd name="connsiteY30" fmla="*/ 9138 h 9781"/>
                <a:gd name="connsiteX31" fmla="*/ 5324 w 10000"/>
                <a:gd name="connsiteY31" fmla="*/ 9781 h 9781"/>
                <a:gd name="connsiteX32" fmla="*/ 4185 w 10000"/>
                <a:gd name="connsiteY32" fmla="*/ 7858 h 9781"/>
                <a:gd name="connsiteX33" fmla="*/ 3694 w 10000"/>
                <a:gd name="connsiteY33" fmla="*/ 7779 h 9781"/>
                <a:gd name="connsiteX34" fmla="*/ 3211 w 10000"/>
                <a:gd name="connsiteY34" fmla="*/ 7652 h 9781"/>
                <a:gd name="connsiteX35" fmla="*/ 2756 w 10000"/>
                <a:gd name="connsiteY35" fmla="*/ 7493 h 9781"/>
                <a:gd name="connsiteX36" fmla="*/ 2323 w 10000"/>
                <a:gd name="connsiteY36" fmla="*/ 7298 h 9781"/>
                <a:gd name="connsiteX37" fmla="*/ 1926 w 10000"/>
                <a:gd name="connsiteY37" fmla="*/ 7065 h 9781"/>
                <a:gd name="connsiteX38" fmla="*/ 1544 w 10000"/>
                <a:gd name="connsiteY38" fmla="*/ 6813 h 9781"/>
                <a:gd name="connsiteX39" fmla="*/ 1205 w 10000"/>
                <a:gd name="connsiteY39" fmla="*/ 6527 h 9781"/>
                <a:gd name="connsiteX40" fmla="*/ 902 w 10000"/>
                <a:gd name="connsiteY40" fmla="*/ 6219 h 9781"/>
                <a:gd name="connsiteX41" fmla="*/ 642 w 10000"/>
                <a:gd name="connsiteY41" fmla="*/ 5888 h 9781"/>
                <a:gd name="connsiteX42" fmla="*/ 426 w 10000"/>
                <a:gd name="connsiteY42" fmla="*/ 5534 h 9781"/>
                <a:gd name="connsiteX43" fmla="*/ 245 w 10000"/>
                <a:gd name="connsiteY43" fmla="*/ 5163 h 9781"/>
                <a:gd name="connsiteX44" fmla="*/ 108 w 10000"/>
                <a:gd name="connsiteY44" fmla="*/ 4775 h 9781"/>
                <a:gd name="connsiteX45" fmla="*/ 29 w 10000"/>
                <a:gd name="connsiteY45" fmla="*/ 4375 h 9781"/>
                <a:gd name="connsiteX46" fmla="*/ 0 w 10000"/>
                <a:gd name="connsiteY46" fmla="*/ 3958 h 9781"/>
                <a:gd name="connsiteX47" fmla="*/ 36 w 10000"/>
                <a:gd name="connsiteY47" fmla="*/ 3529 h 9781"/>
                <a:gd name="connsiteX48" fmla="*/ 123 w 10000"/>
                <a:gd name="connsiteY48" fmla="*/ 3112 h 9781"/>
                <a:gd name="connsiteX49" fmla="*/ 253 w 10000"/>
                <a:gd name="connsiteY49" fmla="*/ 2707 h 9781"/>
                <a:gd name="connsiteX50" fmla="*/ 455 w 10000"/>
                <a:gd name="connsiteY50" fmla="*/ 2324 h 9781"/>
                <a:gd name="connsiteX51" fmla="*/ 685 w 10000"/>
                <a:gd name="connsiteY51" fmla="*/ 1959 h 9781"/>
                <a:gd name="connsiteX52" fmla="*/ 974 w 10000"/>
                <a:gd name="connsiteY52" fmla="*/ 1622 h 9781"/>
                <a:gd name="connsiteX53" fmla="*/ 1291 w 10000"/>
                <a:gd name="connsiteY53" fmla="*/ 1308 h 9781"/>
                <a:gd name="connsiteX54" fmla="*/ 1652 w 10000"/>
                <a:gd name="connsiteY54" fmla="*/ 1017 h 9781"/>
                <a:gd name="connsiteX55" fmla="*/ 2049 w 10000"/>
                <a:gd name="connsiteY55" fmla="*/ 766 h 9781"/>
                <a:gd name="connsiteX56" fmla="*/ 2482 w 10000"/>
                <a:gd name="connsiteY56" fmla="*/ 542 h 9781"/>
                <a:gd name="connsiteX57" fmla="*/ 2937 w 10000"/>
                <a:gd name="connsiteY57" fmla="*/ 354 h 9781"/>
                <a:gd name="connsiteX58" fmla="*/ 3420 w 10000"/>
                <a:gd name="connsiteY58" fmla="*/ 205 h 9781"/>
                <a:gd name="connsiteX59" fmla="*/ 3925 w 10000"/>
                <a:gd name="connsiteY59" fmla="*/ 91 h 9781"/>
                <a:gd name="connsiteX60" fmla="*/ 4459 w 10000"/>
                <a:gd name="connsiteY60" fmla="*/ 23 h 9781"/>
                <a:gd name="connsiteX61" fmla="*/ 5000 w 10000"/>
                <a:gd name="connsiteY61" fmla="*/ 0 h 9781"/>
                <a:gd name="connsiteX0" fmla="*/ 5000 w 10000"/>
                <a:gd name="connsiteY0" fmla="*/ 0 h 10000"/>
                <a:gd name="connsiteX1" fmla="*/ 5541 w 10000"/>
                <a:gd name="connsiteY1" fmla="*/ 24 h 10000"/>
                <a:gd name="connsiteX2" fmla="*/ 6068 w 10000"/>
                <a:gd name="connsiteY2" fmla="*/ 93 h 10000"/>
                <a:gd name="connsiteX3" fmla="*/ 6580 w 10000"/>
                <a:gd name="connsiteY3" fmla="*/ 210 h 10000"/>
                <a:gd name="connsiteX4" fmla="*/ 7063 w 10000"/>
                <a:gd name="connsiteY4" fmla="*/ 362 h 10000"/>
                <a:gd name="connsiteX5" fmla="*/ 7525 w 10000"/>
                <a:gd name="connsiteY5" fmla="*/ 554 h 10000"/>
                <a:gd name="connsiteX6" fmla="*/ 7951 w 10000"/>
                <a:gd name="connsiteY6" fmla="*/ 783 h 10000"/>
                <a:gd name="connsiteX7" fmla="*/ 8348 w 10000"/>
                <a:gd name="connsiteY7" fmla="*/ 1040 h 10000"/>
                <a:gd name="connsiteX8" fmla="*/ 8709 w 10000"/>
                <a:gd name="connsiteY8" fmla="*/ 1337 h 10000"/>
                <a:gd name="connsiteX9" fmla="*/ 9033 w 10000"/>
                <a:gd name="connsiteY9" fmla="*/ 1658 h 10000"/>
                <a:gd name="connsiteX10" fmla="*/ 9307 w 10000"/>
                <a:gd name="connsiteY10" fmla="*/ 2003 h 10000"/>
                <a:gd name="connsiteX11" fmla="*/ 9553 w 10000"/>
                <a:gd name="connsiteY11" fmla="*/ 2376 h 10000"/>
                <a:gd name="connsiteX12" fmla="*/ 9747 w 10000"/>
                <a:gd name="connsiteY12" fmla="*/ 2768 h 10000"/>
                <a:gd name="connsiteX13" fmla="*/ 9885 w 10000"/>
                <a:gd name="connsiteY13" fmla="*/ 3182 h 10000"/>
                <a:gd name="connsiteX14" fmla="*/ 9971 w 10000"/>
                <a:gd name="connsiteY14" fmla="*/ 3608 h 10000"/>
                <a:gd name="connsiteX15" fmla="*/ 10000 w 10000"/>
                <a:gd name="connsiteY15" fmla="*/ 4047 h 10000"/>
                <a:gd name="connsiteX16" fmla="*/ 9971 w 10000"/>
                <a:gd name="connsiteY16" fmla="*/ 4438 h 10000"/>
                <a:gd name="connsiteX17" fmla="*/ 9906 w 10000"/>
                <a:gd name="connsiteY17" fmla="*/ 4816 h 10000"/>
                <a:gd name="connsiteX18" fmla="*/ 9791 w 10000"/>
                <a:gd name="connsiteY18" fmla="*/ 5191 h 10000"/>
                <a:gd name="connsiteX19" fmla="*/ 9632 w 10000"/>
                <a:gd name="connsiteY19" fmla="*/ 5553 h 10000"/>
                <a:gd name="connsiteX20" fmla="*/ 9430 w 10000"/>
                <a:gd name="connsiteY20" fmla="*/ 5897 h 10000"/>
                <a:gd name="connsiteX21" fmla="*/ 9199 w 10000"/>
                <a:gd name="connsiteY21" fmla="*/ 6224 h 10000"/>
                <a:gd name="connsiteX22" fmla="*/ 8925 w 10000"/>
                <a:gd name="connsiteY22" fmla="*/ 6539 h 10000"/>
                <a:gd name="connsiteX23" fmla="*/ 8622 w 10000"/>
                <a:gd name="connsiteY23" fmla="*/ 6825 h 10000"/>
                <a:gd name="connsiteX24" fmla="*/ 8283 w 10000"/>
                <a:gd name="connsiteY24" fmla="*/ 7093 h 10000"/>
                <a:gd name="connsiteX25" fmla="*/ 7900 w 10000"/>
                <a:gd name="connsiteY25" fmla="*/ 7333 h 10000"/>
                <a:gd name="connsiteX26" fmla="*/ 7504 w 10000"/>
                <a:gd name="connsiteY26" fmla="*/ 7544 h 10000"/>
                <a:gd name="connsiteX27" fmla="*/ 7071 w 10000"/>
                <a:gd name="connsiteY27" fmla="*/ 7730 h 10000"/>
                <a:gd name="connsiteX28" fmla="*/ 6616 w 10000"/>
                <a:gd name="connsiteY28" fmla="*/ 7876 h 10000"/>
                <a:gd name="connsiteX29" fmla="*/ 6140 w 10000"/>
                <a:gd name="connsiteY29" fmla="*/ 7988 h 10000"/>
                <a:gd name="connsiteX30" fmla="*/ 5636 w 10000"/>
                <a:gd name="connsiteY30" fmla="*/ 9186 h 10000"/>
                <a:gd name="connsiteX31" fmla="*/ 5324 w 10000"/>
                <a:gd name="connsiteY31" fmla="*/ 10000 h 10000"/>
                <a:gd name="connsiteX32" fmla="*/ 4185 w 10000"/>
                <a:gd name="connsiteY32" fmla="*/ 8034 h 10000"/>
                <a:gd name="connsiteX33" fmla="*/ 3694 w 10000"/>
                <a:gd name="connsiteY33" fmla="*/ 7953 h 10000"/>
                <a:gd name="connsiteX34" fmla="*/ 3211 w 10000"/>
                <a:gd name="connsiteY34" fmla="*/ 7823 h 10000"/>
                <a:gd name="connsiteX35" fmla="*/ 2756 w 10000"/>
                <a:gd name="connsiteY35" fmla="*/ 7661 h 10000"/>
                <a:gd name="connsiteX36" fmla="*/ 2323 w 10000"/>
                <a:gd name="connsiteY36" fmla="*/ 7461 h 10000"/>
                <a:gd name="connsiteX37" fmla="*/ 1926 w 10000"/>
                <a:gd name="connsiteY37" fmla="*/ 7223 h 10000"/>
                <a:gd name="connsiteX38" fmla="*/ 1544 w 10000"/>
                <a:gd name="connsiteY38" fmla="*/ 6966 h 10000"/>
                <a:gd name="connsiteX39" fmla="*/ 1205 w 10000"/>
                <a:gd name="connsiteY39" fmla="*/ 6673 h 10000"/>
                <a:gd name="connsiteX40" fmla="*/ 902 w 10000"/>
                <a:gd name="connsiteY40" fmla="*/ 6358 h 10000"/>
                <a:gd name="connsiteX41" fmla="*/ 642 w 10000"/>
                <a:gd name="connsiteY41" fmla="*/ 6020 h 10000"/>
                <a:gd name="connsiteX42" fmla="*/ 426 w 10000"/>
                <a:gd name="connsiteY42" fmla="*/ 5658 h 10000"/>
                <a:gd name="connsiteX43" fmla="*/ 245 w 10000"/>
                <a:gd name="connsiteY43" fmla="*/ 5279 h 10000"/>
                <a:gd name="connsiteX44" fmla="*/ 108 w 10000"/>
                <a:gd name="connsiteY44" fmla="*/ 4882 h 10000"/>
                <a:gd name="connsiteX45" fmla="*/ 29 w 10000"/>
                <a:gd name="connsiteY45" fmla="*/ 4473 h 10000"/>
                <a:gd name="connsiteX46" fmla="*/ 0 w 10000"/>
                <a:gd name="connsiteY46" fmla="*/ 4047 h 10000"/>
                <a:gd name="connsiteX47" fmla="*/ 36 w 10000"/>
                <a:gd name="connsiteY47" fmla="*/ 3608 h 10000"/>
                <a:gd name="connsiteX48" fmla="*/ 123 w 10000"/>
                <a:gd name="connsiteY48" fmla="*/ 3182 h 10000"/>
                <a:gd name="connsiteX49" fmla="*/ 253 w 10000"/>
                <a:gd name="connsiteY49" fmla="*/ 2768 h 10000"/>
                <a:gd name="connsiteX50" fmla="*/ 455 w 10000"/>
                <a:gd name="connsiteY50" fmla="*/ 2376 h 10000"/>
                <a:gd name="connsiteX51" fmla="*/ 685 w 10000"/>
                <a:gd name="connsiteY51" fmla="*/ 2003 h 10000"/>
                <a:gd name="connsiteX52" fmla="*/ 974 w 10000"/>
                <a:gd name="connsiteY52" fmla="*/ 1658 h 10000"/>
                <a:gd name="connsiteX53" fmla="*/ 1291 w 10000"/>
                <a:gd name="connsiteY53" fmla="*/ 1337 h 10000"/>
                <a:gd name="connsiteX54" fmla="*/ 1652 w 10000"/>
                <a:gd name="connsiteY54" fmla="*/ 1040 h 10000"/>
                <a:gd name="connsiteX55" fmla="*/ 2049 w 10000"/>
                <a:gd name="connsiteY55" fmla="*/ 783 h 10000"/>
                <a:gd name="connsiteX56" fmla="*/ 2482 w 10000"/>
                <a:gd name="connsiteY56" fmla="*/ 554 h 10000"/>
                <a:gd name="connsiteX57" fmla="*/ 2937 w 10000"/>
                <a:gd name="connsiteY57" fmla="*/ 362 h 10000"/>
                <a:gd name="connsiteX58" fmla="*/ 3420 w 10000"/>
                <a:gd name="connsiteY58" fmla="*/ 210 h 10000"/>
                <a:gd name="connsiteX59" fmla="*/ 3925 w 10000"/>
                <a:gd name="connsiteY59" fmla="*/ 93 h 10000"/>
                <a:gd name="connsiteX60" fmla="*/ 4459 w 10000"/>
                <a:gd name="connsiteY60" fmla="*/ 24 h 10000"/>
                <a:gd name="connsiteX61" fmla="*/ 5000 w 10000"/>
                <a:gd name="connsiteY6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0000" h="10000">
                  <a:moveTo>
                    <a:pt x="5000" y="0"/>
                  </a:moveTo>
                  <a:lnTo>
                    <a:pt x="5541" y="24"/>
                  </a:lnTo>
                  <a:lnTo>
                    <a:pt x="6068" y="93"/>
                  </a:lnTo>
                  <a:lnTo>
                    <a:pt x="6580" y="210"/>
                  </a:lnTo>
                  <a:lnTo>
                    <a:pt x="7063" y="362"/>
                  </a:lnTo>
                  <a:lnTo>
                    <a:pt x="7525" y="554"/>
                  </a:lnTo>
                  <a:lnTo>
                    <a:pt x="7951" y="783"/>
                  </a:lnTo>
                  <a:lnTo>
                    <a:pt x="8348" y="1040"/>
                  </a:lnTo>
                  <a:lnTo>
                    <a:pt x="8709" y="1337"/>
                  </a:lnTo>
                  <a:lnTo>
                    <a:pt x="9033" y="1658"/>
                  </a:lnTo>
                  <a:lnTo>
                    <a:pt x="9307" y="2003"/>
                  </a:lnTo>
                  <a:lnTo>
                    <a:pt x="9553" y="2376"/>
                  </a:lnTo>
                  <a:cubicBezTo>
                    <a:pt x="9618" y="2506"/>
                    <a:pt x="9682" y="2638"/>
                    <a:pt x="9747" y="2768"/>
                  </a:cubicBezTo>
                  <a:lnTo>
                    <a:pt x="9885" y="3182"/>
                  </a:lnTo>
                  <a:cubicBezTo>
                    <a:pt x="9914" y="3324"/>
                    <a:pt x="9942" y="3466"/>
                    <a:pt x="9971" y="3608"/>
                  </a:cubicBezTo>
                  <a:cubicBezTo>
                    <a:pt x="9981" y="3754"/>
                    <a:pt x="9990" y="3899"/>
                    <a:pt x="10000" y="4047"/>
                  </a:cubicBezTo>
                  <a:cubicBezTo>
                    <a:pt x="9990" y="4176"/>
                    <a:pt x="9981" y="4308"/>
                    <a:pt x="9971" y="4438"/>
                  </a:cubicBezTo>
                  <a:cubicBezTo>
                    <a:pt x="9949" y="4564"/>
                    <a:pt x="9928" y="4690"/>
                    <a:pt x="9906" y="4816"/>
                  </a:cubicBezTo>
                  <a:cubicBezTo>
                    <a:pt x="9868" y="4942"/>
                    <a:pt x="9829" y="5067"/>
                    <a:pt x="9791" y="5191"/>
                  </a:cubicBezTo>
                  <a:lnTo>
                    <a:pt x="9632" y="5553"/>
                  </a:lnTo>
                  <a:cubicBezTo>
                    <a:pt x="9565" y="5668"/>
                    <a:pt x="9497" y="5782"/>
                    <a:pt x="9430" y="5897"/>
                  </a:cubicBezTo>
                  <a:lnTo>
                    <a:pt x="9199" y="6224"/>
                  </a:lnTo>
                  <a:lnTo>
                    <a:pt x="8925" y="6539"/>
                  </a:lnTo>
                  <a:lnTo>
                    <a:pt x="8622" y="6825"/>
                  </a:lnTo>
                  <a:lnTo>
                    <a:pt x="8283" y="7093"/>
                  </a:lnTo>
                  <a:lnTo>
                    <a:pt x="7900" y="7333"/>
                  </a:lnTo>
                  <a:lnTo>
                    <a:pt x="7504" y="7544"/>
                  </a:lnTo>
                  <a:lnTo>
                    <a:pt x="7071" y="7730"/>
                  </a:lnTo>
                  <a:lnTo>
                    <a:pt x="6616" y="7876"/>
                  </a:lnTo>
                  <a:lnTo>
                    <a:pt x="6140" y="7988"/>
                  </a:lnTo>
                  <a:cubicBezTo>
                    <a:pt x="5952" y="8317"/>
                    <a:pt x="5769" y="8809"/>
                    <a:pt x="5636" y="9186"/>
                  </a:cubicBezTo>
                  <a:cubicBezTo>
                    <a:pt x="5610" y="9283"/>
                    <a:pt x="5350" y="9903"/>
                    <a:pt x="5324" y="10000"/>
                  </a:cubicBezTo>
                  <a:cubicBezTo>
                    <a:pt x="5041" y="9312"/>
                    <a:pt x="4493" y="8412"/>
                    <a:pt x="4185" y="8034"/>
                  </a:cubicBezTo>
                  <a:lnTo>
                    <a:pt x="3694" y="7953"/>
                  </a:lnTo>
                  <a:lnTo>
                    <a:pt x="3211" y="7823"/>
                  </a:lnTo>
                  <a:lnTo>
                    <a:pt x="2756" y="7661"/>
                  </a:lnTo>
                  <a:lnTo>
                    <a:pt x="2323" y="7461"/>
                  </a:lnTo>
                  <a:lnTo>
                    <a:pt x="1926" y="7223"/>
                  </a:lnTo>
                  <a:lnTo>
                    <a:pt x="1544" y="6966"/>
                  </a:lnTo>
                  <a:lnTo>
                    <a:pt x="1205" y="6673"/>
                  </a:lnTo>
                  <a:lnTo>
                    <a:pt x="902" y="6358"/>
                  </a:lnTo>
                  <a:lnTo>
                    <a:pt x="642" y="6020"/>
                  </a:lnTo>
                  <a:lnTo>
                    <a:pt x="426" y="5658"/>
                  </a:lnTo>
                  <a:cubicBezTo>
                    <a:pt x="366" y="5531"/>
                    <a:pt x="305" y="5405"/>
                    <a:pt x="245" y="5279"/>
                  </a:cubicBezTo>
                  <a:cubicBezTo>
                    <a:pt x="199" y="5146"/>
                    <a:pt x="154" y="5014"/>
                    <a:pt x="108" y="4882"/>
                  </a:cubicBezTo>
                  <a:cubicBezTo>
                    <a:pt x="82" y="4745"/>
                    <a:pt x="55" y="4610"/>
                    <a:pt x="29" y="4473"/>
                  </a:cubicBezTo>
                  <a:cubicBezTo>
                    <a:pt x="19" y="4330"/>
                    <a:pt x="10" y="4189"/>
                    <a:pt x="0" y="4047"/>
                  </a:cubicBezTo>
                  <a:cubicBezTo>
                    <a:pt x="12" y="3899"/>
                    <a:pt x="24" y="3754"/>
                    <a:pt x="36" y="3608"/>
                  </a:cubicBezTo>
                  <a:cubicBezTo>
                    <a:pt x="65" y="3466"/>
                    <a:pt x="94" y="3325"/>
                    <a:pt x="123" y="3182"/>
                  </a:cubicBezTo>
                  <a:cubicBezTo>
                    <a:pt x="166" y="3044"/>
                    <a:pt x="210" y="2906"/>
                    <a:pt x="253" y="2768"/>
                  </a:cubicBezTo>
                  <a:cubicBezTo>
                    <a:pt x="320" y="2637"/>
                    <a:pt x="388" y="2507"/>
                    <a:pt x="455" y="2376"/>
                  </a:cubicBezTo>
                  <a:cubicBezTo>
                    <a:pt x="532" y="2252"/>
                    <a:pt x="608" y="2127"/>
                    <a:pt x="685" y="2003"/>
                  </a:cubicBezTo>
                  <a:lnTo>
                    <a:pt x="974" y="1658"/>
                  </a:lnTo>
                  <a:lnTo>
                    <a:pt x="1291" y="1337"/>
                  </a:lnTo>
                  <a:lnTo>
                    <a:pt x="1652" y="1040"/>
                  </a:lnTo>
                  <a:lnTo>
                    <a:pt x="2049" y="783"/>
                  </a:lnTo>
                  <a:lnTo>
                    <a:pt x="2482" y="554"/>
                  </a:lnTo>
                  <a:lnTo>
                    <a:pt x="2937" y="362"/>
                  </a:lnTo>
                  <a:lnTo>
                    <a:pt x="3420" y="210"/>
                  </a:lnTo>
                  <a:lnTo>
                    <a:pt x="3925" y="93"/>
                  </a:lnTo>
                  <a:lnTo>
                    <a:pt x="4459" y="24"/>
                  </a:lnTo>
                  <a:lnTo>
                    <a:pt x="5000" y="0"/>
                  </a:lnTo>
                  <a:close/>
                </a:path>
              </a:pathLst>
            </a:custGeom>
            <a:solidFill>
              <a:srgbClr val="4F6CA1">
                <a:alpha val="90000"/>
              </a:srgbClr>
            </a:solidFill>
            <a:ln w="0">
              <a:noFill/>
              <a:prstDash val="solid"/>
              <a:round/>
              <a:headEnd/>
              <a:tailEnd/>
            </a:ln>
          </p:spPr>
          <p:txBody>
            <a:bodyPr vert="horz" wrap="square" lIns="129990" tIns="64995" rIns="129990" bIns="64995" numCol="1" rtlCol="0" anchor="t" anchorCtr="0" compatLnSpc="1">
              <a:prstTxWarp prst="textNoShape">
                <a:avLst/>
              </a:prstTxWarp>
            </a:bodyPr>
            <a:lstStyle/>
            <a:p>
              <a:pPr rtl="0"/>
              <a:endParaRPr lang="en-US" sz="4400"/>
            </a:p>
          </p:txBody>
        </p:sp>
        <p:sp>
          <p:nvSpPr>
            <p:cNvPr id="121" name="Rectangle 120">
              <a:extLst>
                <a:ext uri="{FF2B5EF4-FFF2-40B4-BE49-F238E27FC236}">
                  <a16:creationId xmlns:a16="http://schemas.microsoft.com/office/drawing/2014/main" id="{EE756682-1FBB-7345-8F9E-0427D62285CD}"/>
                </a:ext>
              </a:extLst>
            </p:cNvPr>
            <p:cNvSpPr/>
            <p:nvPr/>
          </p:nvSpPr>
          <p:spPr>
            <a:xfrm>
              <a:off x="582333" y="2718812"/>
              <a:ext cx="2032660" cy="1956573"/>
            </a:xfrm>
            <a:prstGeom prst="rect">
              <a:avLst/>
            </a:prstGeom>
          </p:spPr>
          <p:txBody>
            <a:bodyPr wrap="square" rtlCol="0">
              <a:spAutoFit/>
            </a:bodyPr>
            <a:lstStyle/>
            <a:p>
              <a:pPr algn="ctr" rtl="0"/>
              <a:r>
                <a:rPr lang="fr" sz="2200" i="1" kern="0" dirty="0">
                  <a:solidFill>
                    <a:schemeClr val="bg1"/>
                  </a:solidFill>
                  <a:ea typeface="MS PGothic" pitchFamily="34" charset="-128"/>
                  <a:cs typeface="Calibri"/>
                </a:rPr>
                <a:t>Je vous remercie de m’avoir confié cela. Comment avez-vous vécu cette expérience ? </a:t>
              </a:r>
              <a:endParaRPr lang="en-US" sz="2200" kern="0" dirty="0">
                <a:solidFill>
                  <a:schemeClr val="bg1"/>
                </a:solidFill>
                <a:ea typeface="MS PGothic" pitchFamily="34" charset="-128"/>
                <a:cs typeface="Calibri"/>
              </a:endParaRPr>
            </a:p>
            <a:p>
              <a:pPr algn="ctr" rtl="0"/>
              <a:endParaRPr lang="en-US" sz="2000" dirty="0"/>
            </a:p>
          </p:txBody>
        </p:sp>
      </p:grpSp>
      <p:grpSp>
        <p:nvGrpSpPr>
          <p:cNvPr id="123" name="Group 122">
            <a:extLst>
              <a:ext uri="{FF2B5EF4-FFF2-40B4-BE49-F238E27FC236}">
                <a16:creationId xmlns:a16="http://schemas.microsoft.com/office/drawing/2014/main" id="{EFCF7642-3A00-424C-91DF-CA0EE9D6415A}"/>
              </a:ext>
            </a:extLst>
          </p:cNvPr>
          <p:cNvGrpSpPr/>
          <p:nvPr>
            <p:custDataLst>
              <p:tags r:id="rId12"/>
            </p:custDataLst>
          </p:nvPr>
        </p:nvGrpSpPr>
        <p:grpSpPr>
          <a:xfrm>
            <a:off x="9032482" y="4842449"/>
            <a:ext cx="3970731" cy="4241800"/>
            <a:chOff x="153944" y="2137490"/>
            <a:chExt cx="2941508" cy="3634813"/>
          </a:xfrm>
        </p:grpSpPr>
        <p:sp>
          <p:nvSpPr>
            <p:cNvPr id="124" name="Freeform 1050">
              <a:extLst>
                <a:ext uri="{FF2B5EF4-FFF2-40B4-BE49-F238E27FC236}">
                  <a16:creationId xmlns:a16="http://schemas.microsoft.com/office/drawing/2014/main" id="{B118AC17-ECCD-F045-82AA-8CB4E2EF653A}"/>
                </a:ext>
              </a:extLst>
            </p:cNvPr>
            <p:cNvSpPr>
              <a:spLocks/>
            </p:cNvSpPr>
            <p:nvPr/>
          </p:nvSpPr>
          <p:spPr bwMode="auto">
            <a:xfrm>
              <a:off x="153944" y="2137490"/>
              <a:ext cx="2941508" cy="3634813"/>
            </a:xfrm>
            <a:custGeom>
              <a:avLst/>
              <a:gdLst>
                <a:gd name="T0" fmla="*/ 768 w 1386"/>
                <a:gd name="T1" fmla="*/ 4 h 1872"/>
                <a:gd name="T2" fmla="*/ 912 w 1386"/>
                <a:gd name="T3" fmla="*/ 36 h 1872"/>
                <a:gd name="T4" fmla="*/ 1043 w 1386"/>
                <a:gd name="T5" fmla="*/ 95 h 1872"/>
                <a:gd name="T6" fmla="*/ 1157 w 1386"/>
                <a:gd name="T7" fmla="*/ 178 h 1872"/>
                <a:gd name="T8" fmla="*/ 1252 w 1386"/>
                <a:gd name="T9" fmla="*/ 284 h 1872"/>
                <a:gd name="T10" fmla="*/ 1324 w 1386"/>
                <a:gd name="T11" fmla="*/ 407 h 1872"/>
                <a:gd name="T12" fmla="*/ 1370 w 1386"/>
                <a:gd name="T13" fmla="*/ 545 h 1872"/>
                <a:gd name="T14" fmla="*/ 1386 w 1386"/>
                <a:gd name="T15" fmla="*/ 693 h 1872"/>
                <a:gd name="T16" fmla="*/ 1373 w 1386"/>
                <a:gd name="T17" fmla="*/ 825 h 1872"/>
                <a:gd name="T18" fmla="*/ 1335 w 1386"/>
                <a:gd name="T19" fmla="*/ 951 h 1872"/>
                <a:gd name="T20" fmla="*/ 1275 w 1386"/>
                <a:gd name="T21" fmla="*/ 1066 h 1872"/>
                <a:gd name="T22" fmla="*/ 1195 w 1386"/>
                <a:gd name="T23" fmla="*/ 1169 h 1872"/>
                <a:gd name="T24" fmla="*/ 1095 w 1386"/>
                <a:gd name="T25" fmla="*/ 1256 h 1872"/>
                <a:gd name="T26" fmla="*/ 980 w 1386"/>
                <a:gd name="T27" fmla="*/ 1324 h 1872"/>
                <a:gd name="T28" fmla="*/ 851 w 1386"/>
                <a:gd name="T29" fmla="*/ 1368 h 1872"/>
                <a:gd name="T30" fmla="*/ 843 w 1386"/>
                <a:gd name="T31" fmla="*/ 1406 h 1872"/>
                <a:gd name="T32" fmla="*/ 836 w 1386"/>
                <a:gd name="T33" fmla="*/ 1432 h 1872"/>
                <a:gd name="T34" fmla="*/ 832 w 1386"/>
                <a:gd name="T35" fmla="*/ 1451 h 1872"/>
                <a:gd name="T36" fmla="*/ 830 w 1386"/>
                <a:gd name="T37" fmla="*/ 1466 h 1872"/>
                <a:gd name="T38" fmla="*/ 826 w 1386"/>
                <a:gd name="T39" fmla="*/ 1484 h 1872"/>
                <a:gd name="T40" fmla="*/ 820 w 1386"/>
                <a:gd name="T41" fmla="*/ 1507 h 1872"/>
                <a:gd name="T42" fmla="*/ 813 w 1386"/>
                <a:gd name="T43" fmla="*/ 1540 h 1872"/>
                <a:gd name="T44" fmla="*/ 802 w 1386"/>
                <a:gd name="T45" fmla="*/ 1590 h 1872"/>
                <a:gd name="T46" fmla="*/ 788 w 1386"/>
                <a:gd name="T47" fmla="*/ 1658 h 1872"/>
                <a:gd name="T48" fmla="*/ 768 w 1386"/>
                <a:gd name="T49" fmla="*/ 1751 h 1872"/>
                <a:gd name="T50" fmla="*/ 742 w 1386"/>
                <a:gd name="T51" fmla="*/ 1872 h 1872"/>
                <a:gd name="T52" fmla="*/ 512 w 1386"/>
                <a:gd name="T53" fmla="*/ 1362 h 1872"/>
                <a:gd name="T54" fmla="*/ 382 w 1386"/>
                <a:gd name="T55" fmla="*/ 1312 h 1872"/>
                <a:gd name="T56" fmla="*/ 267 w 1386"/>
                <a:gd name="T57" fmla="*/ 1237 h 1872"/>
                <a:gd name="T58" fmla="*/ 167 w 1386"/>
                <a:gd name="T59" fmla="*/ 1143 h 1872"/>
                <a:gd name="T60" fmla="*/ 89 w 1386"/>
                <a:gd name="T61" fmla="*/ 1031 h 1872"/>
                <a:gd name="T62" fmla="*/ 34 w 1386"/>
                <a:gd name="T63" fmla="*/ 904 h 1872"/>
                <a:gd name="T64" fmla="*/ 4 w 1386"/>
                <a:gd name="T65" fmla="*/ 766 h 1872"/>
                <a:gd name="T66" fmla="*/ 5 w 1386"/>
                <a:gd name="T67" fmla="*/ 618 h 1872"/>
                <a:gd name="T68" fmla="*/ 35 w 1386"/>
                <a:gd name="T69" fmla="*/ 474 h 1872"/>
                <a:gd name="T70" fmla="*/ 95 w 1386"/>
                <a:gd name="T71" fmla="*/ 343 h 1872"/>
                <a:gd name="T72" fmla="*/ 179 w 1386"/>
                <a:gd name="T73" fmla="*/ 229 h 1872"/>
                <a:gd name="T74" fmla="*/ 284 w 1386"/>
                <a:gd name="T75" fmla="*/ 134 h 1872"/>
                <a:gd name="T76" fmla="*/ 407 w 1386"/>
                <a:gd name="T77" fmla="*/ 62 h 1872"/>
                <a:gd name="T78" fmla="*/ 544 w 1386"/>
                <a:gd name="T79" fmla="*/ 16 h 1872"/>
                <a:gd name="T80" fmla="*/ 693 w 1386"/>
                <a:gd name="T81" fmla="*/ 0 h 1872"/>
                <a:gd name="connsiteX0" fmla="*/ 5000 w 10000"/>
                <a:gd name="connsiteY0" fmla="*/ 0 h 9653"/>
                <a:gd name="connsiteX1" fmla="*/ 5541 w 10000"/>
                <a:gd name="connsiteY1" fmla="*/ 21 h 9653"/>
                <a:gd name="connsiteX2" fmla="*/ 6068 w 10000"/>
                <a:gd name="connsiteY2" fmla="*/ 85 h 9653"/>
                <a:gd name="connsiteX3" fmla="*/ 6580 w 10000"/>
                <a:gd name="connsiteY3" fmla="*/ 192 h 9653"/>
                <a:gd name="connsiteX4" fmla="*/ 7063 w 10000"/>
                <a:gd name="connsiteY4" fmla="*/ 331 h 9653"/>
                <a:gd name="connsiteX5" fmla="*/ 7525 w 10000"/>
                <a:gd name="connsiteY5" fmla="*/ 507 h 9653"/>
                <a:gd name="connsiteX6" fmla="*/ 7951 w 10000"/>
                <a:gd name="connsiteY6" fmla="*/ 716 h 9653"/>
                <a:gd name="connsiteX7" fmla="*/ 8348 w 10000"/>
                <a:gd name="connsiteY7" fmla="*/ 951 h 9653"/>
                <a:gd name="connsiteX8" fmla="*/ 8709 w 10000"/>
                <a:gd name="connsiteY8" fmla="*/ 1223 h 9653"/>
                <a:gd name="connsiteX9" fmla="*/ 9033 w 10000"/>
                <a:gd name="connsiteY9" fmla="*/ 1517 h 9653"/>
                <a:gd name="connsiteX10" fmla="*/ 9307 w 10000"/>
                <a:gd name="connsiteY10" fmla="*/ 1832 h 9653"/>
                <a:gd name="connsiteX11" fmla="*/ 9553 w 10000"/>
                <a:gd name="connsiteY11" fmla="*/ 2174 h 9653"/>
                <a:gd name="connsiteX12" fmla="*/ 9747 w 10000"/>
                <a:gd name="connsiteY12" fmla="*/ 2532 h 9653"/>
                <a:gd name="connsiteX13" fmla="*/ 9885 w 10000"/>
                <a:gd name="connsiteY13" fmla="*/ 2911 h 9653"/>
                <a:gd name="connsiteX14" fmla="*/ 9971 w 10000"/>
                <a:gd name="connsiteY14" fmla="*/ 3301 h 9653"/>
                <a:gd name="connsiteX15" fmla="*/ 10000 w 10000"/>
                <a:gd name="connsiteY15" fmla="*/ 3702 h 9653"/>
                <a:gd name="connsiteX16" fmla="*/ 9971 w 10000"/>
                <a:gd name="connsiteY16" fmla="*/ 4060 h 9653"/>
                <a:gd name="connsiteX17" fmla="*/ 9906 w 10000"/>
                <a:gd name="connsiteY17" fmla="*/ 4407 h 9653"/>
                <a:gd name="connsiteX18" fmla="*/ 9791 w 10000"/>
                <a:gd name="connsiteY18" fmla="*/ 4749 h 9653"/>
                <a:gd name="connsiteX19" fmla="*/ 9632 w 10000"/>
                <a:gd name="connsiteY19" fmla="*/ 5080 h 9653"/>
                <a:gd name="connsiteX20" fmla="*/ 9430 w 10000"/>
                <a:gd name="connsiteY20" fmla="*/ 5395 h 9653"/>
                <a:gd name="connsiteX21" fmla="*/ 9199 w 10000"/>
                <a:gd name="connsiteY21" fmla="*/ 5694 h 9653"/>
                <a:gd name="connsiteX22" fmla="*/ 8925 w 10000"/>
                <a:gd name="connsiteY22" fmla="*/ 5983 h 9653"/>
                <a:gd name="connsiteX23" fmla="*/ 8622 w 10000"/>
                <a:gd name="connsiteY23" fmla="*/ 6245 h 9653"/>
                <a:gd name="connsiteX24" fmla="*/ 8283 w 10000"/>
                <a:gd name="connsiteY24" fmla="*/ 6490 h 9653"/>
                <a:gd name="connsiteX25" fmla="*/ 7900 w 10000"/>
                <a:gd name="connsiteY25" fmla="*/ 6709 h 9653"/>
                <a:gd name="connsiteX26" fmla="*/ 7504 w 10000"/>
                <a:gd name="connsiteY26" fmla="*/ 6902 h 9653"/>
                <a:gd name="connsiteX27" fmla="*/ 7071 w 10000"/>
                <a:gd name="connsiteY27" fmla="*/ 7073 h 9653"/>
                <a:gd name="connsiteX28" fmla="*/ 6616 w 10000"/>
                <a:gd name="connsiteY28" fmla="*/ 7206 h 9653"/>
                <a:gd name="connsiteX29" fmla="*/ 6140 w 10000"/>
                <a:gd name="connsiteY29" fmla="*/ 7308 h 9653"/>
                <a:gd name="connsiteX30" fmla="*/ 6097 w 10000"/>
                <a:gd name="connsiteY30" fmla="*/ 7420 h 9653"/>
                <a:gd name="connsiteX31" fmla="*/ 6082 w 10000"/>
                <a:gd name="connsiteY31" fmla="*/ 7511 h 9653"/>
                <a:gd name="connsiteX32" fmla="*/ 6053 w 10000"/>
                <a:gd name="connsiteY32" fmla="*/ 7591 h 9653"/>
                <a:gd name="connsiteX33" fmla="*/ 6032 w 10000"/>
                <a:gd name="connsiteY33" fmla="*/ 7650 h 9653"/>
                <a:gd name="connsiteX34" fmla="*/ 6025 w 10000"/>
                <a:gd name="connsiteY34" fmla="*/ 7703 h 9653"/>
                <a:gd name="connsiteX35" fmla="*/ 6003 w 10000"/>
                <a:gd name="connsiteY35" fmla="*/ 7751 h 9653"/>
                <a:gd name="connsiteX36" fmla="*/ 5996 w 10000"/>
                <a:gd name="connsiteY36" fmla="*/ 7794 h 9653"/>
                <a:gd name="connsiteX37" fmla="*/ 5988 w 10000"/>
                <a:gd name="connsiteY37" fmla="*/ 7831 h 9653"/>
                <a:gd name="connsiteX38" fmla="*/ 5967 w 10000"/>
                <a:gd name="connsiteY38" fmla="*/ 7874 h 9653"/>
                <a:gd name="connsiteX39" fmla="*/ 5960 w 10000"/>
                <a:gd name="connsiteY39" fmla="*/ 7927 h 9653"/>
                <a:gd name="connsiteX40" fmla="*/ 5938 w 10000"/>
                <a:gd name="connsiteY40" fmla="*/ 7981 h 9653"/>
                <a:gd name="connsiteX41" fmla="*/ 5916 w 10000"/>
                <a:gd name="connsiteY41" fmla="*/ 8050 h 9653"/>
                <a:gd name="connsiteX42" fmla="*/ 5895 w 10000"/>
                <a:gd name="connsiteY42" fmla="*/ 8125 h 9653"/>
                <a:gd name="connsiteX43" fmla="*/ 5866 w 10000"/>
                <a:gd name="connsiteY43" fmla="*/ 8226 h 9653"/>
                <a:gd name="connsiteX44" fmla="*/ 5837 w 10000"/>
                <a:gd name="connsiteY44" fmla="*/ 8344 h 9653"/>
                <a:gd name="connsiteX45" fmla="*/ 5786 w 10000"/>
                <a:gd name="connsiteY45" fmla="*/ 8494 h 9653"/>
                <a:gd name="connsiteX46" fmla="*/ 5743 w 10000"/>
                <a:gd name="connsiteY46" fmla="*/ 8659 h 9653"/>
                <a:gd name="connsiteX47" fmla="*/ 5685 w 10000"/>
                <a:gd name="connsiteY47" fmla="*/ 8857 h 9653"/>
                <a:gd name="connsiteX48" fmla="*/ 5620 w 10000"/>
                <a:gd name="connsiteY48" fmla="*/ 9087 h 9653"/>
                <a:gd name="connsiteX49" fmla="*/ 5541 w 10000"/>
                <a:gd name="connsiteY49" fmla="*/ 9354 h 9653"/>
                <a:gd name="connsiteX50" fmla="*/ 5447 w 10000"/>
                <a:gd name="connsiteY50" fmla="*/ 9653 h 9653"/>
                <a:gd name="connsiteX51" fmla="*/ 4185 w 10000"/>
                <a:gd name="connsiteY51" fmla="*/ 7350 h 9653"/>
                <a:gd name="connsiteX52" fmla="*/ 3694 w 10000"/>
                <a:gd name="connsiteY52" fmla="*/ 7276 h 9653"/>
                <a:gd name="connsiteX53" fmla="*/ 3211 w 10000"/>
                <a:gd name="connsiteY53" fmla="*/ 7158 h 9653"/>
                <a:gd name="connsiteX54" fmla="*/ 2756 w 10000"/>
                <a:gd name="connsiteY54" fmla="*/ 7009 h 9653"/>
                <a:gd name="connsiteX55" fmla="*/ 2323 w 10000"/>
                <a:gd name="connsiteY55" fmla="*/ 6827 h 9653"/>
                <a:gd name="connsiteX56" fmla="*/ 1926 w 10000"/>
                <a:gd name="connsiteY56" fmla="*/ 6608 h 9653"/>
                <a:gd name="connsiteX57" fmla="*/ 1544 w 10000"/>
                <a:gd name="connsiteY57" fmla="*/ 6373 h 9653"/>
                <a:gd name="connsiteX58" fmla="*/ 1205 w 10000"/>
                <a:gd name="connsiteY58" fmla="*/ 6106 h 9653"/>
                <a:gd name="connsiteX59" fmla="*/ 902 w 10000"/>
                <a:gd name="connsiteY59" fmla="*/ 5817 h 9653"/>
                <a:gd name="connsiteX60" fmla="*/ 642 w 10000"/>
                <a:gd name="connsiteY60" fmla="*/ 5507 h 9653"/>
                <a:gd name="connsiteX61" fmla="*/ 426 w 10000"/>
                <a:gd name="connsiteY61" fmla="*/ 5176 h 9653"/>
                <a:gd name="connsiteX62" fmla="*/ 245 w 10000"/>
                <a:gd name="connsiteY62" fmla="*/ 4829 h 9653"/>
                <a:gd name="connsiteX63" fmla="*/ 108 w 10000"/>
                <a:gd name="connsiteY63" fmla="*/ 4466 h 9653"/>
                <a:gd name="connsiteX64" fmla="*/ 29 w 10000"/>
                <a:gd name="connsiteY64" fmla="*/ 4092 h 9653"/>
                <a:gd name="connsiteX65" fmla="*/ 0 w 10000"/>
                <a:gd name="connsiteY65" fmla="*/ 3702 h 9653"/>
                <a:gd name="connsiteX66" fmla="*/ 36 w 10000"/>
                <a:gd name="connsiteY66" fmla="*/ 3301 h 9653"/>
                <a:gd name="connsiteX67" fmla="*/ 123 w 10000"/>
                <a:gd name="connsiteY67" fmla="*/ 2911 h 9653"/>
                <a:gd name="connsiteX68" fmla="*/ 253 w 10000"/>
                <a:gd name="connsiteY68" fmla="*/ 2532 h 9653"/>
                <a:gd name="connsiteX69" fmla="*/ 455 w 10000"/>
                <a:gd name="connsiteY69" fmla="*/ 2174 h 9653"/>
                <a:gd name="connsiteX70" fmla="*/ 685 w 10000"/>
                <a:gd name="connsiteY70" fmla="*/ 1832 h 9653"/>
                <a:gd name="connsiteX71" fmla="*/ 974 w 10000"/>
                <a:gd name="connsiteY71" fmla="*/ 1517 h 9653"/>
                <a:gd name="connsiteX72" fmla="*/ 1291 w 10000"/>
                <a:gd name="connsiteY72" fmla="*/ 1223 h 9653"/>
                <a:gd name="connsiteX73" fmla="*/ 1652 w 10000"/>
                <a:gd name="connsiteY73" fmla="*/ 951 h 9653"/>
                <a:gd name="connsiteX74" fmla="*/ 2049 w 10000"/>
                <a:gd name="connsiteY74" fmla="*/ 716 h 9653"/>
                <a:gd name="connsiteX75" fmla="*/ 2482 w 10000"/>
                <a:gd name="connsiteY75" fmla="*/ 507 h 9653"/>
                <a:gd name="connsiteX76" fmla="*/ 2937 w 10000"/>
                <a:gd name="connsiteY76" fmla="*/ 331 h 9653"/>
                <a:gd name="connsiteX77" fmla="*/ 3420 w 10000"/>
                <a:gd name="connsiteY77" fmla="*/ 192 h 9653"/>
                <a:gd name="connsiteX78" fmla="*/ 3925 w 10000"/>
                <a:gd name="connsiteY78" fmla="*/ 85 h 9653"/>
                <a:gd name="connsiteX79" fmla="*/ 4459 w 10000"/>
                <a:gd name="connsiteY79" fmla="*/ 21 h 9653"/>
                <a:gd name="connsiteX80" fmla="*/ 5000 w 10000"/>
                <a:gd name="connsiteY80" fmla="*/ 0 h 9653"/>
                <a:gd name="connsiteX0" fmla="*/ 5000 w 10000"/>
                <a:gd name="connsiteY0" fmla="*/ 0 h 9690"/>
                <a:gd name="connsiteX1" fmla="*/ 5541 w 10000"/>
                <a:gd name="connsiteY1" fmla="*/ 22 h 9690"/>
                <a:gd name="connsiteX2" fmla="*/ 6068 w 10000"/>
                <a:gd name="connsiteY2" fmla="*/ 88 h 9690"/>
                <a:gd name="connsiteX3" fmla="*/ 6580 w 10000"/>
                <a:gd name="connsiteY3" fmla="*/ 199 h 9690"/>
                <a:gd name="connsiteX4" fmla="*/ 7063 w 10000"/>
                <a:gd name="connsiteY4" fmla="*/ 343 h 9690"/>
                <a:gd name="connsiteX5" fmla="*/ 7525 w 10000"/>
                <a:gd name="connsiteY5" fmla="*/ 525 h 9690"/>
                <a:gd name="connsiteX6" fmla="*/ 7951 w 10000"/>
                <a:gd name="connsiteY6" fmla="*/ 742 h 9690"/>
                <a:gd name="connsiteX7" fmla="*/ 8348 w 10000"/>
                <a:gd name="connsiteY7" fmla="*/ 985 h 9690"/>
                <a:gd name="connsiteX8" fmla="*/ 8709 w 10000"/>
                <a:gd name="connsiteY8" fmla="*/ 1267 h 9690"/>
                <a:gd name="connsiteX9" fmla="*/ 9033 w 10000"/>
                <a:gd name="connsiteY9" fmla="*/ 1572 h 9690"/>
                <a:gd name="connsiteX10" fmla="*/ 9307 w 10000"/>
                <a:gd name="connsiteY10" fmla="*/ 1898 h 9690"/>
                <a:gd name="connsiteX11" fmla="*/ 9553 w 10000"/>
                <a:gd name="connsiteY11" fmla="*/ 2252 h 9690"/>
                <a:gd name="connsiteX12" fmla="*/ 9747 w 10000"/>
                <a:gd name="connsiteY12" fmla="*/ 2623 h 9690"/>
                <a:gd name="connsiteX13" fmla="*/ 9885 w 10000"/>
                <a:gd name="connsiteY13" fmla="*/ 3016 h 9690"/>
                <a:gd name="connsiteX14" fmla="*/ 9971 w 10000"/>
                <a:gd name="connsiteY14" fmla="*/ 3420 h 9690"/>
                <a:gd name="connsiteX15" fmla="*/ 10000 w 10000"/>
                <a:gd name="connsiteY15" fmla="*/ 3835 h 9690"/>
                <a:gd name="connsiteX16" fmla="*/ 9971 w 10000"/>
                <a:gd name="connsiteY16" fmla="*/ 4206 h 9690"/>
                <a:gd name="connsiteX17" fmla="*/ 9906 w 10000"/>
                <a:gd name="connsiteY17" fmla="*/ 4565 h 9690"/>
                <a:gd name="connsiteX18" fmla="*/ 9791 w 10000"/>
                <a:gd name="connsiteY18" fmla="*/ 4920 h 9690"/>
                <a:gd name="connsiteX19" fmla="*/ 9632 w 10000"/>
                <a:gd name="connsiteY19" fmla="*/ 5263 h 9690"/>
                <a:gd name="connsiteX20" fmla="*/ 9430 w 10000"/>
                <a:gd name="connsiteY20" fmla="*/ 5589 h 9690"/>
                <a:gd name="connsiteX21" fmla="*/ 9199 w 10000"/>
                <a:gd name="connsiteY21" fmla="*/ 5899 h 9690"/>
                <a:gd name="connsiteX22" fmla="*/ 8925 w 10000"/>
                <a:gd name="connsiteY22" fmla="*/ 6198 h 9690"/>
                <a:gd name="connsiteX23" fmla="*/ 8622 w 10000"/>
                <a:gd name="connsiteY23" fmla="*/ 6469 h 9690"/>
                <a:gd name="connsiteX24" fmla="*/ 8283 w 10000"/>
                <a:gd name="connsiteY24" fmla="*/ 6723 h 9690"/>
                <a:gd name="connsiteX25" fmla="*/ 7900 w 10000"/>
                <a:gd name="connsiteY25" fmla="*/ 6950 h 9690"/>
                <a:gd name="connsiteX26" fmla="*/ 7504 w 10000"/>
                <a:gd name="connsiteY26" fmla="*/ 7150 h 9690"/>
                <a:gd name="connsiteX27" fmla="*/ 7071 w 10000"/>
                <a:gd name="connsiteY27" fmla="*/ 7327 h 9690"/>
                <a:gd name="connsiteX28" fmla="*/ 6616 w 10000"/>
                <a:gd name="connsiteY28" fmla="*/ 7465 h 9690"/>
                <a:gd name="connsiteX29" fmla="*/ 6140 w 10000"/>
                <a:gd name="connsiteY29" fmla="*/ 7571 h 9690"/>
                <a:gd name="connsiteX30" fmla="*/ 6097 w 10000"/>
                <a:gd name="connsiteY30" fmla="*/ 7687 h 9690"/>
                <a:gd name="connsiteX31" fmla="*/ 6082 w 10000"/>
                <a:gd name="connsiteY31" fmla="*/ 7781 h 9690"/>
                <a:gd name="connsiteX32" fmla="*/ 6053 w 10000"/>
                <a:gd name="connsiteY32" fmla="*/ 7864 h 9690"/>
                <a:gd name="connsiteX33" fmla="*/ 6032 w 10000"/>
                <a:gd name="connsiteY33" fmla="*/ 7925 h 9690"/>
                <a:gd name="connsiteX34" fmla="*/ 6025 w 10000"/>
                <a:gd name="connsiteY34" fmla="*/ 7980 h 9690"/>
                <a:gd name="connsiteX35" fmla="*/ 6003 w 10000"/>
                <a:gd name="connsiteY35" fmla="*/ 8030 h 9690"/>
                <a:gd name="connsiteX36" fmla="*/ 5996 w 10000"/>
                <a:gd name="connsiteY36" fmla="*/ 8074 h 9690"/>
                <a:gd name="connsiteX37" fmla="*/ 5988 w 10000"/>
                <a:gd name="connsiteY37" fmla="*/ 8113 h 9690"/>
                <a:gd name="connsiteX38" fmla="*/ 5967 w 10000"/>
                <a:gd name="connsiteY38" fmla="*/ 8157 h 9690"/>
                <a:gd name="connsiteX39" fmla="*/ 5960 w 10000"/>
                <a:gd name="connsiteY39" fmla="*/ 8212 h 9690"/>
                <a:gd name="connsiteX40" fmla="*/ 5938 w 10000"/>
                <a:gd name="connsiteY40" fmla="*/ 8268 h 9690"/>
                <a:gd name="connsiteX41" fmla="*/ 5916 w 10000"/>
                <a:gd name="connsiteY41" fmla="*/ 8339 h 9690"/>
                <a:gd name="connsiteX42" fmla="*/ 5895 w 10000"/>
                <a:gd name="connsiteY42" fmla="*/ 8417 h 9690"/>
                <a:gd name="connsiteX43" fmla="*/ 5866 w 10000"/>
                <a:gd name="connsiteY43" fmla="*/ 8522 h 9690"/>
                <a:gd name="connsiteX44" fmla="*/ 5837 w 10000"/>
                <a:gd name="connsiteY44" fmla="*/ 8644 h 9690"/>
                <a:gd name="connsiteX45" fmla="*/ 5786 w 10000"/>
                <a:gd name="connsiteY45" fmla="*/ 8799 h 9690"/>
                <a:gd name="connsiteX46" fmla="*/ 5743 w 10000"/>
                <a:gd name="connsiteY46" fmla="*/ 8970 h 9690"/>
                <a:gd name="connsiteX47" fmla="*/ 5685 w 10000"/>
                <a:gd name="connsiteY47" fmla="*/ 9175 h 9690"/>
                <a:gd name="connsiteX48" fmla="*/ 5620 w 10000"/>
                <a:gd name="connsiteY48" fmla="*/ 9414 h 9690"/>
                <a:gd name="connsiteX49" fmla="*/ 5541 w 10000"/>
                <a:gd name="connsiteY49" fmla="*/ 9690 h 9690"/>
                <a:gd name="connsiteX50" fmla="*/ 4185 w 10000"/>
                <a:gd name="connsiteY50" fmla="*/ 7614 h 9690"/>
                <a:gd name="connsiteX51" fmla="*/ 3694 w 10000"/>
                <a:gd name="connsiteY51" fmla="*/ 7538 h 9690"/>
                <a:gd name="connsiteX52" fmla="*/ 3211 w 10000"/>
                <a:gd name="connsiteY52" fmla="*/ 7415 h 9690"/>
                <a:gd name="connsiteX53" fmla="*/ 2756 w 10000"/>
                <a:gd name="connsiteY53" fmla="*/ 7261 h 9690"/>
                <a:gd name="connsiteX54" fmla="*/ 2323 w 10000"/>
                <a:gd name="connsiteY54" fmla="*/ 7072 h 9690"/>
                <a:gd name="connsiteX55" fmla="*/ 1926 w 10000"/>
                <a:gd name="connsiteY55" fmla="*/ 6846 h 9690"/>
                <a:gd name="connsiteX56" fmla="*/ 1544 w 10000"/>
                <a:gd name="connsiteY56" fmla="*/ 6602 h 9690"/>
                <a:gd name="connsiteX57" fmla="*/ 1205 w 10000"/>
                <a:gd name="connsiteY57" fmla="*/ 6325 h 9690"/>
                <a:gd name="connsiteX58" fmla="*/ 902 w 10000"/>
                <a:gd name="connsiteY58" fmla="*/ 6026 h 9690"/>
                <a:gd name="connsiteX59" fmla="*/ 642 w 10000"/>
                <a:gd name="connsiteY59" fmla="*/ 5705 h 9690"/>
                <a:gd name="connsiteX60" fmla="*/ 426 w 10000"/>
                <a:gd name="connsiteY60" fmla="*/ 5362 h 9690"/>
                <a:gd name="connsiteX61" fmla="*/ 245 w 10000"/>
                <a:gd name="connsiteY61" fmla="*/ 5003 h 9690"/>
                <a:gd name="connsiteX62" fmla="*/ 108 w 10000"/>
                <a:gd name="connsiteY62" fmla="*/ 4627 h 9690"/>
                <a:gd name="connsiteX63" fmla="*/ 29 w 10000"/>
                <a:gd name="connsiteY63" fmla="*/ 4239 h 9690"/>
                <a:gd name="connsiteX64" fmla="*/ 0 w 10000"/>
                <a:gd name="connsiteY64" fmla="*/ 3835 h 9690"/>
                <a:gd name="connsiteX65" fmla="*/ 36 w 10000"/>
                <a:gd name="connsiteY65" fmla="*/ 3420 h 9690"/>
                <a:gd name="connsiteX66" fmla="*/ 123 w 10000"/>
                <a:gd name="connsiteY66" fmla="*/ 3016 h 9690"/>
                <a:gd name="connsiteX67" fmla="*/ 253 w 10000"/>
                <a:gd name="connsiteY67" fmla="*/ 2623 h 9690"/>
                <a:gd name="connsiteX68" fmla="*/ 455 w 10000"/>
                <a:gd name="connsiteY68" fmla="*/ 2252 h 9690"/>
                <a:gd name="connsiteX69" fmla="*/ 685 w 10000"/>
                <a:gd name="connsiteY69" fmla="*/ 1898 h 9690"/>
                <a:gd name="connsiteX70" fmla="*/ 974 w 10000"/>
                <a:gd name="connsiteY70" fmla="*/ 1572 h 9690"/>
                <a:gd name="connsiteX71" fmla="*/ 1291 w 10000"/>
                <a:gd name="connsiteY71" fmla="*/ 1267 h 9690"/>
                <a:gd name="connsiteX72" fmla="*/ 1652 w 10000"/>
                <a:gd name="connsiteY72" fmla="*/ 985 h 9690"/>
                <a:gd name="connsiteX73" fmla="*/ 2049 w 10000"/>
                <a:gd name="connsiteY73" fmla="*/ 742 h 9690"/>
                <a:gd name="connsiteX74" fmla="*/ 2482 w 10000"/>
                <a:gd name="connsiteY74" fmla="*/ 525 h 9690"/>
                <a:gd name="connsiteX75" fmla="*/ 2937 w 10000"/>
                <a:gd name="connsiteY75" fmla="*/ 343 h 9690"/>
                <a:gd name="connsiteX76" fmla="*/ 3420 w 10000"/>
                <a:gd name="connsiteY76" fmla="*/ 199 h 9690"/>
                <a:gd name="connsiteX77" fmla="*/ 3925 w 10000"/>
                <a:gd name="connsiteY77" fmla="*/ 88 h 9690"/>
                <a:gd name="connsiteX78" fmla="*/ 4459 w 10000"/>
                <a:gd name="connsiteY78" fmla="*/ 22 h 9690"/>
                <a:gd name="connsiteX79" fmla="*/ 5000 w 10000"/>
                <a:gd name="connsiteY79" fmla="*/ 0 h 969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743 w 10000"/>
                <a:gd name="connsiteY46" fmla="*/ 9257 h 10020"/>
                <a:gd name="connsiteX47" fmla="*/ 5685 w 10000"/>
                <a:gd name="connsiteY47" fmla="*/ 9469 h 10020"/>
                <a:gd name="connsiteX48" fmla="*/ 5620 w 10000"/>
                <a:gd name="connsiteY48" fmla="*/ 9715 h 10020"/>
                <a:gd name="connsiteX49" fmla="*/ 5343 w 10000"/>
                <a:gd name="connsiteY49" fmla="*/ 10020 h 10020"/>
                <a:gd name="connsiteX50" fmla="*/ 4185 w 10000"/>
                <a:gd name="connsiteY50" fmla="*/ 7858 h 10020"/>
                <a:gd name="connsiteX51" fmla="*/ 3694 w 10000"/>
                <a:gd name="connsiteY51" fmla="*/ 7779 h 10020"/>
                <a:gd name="connsiteX52" fmla="*/ 3211 w 10000"/>
                <a:gd name="connsiteY52" fmla="*/ 7652 h 10020"/>
                <a:gd name="connsiteX53" fmla="*/ 2756 w 10000"/>
                <a:gd name="connsiteY53" fmla="*/ 7493 h 10020"/>
                <a:gd name="connsiteX54" fmla="*/ 2323 w 10000"/>
                <a:gd name="connsiteY54" fmla="*/ 7298 h 10020"/>
                <a:gd name="connsiteX55" fmla="*/ 1926 w 10000"/>
                <a:gd name="connsiteY55" fmla="*/ 7065 h 10020"/>
                <a:gd name="connsiteX56" fmla="*/ 1544 w 10000"/>
                <a:gd name="connsiteY56" fmla="*/ 6813 h 10020"/>
                <a:gd name="connsiteX57" fmla="*/ 1205 w 10000"/>
                <a:gd name="connsiteY57" fmla="*/ 6527 h 10020"/>
                <a:gd name="connsiteX58" fmla="*/ 902 w 10000"/>
                <a:gd name="connsiteY58" fmla="*/ 6219 h 10020"/>
                <a:gd name="connsiteX59" fmla="*/ 642 w 10000"/>
                <a:gd name="connsiteY59" fmla="*/ 5888 h 10020"/>
                <a:gd name="connsiteX60" fmla="*/ 426 w 10000"/>
                <a:gd name="connsiteY60" fmla="*/ 5534 h 10020"/>
                <a:gd name="connsiteX61" fmla="*/ 245 w 10000"/>
                <a:gd name="connsiteY61" fmla="*/ 5163 h 10020"/>
                <a:gd name="connsiteX62" fmla="*/ 108 w 10000"/>
                <a:gd name="connsiteY62" fmla="*/ 4775 h 10020"/>
                <a:gd name="connsiteX63" fmla="*/ 29 w 10000"/>
                <a:gd name="connsiteY63" fmla="*/ 4375 h 10020"/>
                <a:gd name="connsiteX64" fmla="*/ 0 w 10000"/>
                <a:gd name="connsiteY64" fmla="*/ 3958 h 10020"/>
                <a:gd name="connsiteX65" fmla="*/ 36 w 10000"/>
                <a:gd name="connsiteY65" fmla="*/ 3529 h 10020"/>
                <a:gd name="connsiteX66" fmla="*/ 123 w 10000"/>
                <a:gd name="connsiteY66" fmla="*/ 3112 h 10020"/>
                <a:gd name="connsiteX67" fmla="*/ 253 w 10000"/>
                <a:gd name="connsiteY67" fmla="*/ 2707 h 10020"/>
                <a:gd name="connsiteX68" fmla="*/ 455 w 10000"/>
                <a:gd name="connsiteY68" fmla="*/ 2324 h 10020"/>
                <a:gd name="connsiteX69" fmla="*/ 685 w 10000"/>
                <a:gd name="connsiteY69" fmla="*/ 1959 h 10020"/>
                <a:gd name="connsiteX70" fmla="*/ 974 w 10000"/>
                <a:gd name="connsiteY70" fmla="*/ 1622 h 10020"/>
                <a:gd name="connsiteX71" fmla="*/ 1291 w 10000"/>
                <a:gd name="connsiteY71" fmla="*/ 1308 h 10020"/>
                <a:gd name="connsiteX72" fmla="*/ 1652 w 10000"/>
                <a:gd name="connsiteY72" fmla="*/ 1017 h 10020"/>
                <a:gd name="connsiteX73" fmla="*/ 2049 w 10000"/>
                <a:gd name="connsiteY73" fmla="*/ 766 h 10020"/>
                <a:gd name="connsiteX74" fmla="*/ 2482 w 10000"/>
                <a:gd name="connsiteY74" fmla="*/ 542 h 10020"/>
                <a:gd name="connsiteX75" fmla="*/ 2937 w 10000"/>
                <a:gd name="connsiteY75" fmla="*/ 354 h 10020"/>
                <a:gd name="connsiteX76" fmla="*/ 3420 w 10000"/>
                <a:gd name="connsiteY76" fmla="*/ 205 h 10020"/>
                <a:gd name="connsiteX77" fmla="*/ 3925 w 10000"/>
                <a:gd name="connsiteY77" fmla="*/ 91 h 10020"/>
                <a:gd name="connsiteX78" fmla="*/ 4459 w 10000"/>
                <a:gd name="connsiteY78" fmla="*/ 23 h 10020"/>
                <a:gd name="connsiteX79" fmla="*/ 5000 w 10000"/>
                <a:gd name="connsiteY79"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743 w 10000"/>
                <a:gd name="connsiteY46" fmla="*/ 9257 h 10020"/>
                <a:gd name="connsiteX47" fmla="*/ 5685 w 10000"/>
                <a:gd name="connsiteY47" fmla="*/ 9469 h 10020"/>
                <a:gd name="connsiteX48" fmla="*/ 5620 w 10000"/>
                <a:gd name="connsiteY48" fmla="*/ 9715 h 10020"/>
                <a:gd name="connsiteX49" fmla="*/ 5343 w 10000"/>
                <a:gd name="connsiteY49" fmla="*/ 10020 h 10020"/>
                <a:gd name="connsiteX50" fmla="*/ 4185 w 10000"/>
                <a:gd name="connsiteY50" fmla="*/ 7858 h 10020"/>
                <a:gd name="connsiteX51" fmla="*/ 3694 w 10000"/>
                <a:gd name="connsiteY51" fmla="*/ 7779 h 10020"/>
                <a:gd name="connsiteX52" fmla="*/ 3211 w 10000"/>
                <a:gd name="connsiteY52" fmla="*/ 7652 h 10020"/>
                <a:gd name="connsiteX53" fmla="*/ 2756 w 10000"/>
                <a:gd name="connsiteY53" fmla="*/ 7493 h 10020"/>
                <a:gd name="connsiteX54" fmla="*/ 2323 w 10000"/>
                <a:gd name="connsiteY54" fmla="*/ 7298 h 10020"/>
                <a:gd name="connsiteX55" fmla="*/ 1926 w 10000"/>
                <a:gd name="connsiteY55" fmla="*/ 7065 h 10020"/>
                <a:gd name="connsiteX56" fmla="*/ 1544 w 10000"/>
                <a:gd name="connsiteY56" fmla="*/ 6813 h 10020"/>
                <a:gd name="connsiteX57" fmla="*/ 1205 w 10000"/>
                <a:gd name="connsiteY57" fmla="*/ 6527 h 10020"/>
                <a:gd name="connsiteX58" fmla="*/ 902 w 10000"/>
                <a:gd name="connsiteY58" fmla="*/ 6219 h 10020"/>
                <a:gd name="connsiteX59" fmla="*/ 642 w 10000"/>
                <a:gd name="connsiteY59" fmla="*/ 5888 h 10020"/>
                <a:gd name="connsiteX60" fmla="*/ 426 w 10000"/>
                <a:gd name="connsiteY60" fmla="*/ 5534 h 10020"/>
                <a:gd name="connsiteX61" fmla="*/ 245 w 10000"/>
                <a:gd name="connsiteY61" fmla="*/ 5163 h 10020"/>
                <a:gd name="connsiteX62" fmla="*/ 108 w 10000"/>
                <a:gd name="connsiteY62" fmla="*/ 4775 h 10020"/>
                <a:gd name="connsiteX63" fmla="*/ 29 w 10000"/>
                <a:gd name="connsiteY63" fmla="*/ 4375 h 10020"/>
                <a:gd name="connsiteX64" fmla="*/ 0 w 10000"/>
                <a:gd name="connsiteY64" fmla="*/ 3958 h 10020"/>
                <a:gd name="connsiteX65" fmla="*/ 36 w 10000"/>
                <a:gd name="connsiteY65" fmla="*/ 3529 h 10020"/>
                <a:gd name="connsiteX66" fmla="*/ 123 w 10000"/>
                <a:gd name="connsiteY66" fmla="*/ 3112 h 10020"/>
                <a:gd name="connsiteX67" fmla="*/ 253 w 10000"/>
                <a:gd name="connsiteY67" fmla="*/ 2707 h 10020"/>
                <a:gd name="connsiteX68" fmla="*/ 455 w 10000"/>
                <a:gd name="connsiteY68" fmla="*/ 2324 h 10020"/>
                <a:gd name="connsiteX69" fmla="*/ 685 w 10000"/>
                <a:gd name="connsiteY69" fmla="*/ 1959 h 10020"/>
                <a:gd name="connsiteX70" fmla="*/ 974 w 10000"/>
                <a:gd name="connsiteY70" fmla="*/ 1622 h 10020"/>
                <a:gd name="connsiteX71" fmla="*/ 1291 w 10000"/>
                <a:gd name="connsiteY71" fmla="*/ 1308 h 10020"/>
                <a:gd name="connsiteX72" fmla="*/ 1652 w 10000"/>
                <a:gd name="connsiteY72" fmla="*/ 1017 h 10020"/>
                <a:gd name="connsiteX73" fmla="*/ 2049 w 10000"/>
                <a:gd name="connsiteY73" fmla="*/ 766 h 10020"/>
                <a:gd name="connsiteX74" fmla="*/ 2482 w 10000"/>
                <a:gd name="connsiteY74" fmla="*/ 542 h 10020"/>
                <a:gd name="connsiteX75" fmla="*/ 2937 w 10000"/>
                <a:gd name="connsiteY75" fmla="*/ 354 h 10020"/>
                <a:gd name="connsiteX76" fmla="*/ 3420 w 10000"/>
                <a:gd name="connsiteY76" fmla="*/ 205 h 10020"/>
                <a:gd name="connsiteX77" fmla="*/ 3925 w 10000"/>
                <a:gd name="connsiteY77" fmla="*/ 91 h 10020"/>
                <a:gd name="connsiteX78" fmla="*/ 4459 w 10000"/>
                <a:gd name="connsiteY78" fmla="*/ 23 h 10020"/>
                <a:gd name="connsiteX79" fmla="*/ 5000 w 10000"/>
                <a:gd name="connsiteY79"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743 w 10000"/>
                <a:gd name="connsiteY46" fmla="*/ 9257 h 10020"/>
                <a:gd name="connsiteX47" fmla="*/ 5685 w 10000"/>
                <a:gd name="connsiteY47" fmla="*/ 9469 h 10020"/>
                <a:gd name="connsiteX48" fmla="*/ 5488 w 10000"/>
                <a:gd name="connsiteY48" fmla="*/ 9634 h 10020"/>
                <a:gd name="connsiteX49" fmla="*/ 5343 w 10000"/>
                <a:gd name="connsiteY49" fmla="*/ 10020 h 10020"/>
                <a:gd name="connsiteX50" fmla="*/ 4185 w 10000"/>
                <a:gd name="connsiteY50" fmla="*/ 7858 h 10020"/>
                <a:gd name="connsiteX51" fmla="*/ 3694 w 10000"/>
                <a:gd name="connsiteY51" fmla="*/ 7779 h 10020"/>
                <a:gd name="connsiteX52" fmla="*/ 3211 w 10000"/>
                <a:gd name="connsiteY52" fmla="*/ 7652 h 10020"/>
                <a:gd name="connsiteX53" fmla="*/ 2756 w 10000"/>
                <a:gd name="connsiteY53" fmla="*/ 7493 h 10020"/>
                <a:gd name="connsiteX54" fmla="*/ 2323 w 10000"/>
                <a:gd name="connsiteY54" fmla="*/ 7298 h 10020"/>
                <a:gd name="connsiteX55" fmla="*/ 1926 w 10000"/>
                <a:gd name="connsiteY55" fmla="*/ 7065 h 10020"/>
                <a:gd name="connsiteX56" fmla="*/ 1544 w 10000"/>
                <a:gd name="connsiteY56" fmla="*/ 6813 h 10020"/>
                <a:gd name="connsiteX57" fmla="*/ 1205 w 10000"/>
                <a:gd name="connsiteY57" fmla="*/ 6527 h 10020"/>
                <a:gd name="connsiteX58" fmla="*/ 902 w 10000"/>
                <a:gd name="connsiteY58" fmla="*/ 6219 h 10020"/>
                <a:gd name="connsiteX59" fmla="*/ 642 w 10000"/>
                <a:gd name="connsiteY59" fmla="*/ 5888 h 10020"/>
                <a:gd name="connsiteX60" fmla="*/ 426 w 10000"/>
                <a:gd name="connsiteY60" fmla="*/ 5534 h 10020"/>
                <a:gd name="connsiteX61" fmla="*/ 245 w 10000"/>
                <a:gd name="connsiteY61" fmla="*/ 5163 h 10020"/>
                <a:gd name="connsiteX62" fmla="*/ 108 w 10000"/>
                <a:gd name="connsiteY62" fmla="*/ 4775 h 10020"/>
                <a:gd name="connsiteX63" fmla="*/ 29 w 10000"/>
                <a:gd name="connsiteY63" fmla="*/ 4375 h 10020"/>
                <a:gd name="connsiteX64" fmla="*/ 0 w 10000"/>
                <a:gd name="connsiteY64" fmla="*/ 3958 h 10020"/>
                <a:gd name="connsiteX65" fmla="*/ 36 w 10000"/>
                <a:gd name="connsiteY65" fmla="*/ 3529 h 10020"/>
                <a:gd name="connsiteX66" fmla="*/ 123 w 10000"/>
                <a:gd name="connsiteY66" fmla="*/ 3112 h 10020"/>
                <a:gd name="connsiteX67" fmla="*/ 253 w 10000"/>
                <a:gd name="connsiteY67" fmla="*/ 2707 h 10020"/>
                <a:gd name="connsiteX68" fmla="*/ 455 w 10000"/>
                <a:gd name="connsiteY68" fmla="*/ 2324 h 10020"/>
                <a:gd name="connsiteX69" fmla="*/ 685 w 10000"/>
                <a:gd name="connsiteY69" fmla="*/ 1959 h 10020"/>
                <a:gd name="connsiteX70" fmla="*/ 974 w 10000"/>
                <a:gd name="connsiteY70" fmla="*/ 1622 h 10020"/>
                <a:gd name="connsiteX71" fmla="*/ 1291 w 10000"/>
                <a:gd name="connsiteY71" fmla="*/ 1308 h 10020"/>
                <a:gd name="connsiteX72" fmla="*/ 1652 w 10000"/>
                <a:gd name="connsiteY72" fmla="*/ 1017 h 10020"/>
                <a:gd name="connsiteX73" fmla="*/ 2049 w 10000"/>
                <a:gd name="connsiteY73" fmla="*/ 766 h 10020"/>
                <a:gd name="connsiteX74" fmla="*/ 2482 w 10000"/>
                <a:gd name="connsiteY74" fmla="*/ 542 h 10020"/>
                <a:gd name="connsiteX75" fmla="*/ 2937 w 10000"/>
                <a:gd name="connsiteY75" fmla="*/ 354 h 10020"/>
                <a:gd name="connsiteX76" fmla="*/ 3420 w 10000"/>
                <a:gd name="connsiteY76" fmla="*/ 205 h 10020"/>
                <a:gd name="connsiteX77" fmla="*/ 3925 w 10000"/>
                <a:gd name="connsiteY77" fmla="*/ 91 h 10020"/>
                <a:gd name="connsiteX78" fmla="*/ 4459 w 10000"/>
                <a:gd name="connsiteY78" fmla="*/ 23 h 10020"/>
                <a:gd name="connsiteX79" fmla="*/ 5000 w 10000"/>
                <a:gd name="connsiteY79"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743 w 10000"/>
                <a:gd name="connsiteY46" fmla="*/ 9257 h 10020"/>
                <a:gd name="connsiteX47" fmla="*/ 5488 w 10000"/>
                <a:gd name="connsiteY47" fmla="*/ 9634 h 10020"/>
                <a:gd name="connsiteX48" fmla="*/ 5343 w 10000"/>
                <a:gd name="connsiteY48" fmla="*/ 10020 h 10020"/>
                <a:gd name="connsiteX49" fmla="*/ 4185 w 10000"/>
                <a:gd name="connsiteY49" fmla="*/ 7858 h 10020"/>
                <a:gd name="connsiteX50" fmla="*/ 3694 w 10000"/>
                <a:gd name="connsiteY50" fmla="*/ 7779 h 10020"/>
                <a:gd name="connsiteX51" fmla="*/ 3211 w 10000"/>
                <a:gd name="connsiteY51" fmla="*/ 7652 h 10020"/>
                <a:gd name="connsiteX52" fmla="*/ 2756 w 10000"/>
                <a:gd name="connsiteY52" fmla="*/ 7493 h 10020"/>
                <a:gd name="connsiteX53" fmla="*/ 2323 w 10000"/>
                <a:gd name="connsiteY53" fmla="*/ 7298 h 10020"/>
                <a:gd name="connsiteX54" fmla="*/ 1926 w 10000"/>
                <a:gd name="connsiteY54" fmla="*/ 7065 h 10020"/>
                <a:gd name="connsiteX55" fmla="*/ 1544 w 10000"/>
                <a:gd name="connsiteY55" fmla="*/ 6813 h 10020"/>
                <a:gd name="connsiteX56" fmla="*/ 1205 w 10000"/>
                <a:gd name="connsiteY56" fmla="*/ 6527 h 10020"/>
                <a:gd name="connsiteX57" fmla="*/ 902 w 10000"/>
                <a:gd name="connsiteY57" fmla="*/ 6219 h 10020"/>
                <a:gd name="connsiteX58" fmla="*/ 642 w 10000"/>
                <a:gd name="connsiteY58" fmla="*/ 5888 h 10020"/>
                <a:gd name="connsiteX59" fmla="*/ 426 w 10000"/>
                <a:gd name="connsiteY59" fmla="*/ 5534 h 10020"/>
                <a:gd name="connsiteX60" fmla="*/ 245 w 10000"/>
                <a:gd name="connsiteY60" fmla="*/ 5163 h 10020"/>
                <a:gd name="connsiteX61" fmla="*/ 108 w 10000"/>
                <a:gd name="connsiteY61" fmla="*/ 4775 h 10020"/>
                <a:gd name="connsiteX62" fmla="*/ 29 w 10000"/>
                <a:gd name="connsiteY62" fmla="*/ 4375 h 10020"/>
                <a:gd name="connsiteX63" fmla="*/ 0 w 10000"/>
                <a:gd name="connsiteY63" fmla="*/ 3958 h 10020"/>
                <a:gd name="connsiteX64" fmla="*/ 36 w 10000"/>
                <a:gd name="connsiteY64" fmla="*/ 3529 h 10020"/>
                <a:gd name="connsiteX65" fmla="*/ 123 w 10000"/>
                <a:gd name="connsiteY65" fmla="*/ 3112 h 10020"/>
                <a:gd name="connsiteX66" fmla="*/ 253 w 10000"/>
                <a:gd name="connsiteY66" fmla="*/ 2707 h 10020"/>
                <a:gd name="connsiteX67" fmla="*/ 455 w 10000"/>
                <a:gd name="connsiteY67" fmla="*/ 2324 h 10020"/>
                <a:gd name="connsiteX68" fmla="*/ 685 w 10000"/>
                <a:gd name="connsiteY68" fmla="*/ 1959 h 10020"/>
                <a:gd name="connsiteX69" fmla="*/ 974 w 10000"/>
                <a:gd name="connsiteY69" fmla="*/ 1622 h 10020"/>
                <a:gd name="connsiteX70" fmla="*/ 1291 w 10000"/>
                <a:gd name="connsiteY70" fmla="*/ 1308 h 10020"/>
                <a:gd name="connsiteX71" fmla="*/ 1652 w 10000"/>
                <a:gd name="connsiteY71" fmla="*/ 1017 h 10020"/>
                <a:gd name="connsiteX72" fmla="*/ 2049 w 10000"/>
                <a:gd name="connsiteY72" fmla="*/ 766 h 10020"/>
                <a:gd name="connsiteX73" fmla="*/ 2482 w 10000"/>
                <a:gd name="connsiteY73" fmla="*/ 542 h 10020"/>
                <a:gd name="connsiteX74" fmla="*/ 2937 w 10000"/>
                <a:gd name="connsiteY74" fmla="*/ 354 h 10020"/>
                <a:gd name="connsiteX75" fmla="*/ 3420 w 10000"/>
                <a:gd name="connsiteY75" fmla="*/ 205 h 10020"/>
                <a:gd name="connsiteX76" fmla="*/ 3925 w 10000"/>
                <a:gd name="connsiteY76" fmla="*/ 91 h 10020"/>
                <a:gd name="connsiteX77" fmla="*/ 4459 w 10000"/>
                <a:gd name="connsiteY77" fmla="*/ 23 h 10020"/>
                <a:gd name="connsiteX78" fmla="*/ 5000 w 10000"/>
                <a:gd name="connsiteY78"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786 w 10000"/>
                <a:gd name="connsiteY45" fmla="*/ 9080 h 10020"/>
                <a:gd name="connsiteX46" fmla="*/ 5488 w 10000"/>
                <a:gd name="connsiteY46" fmla="*/ 9634 h 10020"/>
                <a:gd name="connsiteX47" fmla="*/ 5343 w 10000"/>
                <a:gd name="connsiteY47" fmla="*/ 10020 h 10020"/>
                <a:gd name="connsiteX48" fmla="*/ 4185 w 10000"/>
                <a:gd name="connsiteY48" fmla="*/ 7858 h 10020"/>
                <a:gd name="connsiteX49" fmla="*/ 3694 w 10000"/>
                <a:gd name="connsiteY49" fmla="*/ 7779 h 10020"/>
                <a:gd name="connsiteX50" fmla="*/ 3211 w 10000"/>
                <a:gd name="connsiteY50" fmla="*/ 7652 h 10020"/>
                <a:gd name="connsiteX51" fmla="*/ 2756 w 10000"/>
                <a:gd name="connsiteY51" fmla="*/ 7493 h 10020"/>
                <a:gd name="connsiteX52" fmla="*/ 2323 w 10000"/>
                <a:gd name="connsiteY52" fmla="*/ 7298 h 10020"/>
                <a:gd name="connsiteX53" fmla="*/ 1926 w 10000"/>
                <a:gd name="connsiteY53" fmla="*/ 7065 h 10020"/>
                <a:gd name="connsiteX54" fmla="*/ 1544 w 10000"/>
                <a:gd name="connsiteY54" fmla="*/ 6813 h 10020"/>
                <a:gd name="connsiteX55" fmla="*/ 1205 w 10000"/>
                <a:gd name="connsiteY55" fmla="*/ 6527 h 10020"/>
                <a:gd name="connsiteX56" fmla="*/ 902 w 10000"/>
                <a:gd name="connsiteY56" fmla="*/ 6219 h 10020"/>
                <a:gd name="connsiteX57" fmla="*/ 642 w 10000"/>
                <a:gd name="connsiteY57" fmla="*/ 5888 h 10020"/>
                <a:gd name="connsiteX58" fmla="*/ 426 w 10000"/>
                <a:gd name="connsiteY58" fmla="*/ 5534 h 10020"/>
                <a:gd name="connsiteX59" fmla="*/ 245 w 10000"/>
                <a:gd name="connsiteY59" fmla="*/ 5163 h 10020"/>
                <a:gd name="connsiteX60" fmla="*/ 108 w 10000"/>
                <a:gd name="connsiteY60" fmla="*/ 4775 h 10020"/>
                <a:gd name="connsiteX61" fmla="*/ 29 w 10000"/>
                <a:gd name="connsiteY61" fmla="*/ 4375 h 10020"/>
                <a:gd name="connsiteX62" fmla="*/ 0 w 10000"/>
                <a:gd name="connsiteY62" fmla="*/ 3958 h 10020"/>
                <a:gd name="connsiteX63" fmla="*/ 36 w 10000"/>
                <a:gd name="connsiteY63" fmla="*/ 3529 h 10020"/>
                <a:gd name="connsiteX64" fmla="*/ 123 w 10000"/>
                <a:gd name="connsiteY64" fmla="*/ 3112 h 10020"/>
                <a:gd name="connsiteX65" fmla="*/ 253 w 10000"/>
                <a:gd name="connsiteY65" fmla="*/ 2707 h 10020"/>
                <a:gd name="connsiteX66" fmla="*/ 455 w 10000"/>
                <a:gd name="connsiteY66" fmla="*/ 2324 h 10020"/>
                <a:gd name="connsiteX67" fmla="*/ 685 w 10000"/>
                <a:gd name="connsiteY67" fmla="*/ 1959 h 10020"/>
                <a:gd name="connsiteX68" fmla="*/ 974 w 10000"/>
                <a:gd name="connsiteY68" fmla="*/ 1622 h 10020"/>
                <a:gd name="connsiteX69" fmla="*/ 1291 w 10000"/>
                <a:gd name="connsiteY69" fmla="*/ 1308 h 10020"/>
                <a:gd name="connsiteX70" fmla="*/ 1652 w 10000"/>
                <a:gd name="connsiteY70" fmla="*/ 1017 h 10020"/>
                <a:gd name="connsiteX71" fmla="*/ 2049 w 10000"/>
                <a:gd name="connsiteY71" fmla="*/ 766 h 10020"/>
                <a:gd name="connsiteX72" fmla="*/ 2482 w 10000"/>
                <a:gd name="connsiteY72" fmla="*/ 542 h 10020"/>
                <a:gd name="connsiteX73" fmla="*/ 2937 w 10000"/>
                <a:gd name="connsiteY73" fmla="*/ 354 h 10020"/>
                <a:gd name="connsiteX74" fmla="*/ 3420 w 10000"/>
                <a:gd name="connsiteY74" fmla="*/ 205 h 10020"/>
                <a:gd name="connsiteX75" fmla="*/ 3925 w 10000"/>
                <a:gd name="connsiteY75" fmla="*/ 91 h 10020"/>
                <a:gd name="connsiteX76" fmla="*/ 4459 w 10000"/>
                <a:gd name="connsiteY76" fmla="*/ 23 h 10020"/>
                <a:gd name="connsiteX77" fmla="*/ 5000 w 10000"/>
                <a:gd name="connsiteY77"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837 w 10000"/>
                <a:gd name="connsiteY44" fmla="*/ 8921 h 10020"/>
                <a:gd name="connsiteX45" fmla="*/ 5488 w 10000"/>
                <a:gd name="connsiteY45" fmla="*/ 9634 h 10020"/>
                <a:gd name="connsiteX46" fmla="*/ 5343 w 10000"/>
                <a:gd name="connsiteY46" fmla="*/ 10020 h 10020"/>
                <a:gd name="connsiteX47" fmla="*/ 4185 w 10000"/>
                <a:gd name="connsiteY47" fmla="*/ 7858 h 10020"/>
                <a:gd name="connsiteX48" fmla="*/ 3694 w 10000"/>
                <a:gd name="connsiteY48" fmla="*/ 7779 h 10020"/>
                <a:gd name="connsiteX49" fmla="*/ 3211 w 10000"/>
                <a:gd name="connsiteY49" fmla="*/ 7652 h 10020"/>
                <a:gd name="connsiteX50" fmla="*/ 2756 w 10000"/>
                <a:gd name="connsiteY50" fmla="*/ 7493 h 10020"/>
                <a:gd name="connsiteX51" fmla="*/ 2323 w 10000"/>
                <a:gd name="connsiteY51" fmla="*/ 7298 h 10020"/>
                <a:gd name="connsiteX52" fmla="*/ 1926 w 10000"/>
                <a:gd name="connsiteY52" fmla="*/ 7065 h 10020"/>
                <a:gd name="connsiteX53" fmla="*/ 1544 w 10000"/>
                <a:gd name="connsiteY53" fmla="*/ 6813 h 10020"/>
                <a:gd name="connsiteX54" fmla="*/ 1205 w 10000"/>
                <a:gd name="connsiteY54" fmla="*/ 6527 h 10020"/>
                <a:gd name="connsiteX55" fmla="*/ 902 w 10000"/>
                <a:gd name="connsiteY55" fmla="*/ 6219 h 10020"/>
                <a:gd name="connsiteX56" fmla="*/ 642 w 10000"/>
                <a:gd name="connsiteY56" fmla="*/ 5888 h 10020"/>
                <a:gd name="connsiteX57" fmla="*/ 426 w 10000"/>
                <a:gd name="connsiteY57" fmla="*/ 5534 h 10020"/>
                <a:gd name="connsiteX58" fmla="*/ 245 w 10000"/>
                <a:gd name="connsiteY58" fmla="*/ 5163 h 10020"/>
                <a:gd name="connsiteX59" fmla="*/ 108 w 10000"/>
                <a:gd name="connsiteY59" fmla="*/ 4775 h 10020"/>
                <a:gd name="connsiteX60" fmla="*/ 29 w 10000"/>
                <a:gd name="connsiteY60" fmla="*/ 4375 h 10020"/>
                <a:gd name="connsiteX61" fmla="*/ 0 w 10000"/>
                <a:gd name="connsiteY61" fmla="*/ 3958 h 10020"/>
                <a:gd name="connsiteX62" fmla="*/ 36 w 10000"/>
                <a:gd name="connsiteY62" fmla="*/ 3529 h 10020"/>
                <a:gd name="connsiteX63" fmla="*/ 123 w 10000"/>
                <a:gd name="connsiteY63" fmla="*/ 3112 h 10020"/>
                <a:gd name="connsiteX64" fmla="*/ 253 w 10000"/>
                <a:gd name="connsiteY64" fmla="*/ 2707 h 10020"/>
                <a:gd name="connsiteX65" fmla="*/ 455 w 10000"/>
                <a:gd name="connsiteY65" fmla="*/ 2324 h 10020"/>
                <a:gd name="connsiteX66" fmla="*/ 685 w 10000"/>
                <a:gd name="connsiteY66" fmla="*/ 1959 h 10020"/>
                <a:gd name="connsiteX67" fmla="*/ 974 w 10000"/>
                <a:gd name="connsiteY67" fmla="*/ 1622 h 10020"/>
                <a:gd name="connsiteX68" fmla="*/ 1291 w 10000"/>
                <a:gd name="connsiteY68" fmla="*/ 1308 h 10020"/>
                <a:gd name="connsiteX69" fmla="*/ 1652 w 10000"/>
                <a:gd name="connsiteY69" fmla="*/ 1017 h 10020"/>
                <a:gd name="connsiteX70" fmla="*/ 2049 w 10000"/>
                <a:gd name="connsiteY70" fmla="*/ 766 h 10020"/>
                <a:gd name="connsiteX71" fmla="*/ 2482 w 10000"/>
                <a:gd name="connsiteY71" fmla="*/ 542 h 10020"/>
                <a:gd name="connsiteX72" fmla="*/ 2937 w 10000"/>
                <a:gd name="connsiteY72" fmla="*/ 354 h 10020"/>
                <a:gd name="connsiteX73" fmla="*/ 3420 w 10000"/>
                <a:gd name="connsiteY73" fmla="*/ 205 h 10020"/>
                <a:gd name="connsiteX74" fmla="*/ 3925 w 10000"/>
                <a:gd name="connsiteY74" fmla="*/ 91 h 10020"/>
                <a:gd name="connsiteX75" fmla="*/ 4459 w 10000"/>
                <a:gd name="connsiteY75" fmla="*/ 23 h 10020"/>
                <a:gd name="connsiteX76" fmla="*/ 5000 w 10000"/>
                <a:gd name="connsiteY76"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866 w 10000"/>
                <a:gd name="connsiteY43" fmla="*/ 8795 h 10020"/>
                <a:gd name="connsiteX44" fmla="*/ 5488 w 10000"/>
                <a:gd name="connsiteY44" fmla="*/ 9634 h 10020"/>
                <a:gd name="connsiteX45" fmla="*/ 5343 w 10000"/>
                <a:gd name="connsiteY45" fmla="*/ 10020 h 10020"/>
                <a:gd name="connsiteX46" fmla="*/ 4185 w 10000"/>
                <a:gd name="connsiteY46" fmla="*/ 7858 h 10020"/>
                <a:gd name="connsiteX47" fmla="*/ 3694 w 10000"/>
                <a:gd name="connsiteY47" fmla="*/ 7779 h 10020"/>
                <a:gd name="connsiteX48" fmla="*/ 3211 w 10000"/>
                <a:gd name="connsiteY48" fmla="*/ 7652 h 10020"/>
                <a:gd name="connsiteX49" fmla="*/ 2756 w 10000"/>
                <a:gd name="connsiteY49" fmla="*/ 7493 h 10020"/>
                <a:gd name="connsiteX50" fmla="*/ 2323 w 10000"/>
                <a:gd name="connsiteY50" fmla="*/ 7298 h 10020"/>
                <a:gd name="connsiteX51" fmla="*/ 1926 w 10000"/>
                <a:gd name="connsiteY51" fmla="*/ 7065 h 10020"/>
                <a:gd name="connsiteX52" fmla="*/ 1544 w 10000"/>
                <a:gd name="connsiteY52" fmla="*/ 6813 h 10020"/>
                <a:gd name="connsiteX53" fmla="*/ 1205 w 10000"/>
                <a:gd name="connsiteY53" fmla="*/ 6527 h 10020"/>
                <a:gd name="connsiteX54" fmla="*/ 902 w 10000"/>
                <a:gd name="connsiteY54" fmla="*/ 6219 h 10020"/>
                <a:gd name="connsiteX55" fmla="*/ 642 w 10000"/>
                <a:gd name="connsiteY55" fmla="*/ 5888 h 10020"/>
                <a:gd name="connsiteX56" fmla="*/ 426 w 10000"/>
                <a:gd name="connsiteY56" fmla="*/ 5534 h 10020"/>
                <a:gd name="connsiteX57" fmla="*/ 245 w 10000"/>
                <a:gd name="connsiteY57" fmla="*/ 5163 h 10020"/>
                <a:gd name="connsiteX58" fmla="*/ 108 w 10000"/>
                <a:gd name="connsiteY58" fmla="*/ 4775 h 10020"/>
                <a:gd name="connsiteX59" fmla="*/ 29 w 10000"/>
                <a:gd name="connsiteY59" fmla="*/ 4375 h 10020"/>
                <a:gd name="connsiteX60" fmla="*/ 0 w 10000"/>
                <a:gd name="connsiteY60" fmla="*/ 3958 h 10020"/>
                <a:gd name="connsiteX61" fmla="*/ 36 w 10000"/>
                <a:gd name="connsiteY61" fmla="*/ 3529 h 10020"/>
                <a:gd name="connsiteX62" fmla="*/ 123 w 10000"/>
                <a:gd name="connsiteY62" fmla="*/ 3112 h 10020"/>
                <a:gd name="connsiteX63" fmla="*/ 253 w 10000"/>
                <a:gd name="connsiteY63" fmla="*/ 2707 h 10020"/>
                <a:gd name="connsiteX64" fmla="*/ 455 w 10000"/>
                <a:gd name="connsiteY64" fmla="*/ 2324 h 10020"/>
                <a:gd name="connsiteX65" fmla="*/ 685 w 10000"/>
                <a:gd name="connsiteY65" fmla="*/ 1959 h 10020"/>
                <a:gd name="connsiteX66" fmla="*/ 974 w 10000"/>
                <a:gd name="connsiteY66" fmla="*/ 1622 h 10020"/>
                <a:gd name="connsiteX67" fmla="*/ 1291 w 10000"/>
                <a:gd name="connsiteY67" fmla="*/ 1308 h 10020"/>
                <a:gd name="connsiteX68" fmla="*/ 1652 w 10000"/>
                <a:gd name="connsiteY68" fmla="*/ 1017 h 10020"/>
                <a:gd name="connsiteX69" fmla="*/ 2049 w 10000"/>
                <a:gd name="connsiteY69" fmla="*/ 766 h 10020"/>
                <a:gd name="connsiteX70" fmla="*/ 2482 w 10000"/>
                <a:gd name="connsiteY70" fmla="*/ 542 h 10020"/>
                <a:gd name="connsiteX71" fmla="*/ 2937 w 10000"/>
                <a:gd name="connsiteY71" fmla="*/ 354 h 10020"/>
                <a:gd name="connsiteX72" fmla="*/ 3420 w 10000"/>
                <a:gd name="connsiteY72" fmla="*/ 205 h 10020"/>
                <a:gd name="connsiteX73" fmla="*/ 3925 w 10000"/>
                <a:gd name="connsiteY73" fmla="*/ 91 h 10020"/>
                <a:gd name="connsiteX74" fmla="*/ 4459 w 10000"/>
                <a:gd name="connsiteY74" fmla="*/ 23 h 10020"/>
                <a:gd name="connsiteX75" fmla="*/ 5000 w 10000"/>
                <a:gd name="connsiteY75"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895 w 10000"/>
                <a:gd name="connsiteY42" fmla="*/ 8686 h 10020"/>
                <a:gd name="connsiteX43" fmla="*/ 5488 w 10000"/>
                <a:gd name="connsiteY43" fmla="*/ 9634 h 10020"/>
                <a:gd name="connsiteX44" fmla="*/ 5343 w 10000"/>
                <a:gd name="connsiteY44" fmla="*/ 10020 h 10020"/>
                <a:gd name="connsiteX45" fmla="*/ 4185 w 10000"/>
                <a:gd name="connsiteY45" fmla="*/ 7858 h 10020"/>
                <a:gd name="connsiteX46" fmla="*/ 3694 w 10000"/>
                <a:gd name="connsiteY46" fmla="*/ 7779 h 10020"/>
                <a:gd name="connsiteX47" fmla="*/ 3211 w 10000"/>
                <a:gd name="connsiteY47" fmla="*/ 7652 h 10020"/>
                <a:gd name="connsiteX48" fmla="*/ 2756 w 10000"/>
                <a:gd name="connsiteY48" fmla="*/ 7493 h 10020"/>
                <a:gd name="connsiteX49" fmla="*/ 2323 w 10000"/>
                <a:gd name="connsiteY49" fmla="*/ 7298 h 10020"/>
                <a:gd name="connsiteX50" fmla="*/ 1926 w 10000"/>
                <a:gd name="connsiteY50" fmla="*/ 7065 h 10020"/>
                <a:gd name="connsiteX51" fmla="*/ 1544 w 10000"/>
                <a:gd name="connsiteY51" fmla="*/ 6813 h 10020"/>
                <a:gd name="connsiteX52" fmla="*/ 1205 w 10000"/>
                <a:gd name="connsiteY52" fmla="*/ 6527 h 10020"/>
                <a:gd name="connsiteX53" fmla="*/ 902 w 10000"/>
                <a:gd name="connsiteY53" fmla="*/ 6219 h 10020"/>
                <a:gd name="connsiteX54" fmla="*/ 642 w 10000"/>
                <a:gd name="connsiteY54" fmla="*/ 5888 h 10020"/>
                <a:gd name="connsiteX55" fmla="*/ 426 w 10000"/>
                <a:gd name="connsiteY55" fmla="*/ 5534 h 10020"/>
                <a:gd name="connsiteX56" fmla="*/ 245 w 10000"/>
                <a:gd name="connsiteY56" fmla="*/ 5163 h 10020"/>
                <a:gd name="connsiteX57" fmla="*/ 108 w 10000"/>
                <a:gd name="connsiteY57" fmla="*/ 4775 h 10020"/>
                <a:gd name="connsiteX58" fmla="*/ 29 w 10000"/>
                <a:gd name="connsiteY58" fmla="*/ 4375 h 10020"/>
                <a:gd name="connsiteX59" fmla="*/ 0 w 10000"/>
                <a:gd name="connsiteY59" fmla="*/ 3958 h 10020"/>
                <a:gd name="connsiteX60" fmla="*/ 36 w 10000"/>
                <a:gd name="connsiteY60" fmla="*/ 3529 h 10020"/>
                <a:gd name="connsiteX61" fmla="*/ 123 w 10000"/>
                <a:gd name="connsiteY61" fmla="*/ 3112 h 10020"/>
                <a:gd name="connsiteX62" fmla="*/ 253 w 10000"/>
                <a:gd name="connsiteY62" fmla="*/ 2707 h 10020"/>
                <a:gd name="connsiteX63" fmla="*/ 455 w 10000"/>
                <a:gd name="connsiteY63" fmla="*/ 2324 h 10020"/>
                <a:gd name="connsiteX64" fmla="*/ 685 w 10000"/>
                <a:gd name="connsiteY64" fmla="*/ 1959 h 10020"/>
                <a:gd name="connsiteX65" fmla="*/ 974 w 10000"/>
                <a:gd name="connsiteY65" fmla="*/ 1622 h 10020"/>
                <a:gd name="connsiteX66" fmla="*/ 1291 w 10000"/>
                <a:gd name="connsiteY66" fmla="*/ 1308 h 10020"/>
                <a:gd name="connsiteX67" fmla="*/ 1652 w 10000"/>
                <a:gd name="connsiteY67" fmla="*/ 1017 h 10020"/>
                <a:gd name="connsiteX68" fmla="*/ 2049 w 10000"/>
                <a:gd name="connsiteY68" fmla="*/ 766 h 10020"/>
                <a:gd name="connsiteX69" fmla="*/ 2482 w 10000"/>
                <a:gd name="connsiteY69" fmla="*/ 542 h 10020"/>
                <a:gd name="connsiteX70" fmla="*/ 2937 w 10000"/>
                <a:gd name="connsiteY70" fmla="*/ 354 h 10020"/>
                <a:gd name="connsiteX71" fmla="*/ 3420 w 10000"/>
                <a:gd name="connsiteY71" fmla="*/ 205 h 10020"/>
                <a:gd name="connsiteX72" fmla="*/ 3925 w 10000"/>
                <a:gd name="connsiteY72" fmla="*/ 91 h 10020"/>
                <a:gd name="connsiteX73" fmla="*/ 4459 w 10000"/>
                <a:gd name="connsiteY73" fmla="*/ 23 h 10020"/>
                <a:gd name="connsiteX74" fmla="*/ 5000 w 10000"/>
                <a:gd name="connsiteY74"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916 w 10000"/>
                <a:gd name="connsiteY41" fmla="*/ 8606 h 10020"/>
                <a:gd name="connsiteX42" fmla="*/ 5488 w 10000"/>
                <a:gd name="connsiteY42" fmla="*/ 9634 h 10020"/>
                <a:gd name="connsiteX43" fmla="*/ 5343 w 10000"/>
                <a:gd name="connsiteY43" fmla="*/ 10020 h 10020"/>
                <a:gd name="connsiteX44" fmla="*/ 4185 w 10000"/>
                <a:gd name="connsiteY44" fmla="*/ 7858 h 10020"/>
                <a:gd name="connsiteX45" fmla="*/ 3694 w 10000"/>
                <a:gd name="connsiteY45" fmla="*/ 7779 h 10020"/>
                <a:gd name="connsiteX46" fmla="*/ 3211 w 10000"/>
                <a:gd name="connsiteY46" fmla="*/ 7652 h 10020"/>
                <a:gd name="connsiteX47" fmla="*/ 2756 w 10000"/>
                <a:gd name="connsiteY47" fmla="*/ 7493 h 10020"/>
                <a:gd name="connsiteX48" fmla="*/ 2323 w 10000"/>
                <a:gd name="connsiteY48" fmla="*/ 7298 h 10020"/>
                <a:gd name="connsiteX49" fmla="*/ 1926 w 10000"/>
                <a:gd name="connsiteY49" fmla="*/ 7065 h 10020"/>
                <a:gd name="connsiteX50" fmla="*/ 1544 w 10000"/>
                <a:gd name="connsiteY50" fmla="*/ 6813 h 10020"/>
                <a:gd name="connsiteX51" fmla="*/ 1205 w 10000"/>
                <a:gd name="connsiteY51" fmla="*/ 6527 h 10020"/>
                <a:gd name="connsiteX52" fmla="*/ 902 w 10000"/>
                <a:gd name="connsiteY52" fmla="*/ 6219 h 10020"/>
                <a:gd name="connsiteX53" fmla="*/ 642 w 10000"/>
                <a:gd name="connsiteY53" fmla="*/ 5888 h 10020"/>
                <a:gd name="connsiteX54" fmla="*/ 426 w 10000"/>
                <a:gd name="connsiteY54" fmla="*/ 5534 h 10020"/>
                <a:gd name="connsiteX55" fmla="*/ 245 w 10000"/>
                <a:gd name="connsiteY55" fmla="*/ 5163 h 10020"/>
                <a:gd name="connsiteX56" fmla="*/ 108 w 10000"/>
                <a:gd name="connsiteY56" fmla="*/ 4775 h 10020"/>
                <a:gd name="connsiteX57" fmla="*/ 29 w 10000"/>
                <a:gd name="connsiteY57" fmla="*/ 4375 h 10020"/>
                <a:gd name="connsiteX58" fmla="*/ 0 w 10000"/>
                <a:gd name="connsiteY58" fmla="*/ 3958 h 10020"/>
                <a:gd name="connsiteX59" fmla="*/ 36 w 10000"/>
                <a:gd name="connsiteY59" fmla="*/ 3529 h 10020"/>
                <a:gd name="connsiteX60" fmla="*/ 123 w 10000"/>
                <a:gd name="connsiteY60" fmla="*/ 3112 h 10020"/>
                <a:gd name="connsiteX61" fmla="*/ 253 w 10000"/>
                <a:gd name="connsiteY61" fmla="*/ 2707 h 10020"/>
                <a:gd name="connsiteX62" fmla="*/ 455 w 10000"/>
                <a:gd name="connsiteY62" fmla="*/ 2324 h 10020"/>
                <a:gd name="connsiteX63" fmla="*/ 685 w 10000"/>
                <a:gd name="connsiteY63" fmla="*/ 1959 h 10020"/>
                <a:gd name="connsiteX64" fmla="*/ 974 w 10000"/>
                <a:gd name="connsiteY64" fmla="*/ 1622 h 10020"/>
                <a:gd name="connsiteX65" fmla="*/ 1291 w 10000"/>
                <a:gd name="connsiteY65" fmla="*/ 1308 h 10020"/>
                <a:gd name="connsiteX66" fmla="*/ 1652 w 10000"/>
                <a:gd name="connsiteY66" fmla="*/ 1017 h 10020"/>
                <a:gd name="connsiteX67" fmla="*/ 2049 w 10000"/>
                <a:gd name="connsiteY67" fmla="*/ 766 h 10020"/>
                <a:gd name="connsiteX68" fmla="*/ 2482 w 10000"/>
                <a:gd name="connsiteY68" fmla="*/ 542 h 10020"/>
                <a:gd name="connsiteX69" fmla="*/ 2937 w 10000"/>
                <a:gd name="connsiteY69" fmla="*/ 354 h 10020"/>
                <a:gd name="connsiteX70" fmla="*/ 3420 w 10000"/>
                <a:gd name="connsiteY70" fmla="*/ 205 h 10020"/>
                <a:gd name="connsiteX71" fmla="*/ 3925 w 10000"/>
                <a:gd name="connsiteY71" fmla="*/ 91 h 10020"/>
                <a:gd name="connsiteX72" fmla="*/ 4459 w 10000"/>
                <a:gd name="connsiteY72" fmla="*/ 23 h 10020"/>
                <a:gd name="connsiteX73" fmla="*/ 5000 w 10000"/>
                <a:gd name="connsiteY73"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7 w 10000"/>
                <a:gd name="connsiteY38" fmla="*/ 8418 h 10020"/>
                <a:gd name="connsiteX39" fmla="*/ 5960 w 10000"/>
                <a:gd name="connsiteY39" fmla="*/ 8475 h 10020"/>
                <a:gd name="connsiteX40" fmla="*/ 5938 w 10000"/>
                <a:gd name="connsiteY40" fmla="*/ 8533 h 10020"/>
                <a:gd name="connsiteX41" fmla="*/ 5488 w 10000"/>
                <a:gd name="connsiteY41" fmla="*/ 9634 h 10020"/>
                <a:gd name="connsiteX42" fmla="*/ 5343 w 10000"/>
                <a:gd name="connsiteY42" fmla="*/ 10020 h 10020"/>
                <a:gd name="connsiteX43" fmla="*/ 4185 w 10000"/>
                <a:gd name="connsiteY43" fmla="*/ 7858 h 10020"/>
                <a:gd name="connsiteX44" fmla="*/ 3694 w 10000"/>
                <a:gd name="connsiteY44" fmla="*/ 7779 h 10020"/>
                <a:gd name="connsiteX45" fmla="*/ 3211 w 10000"/>
                <a:gd name="connsiteY45" fmla="*/ 7652 h 10020"/>
                <a:gd name="connsiteX46" fmla="*/ 2756 w 10000"/>
                <a:gd name="connsiteY46" fmla="*/ 7493 h 10020"/>
                <a:gd name="connsiteX47" fmla="*/ 2323 w 10000"/>
                <a:gd name="connsiteY47" fmla="*/ 7298 h 10020"/>
                <a:gd name="connsiteX48" fmla="*/ 1926 w 10000"/>
                <a:gd name="connsiteY48" fmla="*/ 7065 h 10020"/>
                <a:gd name="connsiteX49" fmla="*/ 1544 w 10000"/>
                <a:gd name="connsiteY49" fmla="*/ 6813 h 10020"/>
                <a:gd name="connsiteX50" fmla="*/ 1205 w 10000"/>
                <a:gd name="connsiteY50" fmla="*/ 6527 h 10020"/>
                <a:gd name="connsiteX51" fmla="*/ 902 w 10000"/>
                <a:gd name="connsiteY51" fmla="*/ 6219 h 10020"/>
                <a:gd name="connsiteX52" fmla="*/ 642 w 10000"/>
                <a:gd name="connsiteY52" fmla="*/ 5888 h 10020"/>
                <a:gd name="connsiteX53" fmla="*/ 426 w 10000"/>
                <a:gd name="connsiteY53" fmla="*/ 5534 h 10020"/>
                <a:gd name="connsiteX54" fmla="*/ 245 w 10000"/>
                <a:gd name="connsiteY54" fmla="*/ 5163 h 10020"/>
                <a:gd name="connsiteX55" fmla="*/ 108 w 10000"/>
                <a:gd name="connsiteY55" fmla="*/ 4775 h 10020"/>
                <a:gd name="connsiteX56" fmla="*/ 29 w 10000"/>
                <a:gd name="connsiteY56" fmla="*/ 4375 h 10020"/>
                <a:gd name="connsiteX57" fmla="*/ 0 w 10000"/>
                <a:gd name="connsiteY57" fmla="*/ 3958 h 10020"/>
                <a:gd name="connsiteX58" fmla="*/ 36 w 10000"/>
                <a:gd name="connsiteY58" fmla="*/ 3529 h 10020"/>
                <a:gd name="connsiteX59" fmla="*/ 123 w 10000"/>
                <a:gd name="connsiteY59" fmla="*/ 3112 h 10020"/>
                <a:gd name="connsiteX60" fmla="*/ 253 w 10000"/>
                <a:gd name="connsiteY60" fmla="*/ 2707 h 10020"/>
                <a:gd name="connsiteX61" fmla="*/ 455 w 10000"/>
                <a:gd name="connsiteY61" fmla="*/ 2324 h 10020"/>
                <a:gd name="connsiteX62" fmla="*/ 685 w 10000"/>
                <a:gd name="connsiteY62" fmla="*/ 1959 h 10020"/>
                <a:gd name="connsiteX63" fmla="*/ 974 w 10000"/>
                <a:gd name="connsiteY63" fmla="*/ 1622 h 10020"/>
                <a:gd name="connsiteX64" fmla="*/ 1291 w 10000"/>
                <a:gd name="connsiteY64" fmla="*/ 1308 h 10020"/>
                <a:gd name="connsiteX65" fmla="*/ 1652 w 10000"/>
                <a:gd name="connsiteY65" fmla="*/ 1017 h 10020"/>
                <a:gd name="connsiteX66" fmla="*/ 2049 w 10000"/>
                <a:gd name="connsiteY66" fmla="*/ 766 h 10020"/>
                <a:gd name="connsiteX67" fmla="*/ 2482 w 10000"/>
                <a:gd name="connsiteY67" fmla="*/ 542 h 10020"/>
                <a:gd name="connsiteX68" fmla="*/ 2937 w 10000"/>
                <a:gd name="connsiteY68" fmla="*/ 354 h 10020"/>
                <a:gd name="connsiteX69" fmla="*/ 3420 w 10000"/>
                <a:gd name="connsiteY69" fmla="*/ 205 h 10020"/>
                <a:gd name="connsiteX70" fmla="*/ 3925 w 10000"/>
                <a:gd name="connsiteY70" fmla="*/ 91 h 10020"/>
                <a:gd name="connsiteX71" fmla="*/ 4459 w 10000"/>
                <a:gd name="connsiteY71" fmla="*/ 23 h 10020"/>
                <a:gd name="connsiteX72" fmla="*/ 5000 w 10000"/>
                <a:gd name="connsiteY72"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32 w 10000"/>
                <a:gd name="connsiteY33" fmla="*/ 8179 h 10020"/>
                <a:gd name="connsiteX34" fmla="*/ 6025 w 10000"/>
                <a:gd name="connsiteY34" fmla="*/ 8235 h 10020"/>
                <a:gd name="connsiteX35" fmla="*/ 6003 w 10000"/>
                <a:gd name="connsiteY35" fmla="*/ 8287 h 10020"/>
                <a:gd name="connsiteX36" fmla="*/ 5996 w 10000"/>
                <a:gd name="connsiteY36" fmla="*/ 8332 h 10020"/>
                <a:gd name="connsiteX37" fmla="*/ 5988 w 10000"/>
                <a:gd name="connsiteY37" fmla="*/ 8373 h 10020"/>
                <a:gd name="connsiteX38" fmla="*/ 5960 w 10000"/>
                <a:gd name="connsiteY38" fmla="*/ 8475 h 10020"/>
                <a:gd name="connsiteX39" fmla="*/ 5938 w 10000"/>
                <a:gd name="connsiteY39" fmla="*/ 8533 h 10020"/>
                <a:gd name="connsiteX40" fmla="*/ 5488 w 10000"/>
                <a:gd name="connsiteY40" fmla="*/ 9634 h 10020"/>
                <a:gd name="connsiteX41" fmla="*/ 5343 w 10000"/>
                <a:gd name="connsiteY41" fmla="*/ 10020 h 10020"/>
                <a:gd name="connsiteX42" fmla="*/ 4185 w 10000"/>
                <a:gd name="connsiteY42" fmla="*/ 7858 h 10020"/>
                <a:gd name="connsiteX43" fmla="*/ 3694 w 10000"/>
                <a:gd name="connsiteY43" fmla="*/ 7779 h 10020"/>
                <a:gd name="connsiteX44" fmla="*/ 3211 w 10000"/>
                <a:gd name="connsiteY44" fmla="*/ 7652 h 10020"/>
                <a:gd name="connsiteX45" fmla="*/ 2756 w 10000"/>
                <a:gd name="connsiteY45" fmla="*/ 7493 h 10020"/>
                <a:gd name="connsiteX46" fmla="*/ 2323 w 10000"/>
                <a:gd name="connsiteY46" fmla="*/ 7298 h 10020"/>
                <a:gd name="connsiteX47" fmla="*/ 1926 w 10000"/>
                <a:gd name="connsiteY47" fmla="*/ 7065 h 10020"/>
                <a:gd name="connsiteX48" fmla="*/ 1544 w 10000"/>
                <a:gd name="connsiteY48" fmla="*/ 6813 h 10020"/>
                <a:gd name="connsiteX49" fmla="*/ 1205 w 10000"/>
                <a:gd name="connsiteY49" fmla="*/ 6527 h 10020"/>
                <a:gd name="connsiteX50" fmla="*/ 902 w 10000"/>
                <a:gd name="connsiteY50" fmla="*/ 6219 h 10020"/>
                <a:gd name="connsiteX51" fmla="*/ 642 w 10000"/>
                <a:gd name="connsiteY51" fmla="*/ 5888 h 10020"/>
                <a:gd name="connsiteX52" fmla="*/ 426 w 10000"/>
                <a:gd name="connsiteY52" fmla="*/ 5534 h 10020"/>
                <a:gd name="connsiteX53" fmla="*/ 245 w 10000"/>
                <a:gd name="connsiteY53" fmla="*/ 5163 h 10020"/>
                <a:gd name="connsiteX54" fmla="*/ 108 w 10000"/>
                <a:gd name="connsiteY54" fmla="*/ 4775 h 10020"/>
                <a:gd name="connsiteX55" fmla="*/ 29 w 10000"/>
                <a:gd name="connsiteY55" fmla="*/ 4375 h 10020"/>
                <a:gd name="connsiteX56" fmla="*/ 0 w 10000"/>
                <a:gd name="connsiteY56" fmla="*/ 3958 h 10020"/>
                <a:gd name="connsiteX57" fmla="*/ 36 w 10000"/>
                <a:gd name="connsiteY57" fmla="*/ 3529 h 10020"/>
                <a:gd name="connsiteX58" fmla="*/ 123 w 10000"/>
                <a:gd name="connsiteY58" fmla="*/ 3112 h 10020"/>
                <a:gd name="connsiteX59" fmla="*/ 253 w 10000"/>
                <a:gd name="connsiteY59" fmla="*/ 2707 h 10020"/>
                <a:gd name="connsiteX60" fmla="*/ 455 w 10000"/>
                <a:gd name="connsiteY60" fmla="*/ 2324 h 10020"/>
                <a:gd name="connsiteX61" fmla="*/ 685 w 10000"/>
                <a:gd name="connsiteY61" fmla="*/ 1959 h 10020"/>
                <a:gd name="connsiteX62" fmla="*/ 974 w 10000"/>
                <a:gd name="connsiteY62" fmla="*/ 1622 h 10020"/>
                <a:gd name="connsiteX63" fmla="*/ 1291 w 10000"/>
                <a:gd name="connsiteY63" fmla="*/ 1308 h 10020"/>
                <a:gd name="connsiteX64" fmla="*/ 1652 w 10000"/>
                <a:gd name="connsiteY64" fmla="*/ 1017 h 10020"/>
                <a:gd name="connsiteX65" fmla="*/ 2049 w 10000"/>
                <a:gd name="connsiteY65" fmla="*/ 766 h 10020"/>
                <a:gd name="connsiteX66" fmla="*/ 2482 w 10000"/>
                <a:gd name="connsiteY66" fmla="*/ 542 h 10020"/>
                <a:gd name="connsiteX67" fmla="*/ 2937 w 10000"/>
                <a:gd name="connsiteY67" fmla="*/ 354 h 10020"/>
                <a:gd name="connsiteX68" fmla="*/ 3420 w 10000"/>
                <a:gd name="connsiteY68" fmla="*/ 205 h 10020"/>
                <a:gd name="connsiteX69" fmla="*/ 3925 w 10000"/>
                <a:gd name="connsiteY69" fmla="*/ 91 h 10020"/>
                <a:gd name="connsiteX70" fmla="*/ 4459 w 10000"/>
                <a:gd name="connsiteY70" fmla="*/ 23 h 10020"/>
                <a:gd name="connsiteX71" fmla="*/ 5000 w 10000"/>
                <a:gd name="connsiteY71"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996 w 10000"/>
                <a:gd name="connsiteY35" fmla="*/ 8332 h 10020"/>
                <a:gd name="connsiteX36" fmla="*/ 5988 w 10000"/>
                <a:gd name="connsiteY36" fmla="*/ 8373 h 10020"/>
                <a:gd name="connsiteX37" fmla="*/ 5960 w 10000"/>
                <a:gd name="connsiteY37" fmla="*/ 8475 h 10020"/>
                <a:gd name="connsiteX38" fmla="*/ 5938 w 10000"/>
                <a:gd name="connsiteY38" fmla="*/ 8533 h 10020"/>
                <a:gd name="connsiteX39" fmla="*/ 5488 w 10000"/>
                <a:gd name="connsiteY39" fmla="*/ 9634 h 10020"/>
                <a:gd name="connsiteX40" fmla="*/ 5343 w 10000"/>
                <a:gd name="connsiteY40" fmla="*/ 10020 h 10020"/>
                <a:gd name="connsiteX41" fmla="*/ 4185 w 10000"/>
                <a:gd name="connsiteY41" fmla="*/ 7858 h 10020"/>
                <a:gd name="connsiteX42" fmla="*/ 3694 w 10000"/>
                <a:gd name="connsiteY42" fmla="*/ 7779 h 10020"/>
                <a:gd name="connsiteX43" fmla="*/ 3211 w 10000"/>
                <a:gd name="connsiteY43" fmla="*/ 7652 h 10020"/>
                <a:gd name="connsiteX44" fmla="*/ 2756 w 10000"/>
                <a:gd name="connsiteY44" fmla="*/ 7493 h 10020"/>
                <a:gd name="connsiteX45" fmla="*/ 2323 w 10000"/>
                <a:gd name="connsiteY45" fmla="*/ 7298 h 10020"/>
                <a:gd name="connsiteX46" fmla="*/ 1926 w 10000"/>
                <a:gd name="connsiteY46" fmla="*/ 7065 h 10020"/>
                <a:gd name="connsiteX47" fmla="*/ 1544 w 10000"/>
                <a:gd name="connsiteY47" fmla="*/ 6813 h 10020"/>
                <a:gd name="connsiteX48" fmla="*/ 1205 w 10000"/>
                <a:gd name="connsiteY48" fmla="*/ 6527 h 10020"/>
                <a:gd name="connsiteX49" fmla="*/ 902 w 10000"/>
                <a:gd name="connsiteY49" fmla="*/ 6219 h 10020"/>
                <a:gd name="connsiteX50" fmla="*/ 642 w 10000"/>
                <a:gd name="connsiteY50" fmla="*/ 5888 h 10020"/>
                <a:gd name="connsiteX51" fmla="*/ 426 w 10000"/>
                <a:gd name="connsiteY51" fmla="*/ 5534 h 10020"/>
                <a:gd name="connsiteX52" fmla="*/ 245 w 10000"/>
                <a:gd name="connsiteY52" fmla="*/ 5163 h 10020"/>
                <a:gd name="connsiteX53" fmla="*/ 108 w 10000"/>
                <a:gd name="connsiteY53" fmla="*/ 4775 h 10020"/>
                <a:gd name="connsiteX54" fmla="*/ 29 w 10000"/>
                <a:gd name="connsiteY54" fmla="*/ 4375 h 10020"/>
                <a:gd name="connsiteX55" fmla="*/ 0 w 10000"/>
                <a:gd name="connsiteY55" fmla="*/ 3958 h 10020"/>
                <a:gd name="connsiteX56" fmla="*/ 36 w 10000"/>
                <a:gd name="connsiteY56" fmla="*/ 3529 h 10020"/>
                <a:gd name="connsiteX57" fmla="*/ 123 w 10000"/>
                <a:gd name="connsiteY57" fmla="*/ 3112 h 10020"/>
                <a:gd name="connsiteX58" fmla="*/ 253 w 10000"/>
                <a:gd name="connsiteY58" fmla="*/ 2707 h 10020"/>
                <a:gd name="connsiteX59" fmla="*/ 455 w 10000"/>
                <a:gd name="connsiteY59" fmla="*/ 2324 h 10020"/>
                <a:gd name="connsiteX60" fmla="*/ 685 w 10000"/>
                <a:gd name="connsiteY60" fmla="*/ 1959 h 10020"/>
                <a:gd name="connsiteX61" fmla="*/ 974 w 10000"/>
                <a:gd name="connsiteY61" fmla="*/ 1622 h 10020"/>
                <a:gd name="connsiteX62" fmla="*/ 1291 w 10000"/>
                <a:gd name="connsiteY62" fmla="*/ 1308 h 10020"/>
                <a:gd name="connsiteX63" fmla="*/ 1652 w 10000"/>
                <a:gd name="connsiteY63" fmla="*/ 1017 h 10020"/>
                <a:gd name="connsiteX64" fmla="*/ 2049 w 10000"/>
                <a:gd name="connsiteY64" fmla="*/ 766 h 10020"/>
                <a:gd name="connsiteX65" fmla="*/ 2482 w 10000"/>
                <a:gd name="connsiteY65" fmla="*/ 542 h 10020"/>
                <a:gd name="connsiteX66" fmla="*/ 2937 w 10000"/>
                <a:gd name="connsiteY66" fmla="*/ 354 h 10020"/>
                <a:gd name="connsiteX67" fmla="*/ 3420 w 10000"/>
                <a:gd name="connsiteY67" fmla="*/ 205 h 10020"/>
                <a:gd name="connsiteX68" fmla="*/ 3925 w 10000"/>
                <a:gd name="connsiteY68" fmla="*/ 91 h 10020"/>
                <a:gd name="connsiteX69" fmla="*/ 4459 w 10000"/>
                <a:gd name="connsiteY69" fmla="*/ 23 h 10020"/>
                <a:gd name="connsiteX70" fmla="*/ 5000 w 10000"/>
                <a:gd name="connsiteY70"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996 w 10000"/>
                <a:gd name="connsiteY35" fmla="*/ 8332 h 10020"/>
                <a:gd name="connsiteX36" fmla="*/ 5988 w 10000"/>
                <a:gd name="connsiteY36" fmla="*/ 8373 h 10020"/>
                <a:gd name="connsiteX37" fmla="*/ 5938 w 10000"/>
                <a:gd name="connsiteY37" fmla="*/ 8533 h 10020"/>
                <a:gd name="connsiteX38" fmla="*/ 5488 w 10000"/>
                <a:gd name="connsiteY38" fmla="*/ 9634 h 10020"/>
                <a:gd name="connsiteX39" fmla="*/ 5343 w 10000"/>
                <a:gd name="connsiteY39" fmla="*/ 10020 h 10020"/>
                <a:gd name="connsiteX40" fmla="*/ 4185 w 10000"/>
                <a:gd name="connsiteY40" fmla="*/ 7858 h 10020"/>
                <a:gd name="connsiteX41" fmla="*/ 3694 w 10000"/>
                <a:gd name="connsiteY41" fmla="*/ 7779 h 10020"/>
                <a:gd name="connsiteX42" fmla="*/ 3211 w 10000"/>
                <a:gd name="connsiteY42" fmla="*/ 7652 h 10020"/>
                <a:gd name="connsiteX43" fmla="*/ 2756 w 10000"/>
                <a:gd name="connsiteY43" fmla="*/ 7493 h 10020"/>
                <a:gd name="connsiteX44" fmla="*/ 2323 w 10000"/>
                <a:gd name="connsiteY44" fmla="*/ 7298 h 10020"/>
                <a:gd name="connsiteX45" fmla="*/ 1926 w 10000"/>
                <a:gd name="connsiteY45" fmla="*/ 7065 h 10020"/>
                <a:gd name="connsiteX46" fmla="*/ 1544 w 10000"/>
                <a:gd name="connsiteY46" fmla="*/ 6813 h 10020"/>
                <a:gd name="connsiteX47" fmla="*/ 1205 w 10000"/>
                <a:gd name="connsiteY47" fmla="*/ 6527 h 10020"/>
                <a:gd name="connsiteX48" fmla="*/ 902 w 10000"/>
                <a:gd name="connsiteY48" fmla="*/ 6219 h 10020"/>
                <a:gd name="connsiteX49" fmla="*/ 642 w 10000"/>
                <a:gd name="connsiteY49" fmla="*/ 5888 h 10020"/>
                <a:gd name="connsiteX50" fmla="*/ 426 w 10000"/>
                <a:gd name="connsiteY50" fmla="*/ 5534 h 10020"/>
                <a:gd name="connsiteX51" fmla="*/ 245 w 10000"/>
                <a:gd name="connsiteY51" fmla="*/ 5163 h 10020"/>
                <a:gd name="connsiteX52" fmla="*/ 108 w 10000"/>
                <a:gd name="connsiteY52" fmla="*/ 4775 h 10020"/>
                <a:gd name="connsiteX53" fmla="*/ 29 w 10000"/>
                <a:gd name="connsiteY53" fmla="*/ 4375 h 10020"/>
                <a:gd name="connsiteX54" fmla="*/ 0 w 10000"/>
                <a:gd name="connsiteY54" fmla="*/ 3958 h 10020"/>
                <a:gd name="connsiteX55" fmla="*/ 36 w 10000"/>
                <a:gd name="connsiteY55" fmla="*/ 3529 h 10020"/>
                <a:gd name="connsiteX56" fmla="*/ 123 w 10000"/>
                <a:gd name="connsiteY56" fmla="*/ 3112 h 10020"/>
                <a:gd name="connsiteX57" fmla="*/ 253 w 10000"/>
                <a:gd name="connsiteY57" fmla="*/ 2707 h 10020"/>
                <a:gd name="connsiteX58" fmla="*/ 455 w 10000"/>
                <a:gd name="connsiteY58" fmla="*/ 2324 h 10020"/>
                <a:gd name="connsiteX59" fmla="*/ 685 w 10000"/>
                <a:gd name="connsiteY59" fmla="*/ 1959 h 10020"/>
                <a:gd name="connsiteX60" fmla="*/ 974 w 10000"/>
                <a:gd name="connsiteY60" fmla="*/ 1622 h 10020"/>
                <a:gd name="connsiteX61" fmla="*/ 1291 w 10000"/>
                <a:gd name="connsiteY61" fmla="*/ 1308 h 10020"/>
                <a:gd name="connsiteX62" fmla="*/ 1652 w 10000"/>
                <a:gd name="connsiteY62" fmla="*/ 1017 h 10020"/>
                <a:gd name="connsiteX63" fmla="*/ 2049 w 10000"/>
                <a:gd name="connsiteY63" fmla="*/ 766 h 10020"/>
                <a:gd name="connsiteX64" fmla="*/ 2482 w 10000"/>
                <a:gd name="connsiteY64" fmla="*/ 542 h 10020"/>
                <a:gd name="connsiteX65" fmla="*/ 2937 w 10000"/>
                <a:gd name="connsiteY65" fmla="*/ 354 h 10020"/>
                <a:gd name="connsiteX66" fmla="*/ 3420 w 10000"/>
                <a:gd name="connsiteY66" fmla="*/ 205 h 10020"/>
                <a:gd name="connsiteX67" fmla="*/ 3925 w 10000"/>
                <a:gd name="connsiteY67" fmla="*/ 91 h 10020"/>
                <a:gd name="connsiteX68" fmla="*/ 4459 w 10000"/>
                <a:gd name="connsiteY68" fmla="*/ 23 h 10020"/>
                <a:gd name="connsiteX69" fmla="*/ 5000 w 10000"/>
                <a:gd name="connsiteY69"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996 w 10000"/>
                <a:gd name="connsiteY35" fmla="*/ 8332 h 10020"/>
                <a:gd name="connsiteX36" fmla="*/ 5988 w 10000"/>
                <a:gd name="connsiteY36" fmla="*/ 8373 h 10020"/>
                <a:gd name="connsiteX37" fmla="*/ 5488 w 10000"/>
                <a:gd name="connsiteY37" fmla="*/ 9634 h 10020"/>
                <a:gd name="connsiteX38" fmla="*/ 5343 w 10000"/>
                <a:gd name="connsiteY38" fmla="*/ 10020 h 10020"/>
                <a:gd name="connsiteX39" fmla="*/ 4185 w 10000"/>
                <a:gd name="connsiteY39" fmla="*/ 7858 h 10020"/>
                <a:gd name="connsiteX40" fmla="*/ 3694 w 10000"/>
                <a:gd name="connsiteY40" fmla="*/ 7779 h 10020"/>
                <a:gd name="connsiteX41" fmla="*/ 3211 w 10000"/>
                <a:gd name="connsiteY41" fmla="*/ 7652 h 10020"/>
                <a:gd name="connsiteX42" fmla="*/ 2756 w 10000"/>
                <a:gd name="connsiteY42" fmla="*/ 7493 h 10020"/>
                <a:gd name="connsiteX43" fmla="*/ 2323 w 10000"/>
                <a:gd name="connsiteY43" fmla="*/ 7298 h 10020"/>
                <a:gd name="connsiteX44" fmla="*/ 1926 w 10000"/>
                <a:gd name="connsiteY44" fmla="*/ 7065 h 10020"/>
                <a:gd name="connsiteX45" fmla="*/ 1544 w 10000"/>
                <a:gd name="connsiteY45" fmla="*/ 6813 h 10020"/>
                <a:gd name="connsiteX46" fmla="*/ 1205 w 10000"/>
                <a:gd name="connsiteY46" fmla="*/ 6527 h 10020"/>
                <a:gd name="connsiteX47" fmla="*/ 902 w 10000"/>
                <a:gd name="connsiteY47" fmla="*/ 6219 h 10020"/>
                <a:gd name="connsiteX48" fmla="*/ 642 w 10000"/>
                <a:gd name="connsiteY48" fmla="*/ 5888 h 10020"/>
                <a:gd name="connsiteX49" fmla="*/ 426 w 10000"/>
                <a:gd name="connsiteY49" fmla="*/ 5534 h 10020"/>
                <a:gd name="connsiteX50" fmla="*/ 245 w 10000"/>
                <a:gd name="connsiteY50" fmla="*/ 5163 h 10020"/>
                <a:gd name="connsiteX51" fmla="*/ 108 w 10000"/>
                <a:gd name="connsiteY51" fmla="*/ 4775 h 10020"/>
                <a:gd name="connsiteX52" fmla="*/ 29 w 10000"/>
                <a:gd name="connsiteY52" fmla="*/ 4375 h 10020"/>
                <a:gd name="connsiteX53" fmla="*/ 0 w 10000"/>
                <a:gd name="connsiteY53" fmla="*/ 3958 h 10020"/>
                <a:gd name="connsiteX54" fmla="*/ 36 w 10000"/>
                <a:gd name="connsiteY54" fmla="*/ 3529 h 10020"/>
                <a:gd name="connsiteX55" fmla="*/ 123 w 10000"/>
                <a:gd name="connsiteY55" fmla="*/ 3112 h 10020"/>
                <a:gd name="connsiteX56" fmla="*/ 253 w 10000"/>
                <a:gd name="connsiteY56" fmla="*/ 2707 h 10020"/>
                <a:gd name="connsiteX57" fmla="*/ 455 w 10000"/>
                <a:gd name="connsiteY57" fmla="*/ 2324 h 10020"/>
                <a:gd name="connsiteX58" fmla="*/ 685 w 10000"/>
                <a:gd name="connsiteY58" fmla="*/ 1959 h 10020"/>
                <a:gd name="connsiteX59" fmla="*/ 974 w 10000"/>
                <a:gd name="connsiteY59" fmla="*/ 1622 h 10020"/>
                <a:gd name="connsiteX60" fmla="*/ 1291 w 10000"/>
                <a:gd name="connsiteY60" fmla="*/ 1308 h 10020"/>
                <a:gd name="connsiteX61" fmla="*/ 1652 w 10000"/>
                <a:gd name="connsiteY61" fmla="*/ 1017 h 10020"/>
                <a:gd name="connsiteX62" fmla="*/ 2049 w 10000"/>
                <a:gd name="connsiteY62" fmla="*/ 766 h 10020"/>
                <a:gd name="connsiteX63" fmla="*/ 2482 w 10000"/>
                <a:gd name="connsiteY63" fmla="*/ 542 h 10020"/>
                <a:gd name="connsiteX64" fmla="*/ 2937 w 10000"/>
                <a:gd name="connsiteY64" fmla="*/ 354 h 10020"/>
                <a:gd name="connsiteX65" fmla="*/ 3420 w 10000"/>
                <a:gd name="connsiteY65" fmla="*/ 205 h 10020"/>
                <a:gd name="connsiteX66" fmla="*/ 3925 w 10000"/>
                <a:gd name="connsiteY66" fmla="*/ 91 h 10020"/>
                <a:gd name="connsiteX67" fmla="*/ 4459 w 10000"/>
                <a:gd name="connsiteY67" fmla="*/ 23 h 10020"/>
                <a:gd name="connsiteX68" fmla="*/ 5000 w 10000"/>
                <a:gd name="connsiteY68"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996 w 10000"/>
                <a:gd name="connsiteY35" fmla="*/ 8332 h 10020"/>
                <a:gd name="connsiteX36" fmla="*/ 5488 w 10000"/>
                <a:gd name="connsiteY36" fmla="*/ 9634 h 10020"/>
                <a:gd name="connsiteX37" fmla="*/ 5343 w 10000"/>
                <a:gd name="connsiteY37" fmla="*/ 10020 h 10020"/>
                <a:gd name="connsiteX38" fmla="*/ 4185 w 10000"/>
                <a:gd name="connsiteY38" fmla="*/ 7858 h 10020"/>
                <a:gd name="connsiteX39" fmla="*/ 3694 w 10000"/>
                <a:gd name="connsiteY39" fmla="*/ 7779 h 10020"/>
                <a:gd name="connsiteX40" fmla="*/ 3211 w 10000"/>
                <a:gd name="connsiteY40" fmla="*/ 7652 h 10020"/>
                <a:gd name="connsiteX41" fmla="*/ 2756 w 10000"/>
                <a:gd name="connsiteY41" fmla="*/ 7493 h 10020"/>
                <a:gd name="connsiteX42" fmla="*/ 2323 w 10000"/>
                <a:gd name="connsiteY42" fmla="*/ 7298 h 10020"/>
                <a:gd name="connsiteX43" fmla="*/ 1926 w 10000"/>
                <a:gd name="connsiteY43" fmla="*/ 7065 h 10020"/>
                <a:gd name="connsiteX44" fmla="*/ 1544 w 10000"/>
                <a:gd name="connsiteY44" fmla="*/ 6813 h 10020"/>
                <a:gd name="connsiteX45" fmla="*/ 1205 w 10000"/>
                <a:gd name="connsiteY45" fmla="*/ 6527 h 10020"/>
                <a:gd name="connsiteX46" fmla="*/ 902 w 10000"/>
                <a:gd name="connsiteY46" fmla="*/ 6219 h 10020"/>
                <a:gd name="connsiteX47" fmla="*/ 642 w 10000"/>
                <a:gd name="connsiteY47" fmla="*/ 5888 h 10020"/>
                <a:gd name="connsiteX48" fmla="*/ 426 w 10000"/>
                <a:gd name="connsiteY48" fmla="*/ 5534 h 10020"/>
                <a:gd name="connsiteX49" fmla="*/ 245 w 10000"/>
                <a:gd name="connsiteY49" fmla="*/ 5163 h 10020"/>
                <a:gd name="connsiteX50" fmla="*/ 108 w 10000"/>
                <a:gd name="connsiteY50" fmla="*/ 4775 h 10020"/>
                <a:gd name="connsiteX51" fmla="*/ 29 w 10000"/>
                <a:gd name="connsiteY51" fmla="*/ 4375 h 10020"/>
                <a:gd name="connsiteX52" fmla="*/ 0 w 10000"/>
                <a:gd name="connsiteY52" fmla="*/ 3958 h 10020"/>
                <a:gd name="connsiteX53" fmla="*/ 36 w 10000"/>
                <a:gd name="connsiteY53" fmla="*/ 3529 h 10020"/>
                <a:gd name="connsiteX54" fmla="*/ 123 w 10000"/>
                <a:gd name="connsiteY54" fmla="*/ 3112 h 10020"/>
                <a:gd name="connsiteX55" fmla="*/ 253 w 10000"/>
                <a:gd name="connsiteY55" fmla="*/ 2707 h 10020"/>
                <a:gd name="connsiteX56" fmla="*/ 455 w 10000"/>
                <a:gd name="connsiteY56" fmla="*/ 2324 h 10020"/>
                <a:gd name="connsiteX57" fmla="*/ 685 w 10000"/>
                <a:gd name="connsiteY57" fmla="*/ 1959 h 10020"/>
                <a:gd name="connsiteX58" fmla="*/ 974 w 10000"/>
                <a:gd name="connsiteY58" fmla="*/ 1622 h 10020"/>
                <a:gd name="connsiteX59" fmla="*/ 1291 w 10000"/>
                <a:gd name="connsiteY59" fmla="*/ 1308 h 10020"/>
                <a:gd name="connsiteX60" fmla="*/ 1652 w 10000"/>
                <a:gd name="connsiteY60" fmla="*/ 1017 h 10020"/>
                <a:gd name="connsiteX61" fmla="*/ 2049 w 10000"/>
                <a:gd name="connsiteY61" fmla="*/ 766 h 10020"/>
                <a:gd name="connsiteX62" fmla="*/ 2482 w 10000"/>
                <a:gd name="connsiteY62" fmla="*/ 542 h 10020"/>
                <a:gd name="connsiteX63" fmla="*/ 2937 w 10000"/>
                <a:gd name="connsiteY63" fmla="*/ 354 h 10020"/>
                <a:gd name="connsiteX64" fmla="*/ 3420 w 10000"/>
                <a:gd name="connsiteY64" fmla="*/ 205 h 10020"/>
                <a:gd name="connsiteX65" fmla="*/ 3925 w 10000"/>
                <a:gd name="connsiteY65" fmla="*/ 91 h 10020"/>
                <a:gd name="connsiteX66" fmla="*/ 4459 w 10000"/>
                <a:gd name="connsiteY66" fmla="*/ 23 h 10020"/>
                <a:gd name="connsiteX67" fmla="*/ 5000 w 10000"/>
                <a:gd name="connsiteY67"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6003 w 10000"/>
                <a:gd name="connsiteY34" fmla="*/ 8287 h 10020"/>
                <a:gd name="connsiteX35" fmla="*/ 5488 w 10000"/>
                <a:gd name="connsiteY35" fmla="*/ 9634 h 10020"/>
                <a:gd name="connsiteX36" fmla="*/ 5343 w 10000"/>
                <a:gd name="connsiteY36" fmla="*/ 10020 h 10020"/>
                <a:gd name="connsiteX37" fmla="*/ 4185 w 10000"/>
                <a:gd name="connsiteY37" fmla="*/ 7858 h 10020"/>
                <a:gd name="connsiteX38" fmla="*/ 3694 w 10000"/>
                <a:gd name="connsiteY38" fmla="*/ 7779 h 10020"/>
                <a:gd name="connsiteX39" fmla="*/ 3211 w 10000"/>
                <a:gd name="connsiteY39" fmla="*/ 7652 h 10020"/>
                <a:gd name="connsiteX40" fmla="*/ 2756 w 10000"/>
                <a:gd name="connsiteY40" fmla="*/ 7493 h 10020"/>
                <a:gd name="connsiteX41" fmla="*/ 2323 w 10000"/>
                <a:gd name="connsiteY41" fmla="*/ 7298 h 10020"/>
                <a:gd name="connsiteX42" fmla="*/ 1926 w 10000"/>
                <a:gd name="connsiteY42" fmla="*/ 7065 h 10020"/>
                <a:gd name="connsiteX43" fmla="*/ 1544 w 10000"/>
                <a:gd name="connsiteY43" fmla="*/ 6813 h 10020"/>
                <a:gd name="connsiteX44" fmla="*/ 1205 w 10000"/>
                <a:gd name="connsiteY44" fmla="*/ 6527 h 10020"/>
                <a:gd name="connsiteX45" fmla="*/ 902 w 10000"/>
                <a:gd name="connsiteY45" fmla="*/ 6219 h 10020"/>
                <a:gd name="connsiteX46" fmla="*/ 642 w 10000"/>
                <a:gd name="connsiteY46" fmla="*/ 5888 h 10020"/>
                <a:gd name="connsiteX47" fmla="*/ 426 w 10000"/>
                <a:gd name="connsiteY47" fmla="*/ 5534 h 10020"/>
                <a:gd name="connsiteX48" fmla="*/ 245 w 10000"/>
                <a:gd name="connsiteY48" fmla="*/ 5163 h 10020"/>
                <a:gd name="connsiteX49" fmla="*/ 108 w 10000"/>
                <a:gd name="connsiteY49" fmla="*/ 4775 h 10020"/>
                <a:gd name="connsiteX50" fmla="*/ 29 w 10000"/>
                <a:gd name="connsiteY50" fmla="*/ 4375 h 10020"/>
                <a:gd name="connsiteX51" fmla="*/ 0 w 10000"/>
                <a:gd name="connsiteY51" fmla="*/ 3958 h 10020"/>
                <a:gd name="connsiteX52" fmla="*/ 36 w 10000"/>
                <a:gd name="connsiteY52" fmla="*/ 3529 h 10020"/>
                <a:gd name="connsiteX53" fmla="*/ 123 w 10000"/>
                <a:gd name="connsiteY53" fmla="*/ 3112 h 10020"/>
                <a:gd name="connsiteX54" fmla="*/ 253 w 10000"/>
                <a:gd name="connsiteY54" fmla="*/ 2707 h 10020"/>
                <a:gd name="connsiteX55" fmla="*/ 455 w 10000"/>
                <a:gd name="connsiteY55" fmla="*/ 2324 h 10020"/>
                <a:gd name="connsiteX56" fmla="*/ 685 w 10000"/>
                <a:gd name="connsiteY56" fmla="*/ 1959 h 10020"/>
                <a:gd name="connsiteX57" fmla="*/ 974 w 10000"/>
                <a:gd name="connsiteY57" fmla="*/ 1622 h 10020"/>
                <a:gd name="connsiteX58" fmla="*/ 1291 w 10000"/>
                <a:gd name="connsiteY58" fmla="*/ 1308 h 10020"/>
                <a:gd name="connsiteX59" fmla="*/ 1652 w 10000"/>
                <a:gd name="connsiteY59" fmla="*/ 1017 h 10020"/>
                <a:gd name="connsiteX60" fmla="*/ 2049 w 10000"/>
                <a:gd name="connsiteY60" fmla="*/ 766 h 10020"/>
                <a:gd name="connsiteX61" fmla="*/ 2482 w 10000"/>
                <a:gd name="connsiteY61" fmla="*/ 542 h 10020"/>
                <a:gd name="connsiteX62" fmla="*/ 2937 w 10000"/>
                <a:gd name="connsiteY62" fmla="*/ 354 h 10020"/>
                <a:gd name="connsiteX63" fmla="*/ 3420 w 10000"/>
                <a:gd name="connsiteY63" fmla="*/ 205 h 10020"/>
                <a:gd name="connsiteX64" fmla="*/ 3925 w 10000"/>
                <a:gd name="connsiteY64" fmla="*/ 91 h 10020"/>
                <a:gd name="connsiteX65" fmla="*/ 4459 w 10000"/>
                <a:gd name="connsiteY65" fmla="*/ 23 h 10020"/>
                <a:gd name="connsiteX66" fmla="*/ 5000 w 10000"/>
                <a:gd name="connsiteY66"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6025 w 10000"/>
                <a:gd name="connsiteY33" fmla="*/ 8235 h 10020"/>
                <a:gd name="connsiteX34" fmla="*/ 5488 w 10000"/>
                <a:gd name="connsiteY34" fmla="*/ 9634 h 10020"/>
                <a:gd name="connsiteX35" fmla="*/ 5343 w 10000"/>
                <a:gd name="connsiteY35" fmla="*/ 10020 h 10020"/>
                <a:gd name="connsiteX36" fmla="*/ 4185 w 10000"/>
                <a:gd name="connsiteY36" fmla="*/ 7858 h 10020"/>
                <a:gd name="connsiteX37" fmla="*/ 3694 w 10000"/>
                <a:gd name="connsiteY37" fmla="*/ 7779 h 10020"/>
                <a:gd name="connsiteX38" fmla="*/ 3211 w 10000"/>
                <a:gd name="connsiteY38" fmla="*/ 7652 h 10020"/>
                <a:gd name="connsiteX39" fmla="*/ 2756 w 10000"/>
                <a:gd name="connsiteY39" fmla="*/ 7493 h 10020"/>
                <a:gd name="connsiteX40" fmla="*/ 2323 w 10000"/>
                <a:gd name="connsiteY40" fmla="*/ 7298 h 10020"/>
                <a:gd name="connsiteX41" fmla="*/ 1926 w 10000"/>
                <a:gd name="connsiteY41" fmla="*/ 7065 h 10020"/>
                <a:gd name="connsiteX42" fmla="*/ 1544 w 10000"/>
                <a:gd name="connsiteY42" fmla="*/ 6813 h 10020"/>
                <a:gd name="connsiteX43" fmla="*/ 1205 w 10000"/>
                <a:gd name="connsiteY43" fmla="*/ 6527 h 10020"/>
                <a:gd name="connsiteX44" fmla="*/ 902 w 10000"/>
                <a:gd name="connsiteY44" fmla="*/ 6219 h 10020"/>
                <a:gd name="connsiteX45" fmla="*/ 642 w 10000"/>
                <a:gd name="connsiteY45" fmla="*/ 5888 h 10020"/>
                <a:gd name="connsiteX46" fmla="*/ 426 w 10000"/>
                <a:gd name="connsiteY46" fmla="*/ 5534 h 10020"/>
                <a:gd name="connsiteX47" fmla="*/ 245 w 10000"/>
                <a:gd name="connsiteY47" fmla="*/ 5163 h 10020"/>
                <a:gd name="connsiteX48" fmla="*/ 108 w 10000"/>
                <a:gd name="connsiteY48" fmla="*/ 4775 h 10020"/>
                <a:gd name="connsiteX49" fmla="*/ 29 w 10000"/>
                <a:gd name="connsiteY49" fmla="*/ 4375 h 10020"/>
                <a:gd name="connsiteX50" fmla="*/ 0 w 10000"/>
                <a:gd name="connsiteY50" fmla="*/ 3958 h 10020"/>
                <a:gd name="connsiteX51" fmla="*/ 36 w 10000"/>
                <a:gd name="connsiteY51" fmla="*/ 3529 h 10020"/>
                <a:gd name="connsiteX52" fmla="*/ 123 w 10000"/>
                <a:gd name="connsiteY52" fmla="*/ 3112 h 10020"/>
                <a:gd name="connsiteX53" fmla="*/ 253 w 10000"/>
                <a:gd name="connsiteY53" fmla="*/ 2707 h 10020"/>
                <a:gd name="connsiteX54" fmla="*/ 455 w 10000"/>
                <a:gd name="connsiteY54" fmla="*/ 2324 h 10020"/>
                <a:gd name="connsiteX55" fmla="*/ 685 w 10000"/>
                <a:gd name="connsiteY55" fmla="*/ 1959 h 10020"/>
                <a:gd name="connsiteX56" fmla="*/ 974 w 10000"/>
                <a:gd name="connsiteY56" fmla="*/ 1622 h 10020"/>
                <a:gd name="connsiteX57" fmla="*/ 1291 w 10000"/>
                <a:gd name="connsiteY57" fmla="*/ 1308 h 10020"/>
                <a:gd name="connsiteX58" fmla="*/ 1652 w 10000"/>
                <a:gd name="connsiteY58" fmla="*/ 1017 h 10020"/>
                <a:gd name="connsiteX59" fmla="*/ 2049 w 10000"/>
                <a:gd name="connsiteY59" fmla="*/ 766 h 10020"/>
                <a:gd name="connsiteX60" fmla="*/ 2482 w 10000"/>
                <a:gd name="connsiteY60" fmla="*/ 542 h 10020"/>
                <a:gd name="connsiteX61" fmla="*/ 2937 w 10000"/>
                <a:gd name="connsiteY61" fmla="*/ 354 h 10020"/>
                <a:gd name="connsiteX62" fmla="*/ 3420 w 10000"/>
                <a:gd name="connsiteY62" fmla="*/ 205 h 10020"/>
                <a:gd name="connsiteX63" fmla="*/ 3925 w 10000"/>
                <a:gd name="connsiteY63" fmla="*/ 91 h 10020"/>
                <a:gd name="connsiteX64" fmla="*/ 4459 w 10000"/>
                <a:gd name="connsiteY64" fmla="*/ 23 h 10020"/>
                <a:gd name="connsiteX65" fmla="*/ 5000 w 10000"/>
                <a:gd name="connsiteY65"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6053 w 10000"/>
                <a:gd name="connsiteY32" fmla="*/ 8116 h 10020"/>
                <a:gd name="connsiteX33" fmla="*/ 5488 w 10000"/>
                <a:gd name="connsiteY33" fmla="*/ 9634 h 10020"/>
                <a:gd name="connsiteX34" fmla="*/ 5343 w 10000"/>
                <a:gd name="connsiteY34" fmla="*/ 10020 h 10020"/>
                <a:gd name="connsiteX35" fmla="*/ 4185 w 10000"/>
                <a:gd name="connsiteY35" fmla="*/ 7858 h 10020"/>
                <a:gd name="connsiteX36" fmla="*/ 3694 w 10000"/>
                <a:gd name="connsiteY36" fmla="*/ 7779 h 10020"/>
                <a:gd name="connsiteX37" fmla="*/ 3211 w 10000"/>
                <a:gd name="connsiteY37" fmla="*/ 7652 h 10020"/>
                <a:gd name="connsiteX38" fmla="*/ 2756 w 10000"/>
                <a:gd name="connsiteY38" fmla="*/ 7493 h 10020"/>
                <a:gd name="connsiteX39" fmla="*/ 2323 w 10000"/>
                <a:gd name="connsiteY39" fmla="*/ 7298 h 10020"/>
                <a:gd name="connsiteX40" fmla="*/ 1926 w 10000"/>
                <a:gd name="connsiteY40" fmla="*/ 7065 h 10020"/>
                <a:gd name="connsiteX41" fmla="*/ 1544 w 10000"/>
                <a:gd name="connsiteY41" fmla="*/ 6813 h 10020"/>
                <a:gd name="connsiteX42" fmla="*/ 1205 w 10000"/>
                <a:gd name="connsiteY42" fmla="*/ 6527 h 10020"/>
                <a:gd name="connsiteX43" fmla="*/ 902 w 10000"/>
                <a:gd name="connsiteY43" fmla="*/ 6219 h 10020"/>
                <a:gd name="connsiteX44" fmla="*/ 642 w 10000"/>
                <a:gd name="connsiteY44" fmla="*/ 5888 h 10020"/>
                <a:gd name="connsiteX45" fmla="*/ 426 w 10000"/>
                <a:gd name="connsiteY45" fmla="*/ 5534 h 10020"/>
                <a:gd name="connsiteX46" fmla="*/ 245 w 10000"/>
                <a:gd name="connsiteY46" fmla="*/ 5163 h 10020"/>
                <a:gd name="connsiteX47" fmla="*/ 108 w 10000"/>
                <a:gd name="connsiteY47" fmla="*/ 4775 h 10020"/>
                <a:gd name="connsiteX48" fmla="*/ 29 w 10000"/>
                <a:gd name="connsiteY48" fmla="*/ 4375 h 10020"/>
                <a:gd name="connsiteX49" fmla="*/ 0 w 10000"/>
                <a:gd name="connsiteY49" fmla="*/ 3958 h 10020"/>
                <a:gd name="connsiteX50" fmla="*/ 36 w 10000"/>
                <a:gd name="connsiteY50" fmla="*/ 3529 h 10020"/>
                <a:gd name="connsiteX51" fmla="*/ 123 w 10000"/>
                <a:gd name="connsiteY51" fmla="*/ 3112 h 10020"/>
                <a:gd name="connsiteX52" fmla="*/ 253 w 10000"/>
                <a:gd name="connsiteY52" fmla="*/ 2707 h 10020"/>
                <a:gd name="connsiteX53" fmla="*/ 455 w 10000"/>
                <a:gd name="connsiteY53" fmla="*/ 2324 h 10020"/>
                <a:gd name="connsiteX54" fmla="*/ 685 w 10000"/>
                <a:gd name="connsiteY54" fmla="*/ 1959 h 10020"/>
                <a:gd name="connsiteX55" fmla="*/ 974 w 10000"/>
                <a:gd name="connsiteY55" fmla="*/ 1622 h 10020"/>
                <a:gd name="connsiteX56" fmla="*/ 1291 w 10000"/>
                <a:gd name="connsiteY56" fmla="*/ 1308 h 10020"/>
                <a:gd name="connsiteX57" fmla="*/ 1652 w 10000"/>
                <a:gd name="connsiteY57" fmla="*/ 1017 h 10020"/>
                <a:gd name="connsiteX58" fmla="*/ 2049 w 10000"/>
                <a:gd name="connsiteY58" fmla="*/ 766 h 10020"/>
                <a:gd name="connsiteX59" fmla="*/ 2482 w 10000"/>
                <a:gd name="connsiteY59" fmla="*/ 542 h 10020"/>
                <a:gd name="connsiteX60" fmla="*/ 2937 w 10000"/>
                <a:gd name="connsiteY60" fmla="*/ 354 h 10020"/>
                <a:gd name="connsiteX61" fmla="*/ 3420 w 10000"/>
                <a:gd name="connsiteY61" fmla="*/ 205 h 10020"/>
                <a:gd name="connsiteX62" fmla="*/ 3925 w 10000"/>
                <a:gd name="connsiteY62" fmla="*/ 91 h 10020"/>
                <a:gd name="connsiteX63" fmla="*/ 4459 w 10000"/>
                <a:gd name="connsiteY63" fmla="*/ 23 h 10020"/>
                <a:gd name="connsiteX64" fmla="*/ 5000 w 10000"/>
                <a:gd name="connsiteY64"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6082 w 10000"/>
                <a:gd name="connsiteY31" fmla="*/ 8030 h 10020"/>
                <a:gd name="connsiteX32" fmla="*/ 5488 w 10000"/>
                <a:gd name="connsiteY32" fmla="*/ 9634 h 10020"/>
                <a:gd name="connsiteX33" fmla="*/ 5343 w 10000"/>
                <a:gd name="connsiteY33" fmla="*/ 10020 h 10020"/>
                <a:gd name="connsiteX34" fmla="*/ 4185 w 10000"/>
                <a:gd name="connsiteY34" fmla="*/ 7858 h 10020"/>
                <a:gd name="connsiteX35" fmla="*/ 3694 w 10000"/>
                <a:gd name="connsiteY35" fmla="*/ 7779 h 10020"/>
                <a:gd name="connsiteX36" fmla="*/ 3211 w 10000"/>
                <a:gd name="connsiteY36" fmla="*/ 7652 h 10020"/>
                <a:gd name="connsiteX37" fmla="*/ 2756 w 10000"/>
                <a:gd name="connsiteY37" fmla="*/ 7493 h 10020"/>
                <a:gd name="connsiteX38" fmla="*/ 2323 w 10000"/>
                <a:gd name="connsiteY38" fmla="*/ 7298 h 10020"/>
                <a:gd name="connsiteX39" fmla="*/ 1926 w 10000"/>
                <a:gd name="connsiteY39" fmla="*/ 7065 h 10020"/>
                <a:gd name="connsiteX40" fmla="*/ 1544 w 10000"/>
                <a:gd name="connsiteY40" fmla="*/ 6813 h 10020"/>
                <a:gd name="connsiteX41" fmla="*/ 1205 w 10000"/>
                <a:gd name="connsiteY41" fmla="*/ 6527 h 10020"/>
                <a:gd name="connsiteX42" fmla="*/ 902 w 10000"/>
                <a:gd name="connsiteY42" fmla="*/ 6219 h 10020"/>
                <a:gd name="connsiteX43" fmla="*/ 642 w 10000"/>
                <a:gd name="connsiteY43" fmla="*/ 5888 h 10020"/>
                <a:gd name="connsiteX44" fmla="*/ 426 w 10000"/>
                <a:gd name="connsiteY44" fmla="*/ 5534 h 10020"/>
                <a:gd name="connsiteX45" fmla="*/ 245 w 10000"/>
                <a:gd name="connsiteY45" fmla="*/ 5163 h 10020"/>
                <a:gd name="connsiteX46" fmla="*/ 108 w 10000"/>
                <a:gd name="connsiteY46" fmla="*/ 4775 h 10020"/>
                <a:gd name="connsiteX47" fmla="*/ 29 w 10000"/>
                <a:gd name="connsiteY47" fmla="*/ 4375 h 10020"/>
                <a:gd name="connsiteX48" fmla="*/ 0 w 10000"/>
                <a:gd name="connsiteY48" fmla="*/ 3958 h 10020"/>
                <a:gd name="connsiteX49" fmla="*/ 36 w 10000"/>
                <a:gd name="connsiteY49" fmla="*/ 3529 h 10020"/>
                <a:gd name="connsiteX50" fmla="*/ 123 w 10000"/>
                <a:gd name="connsiteY50" fmla="*/ 3112 h 10020"/>
                <a:gd name="connsiteX51" fmla="*/ 253 w 10000"/>
                <a:gd name="connsiteY51" fmla="*/ 2707 h 10020"/>
                <a:gd name="connsiteX52" fmla="*/ 455 w 10000"/>
                <a:gd name="connsiteY52" fmla="*/ 2324 h 10020"/>
                <a:gd name="connsiteX53" fmla="*/ 685 w 10000"/>
                <a:gd name="connsiteY53" fmla="*/ 1959 h 10020"/>
                <a:gd name="connsiteX54" fmla="*/ 974 w 10000"/>
                <a:gd name="connsiteY54" fmla="*/ 1622 h 10020"/>
                <a:gd name="connsiteX55" fmla="*/ 1291 w 10000"/>
                <a:gd name="connsiteY55" fmla="*/ 1308 h 10020"/>
                <a:gd name="connsiteX56" fmla="*/ 1652 w 10000"/>
                <a:gd name="connsiteY56" fmla="*/ 1017 h 10020"/>
                <a:gd name="connsiteX57" fmla="*/ 2049 w 10000"/>
                <a:gd name="connsiteY57" fmla="*/ 766 h 10020"/>
                <a:gd name="connsiteX58" fmla="*/ 2482 w 10000"/>
                <a:gd name="connsiteY58" fmla="*/ 542 h 10020"/>
                <a:gd name="connsiteX59" fmla="*/ 2937 w 10000"/>
                <a:gd name="connsiteY59" fmla="*/ 354 h 10020"/>
                <a:gd name="connsiteX60" fmla="*/ 3420 w 10000"/>
                <a:gd name="connsiteY60" fmla="*/ 205 h 10020"/>
                <a:gd name="connsiteX61" fmla="*/ 3925 w 10000"/>
                <a:gd name="connsiteY61" fmla="*/ 91 h 10020"/>
                <a:gd name="connsiteX62" fmla="*/ 4459 w 10000"/>
                <a:gd name="connsiteY62" fmla="*/ 23 h 10020"/>
                <a:gd name="connsiteX63" fmla="*/ 5000 w 10000"/>
                <a:gd name="connsiteY63"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6097 w 10000"/>
                <a:gd name="connsiteY30" fmla="*/ 7933 h 10020"/>
                <a:gd name="connsiteX31" fmla="*/ 5488 w 10000"/>
                <a:gd name="connsiteY31" fmla="*/ 9634 h 10020"/>
                <a:gd name="connsiteX32" fmla="*/ 5343 w 10000"/>
                <a:gd name="connsiteY32" fmla="*/ 10020 h 10020"/>
                <a:gd name="connsiteX33" fmla="*/ 4185 w 10000"/>
                <a:gd name="connsiteY33" fmla="*/ 7858 h 10020"/>
                <a:gd name="connsiteX34" fmla="*/ 3694 w 10000"/>
                <a:gd name="connsiteY34" fmla="*/ 7779 h 10020"/>
                <a:gd name="connsiteX35" fmla="*/ 3211 w 10000"/>
                <a:gd name="connsiteY35" fmla="*/ 7652 h 10020"/>
                <a:gd name="connsiteX36" fmla="*/ 2756 w 10000"/>
                <a:gd name="connsiteY36" fmla="*/ 7493 h 10020"/>
                <a:gd name="connsiteX37" fmla="*/ 2323 w 10000"/>
                <a:gd name="connsiteY37" fmla="*/ 7298 h 10020"/>
                <a:gd name="connsiteX38" fmla="*/ 1926 w 10000"/>
                <a:gd name="connsiteY38" fmla="*/ 7065 h 10020"/>
                <a:gd name="connsiteX39" fmla="*/ 1544 w 10000"/>
                <a:gd name="connsiteY39" fmla="*/ 6813 h 10020"/>
                <a:gd name="connsiteX40" fmla="*/ 1205 w 10000"/>
                <a:gd name="connsiteY40" fmla="*/ 6527 h 10020"/>
                <a:gd name="connsiteX41" fmla="*/ 902 w 10000"/>
                <a:gd name="connsiteY41" fmla="*/ 6219 h 10020"/>
                <a:gd name="connsiteX42" fmla="*/ 642 w 10000"/>
                <a:gd name="connsiteY42" fmla="*/ 5888 h 10020"/>
                <a:gd name="connsiteX43" fmla="*/ 426 w 10000"/>
                <a:gd name="connsiteY43" fmla="*/ 5534 h 10020"/>
                <a:gd name="connsiteX44" fmla="*/ 245 w 10000"/>
                <a:gd name="connsiteY44" fmla="*/ 5163 h 10020"/>
                <a:gd name="connsiteX45" fmla="*/ 108 w 10000"/>
                <a:gd name="connsiteY45" fmla="*/ 4775 h 10020"/>
                <a:gd name="connsiteX46" fmla="*/ 29 w 10000"/>
                <a:gd name="connsiteY46" fmla="*/ 4375 h 10020"/>
                <a:gd name="connsiteX47" fmla="*/ 0 w 10000"/>
                <a:gd name="connsiteY47" fmla="*/ 3958 h 10020"/>
                <a:gd name="connsiteX48" fmla="*/ 36 w 10000"/>
                <a:gd name="connsiteY48" fmla="*/ 3529 h 10020"/>
                <a:gd name="connsiteX49" fmla="*/ 123 w 10000"/>
                <a:gd name="connsiteY49" fmla="*/ 3112 h 10020"/>
                <a:gd name="connsiteX50" fmla="*/ 253 w 10000"/>
                <a:gd name="connsiteY50" fmla="*/ 2707 h 10020"/>
                <a:gd name="connsiteX51" fmla="*/ 455 w 10000"/>
                <a:gd name="connsiteY51" fmla="*/ 2324 h 10020"/>
                <a:gd name="connsiteX52" fmla="*/ 685 w 10000"/>
                <a:gd name="connsiteY52" fmla="*/ 1959 h 10020"/>
                <a:gd name="connsiteX53" fmla="*/ 974 w 10000"/>
                <a:gd name="connsiteY53" fmla="*/ 1622 h 10020"/>
                <a:gd name="connsiteX54" fmla="*/ 1291 w 10000"/>
                <a:gd name="connsiteY54" fmla="*/ 1308 h 10020"/>
                <a:gd name="connsiteX55" fmla="*/ 1652 w 10000"/>
                <a:gd name="connsiteY55" fmla="*/ 1017 h 10020"/>
                <a:gd name="connsiteX56" fmla="*/ 2049 w 10000"/>
                <a:gd name="connsiteY56" fmla="*/ 766 h 10020"/>
                <a:gd name="connsiteX57" fmla="*/ 2482 w 10000"/>
                <a:gd name="connsiteY57" fmla="*/ 542 h 10020"/>
                <a:gd name="connsiteX58" fmla="*/ 2937 w 10000"/>
                <a:gd name="connsiteY58" fmla="*/ 354 h 10020"/>
                <a:gd name="connsiteX59" fmla="*/ 3420 w 10000"/>
                <a:gd name="connsiteY59" fmla="*/ 205 h 10020"/>
                <a:gd name="connsiteX60" fmla="*/ 3925 w 10000"/>
                <a:gd name="connsiteY60" fmla="*/ 91 h 10020"/>
                <a:gd name="connsiteX61" fmla="*/ 4459 w 10000"/>
                <a:gd name="connsiteY61" fmla="*/ 23 h 10020"/>
                <a:gd name="connsiteX62" fmla="*/ 5000 w 10000"/>
                <a:gd name="connsiteY62"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5488 w 10000"/>
                <a:gd name="connsiteY30" fmla="*/ 9634 h 10020"/>
                <a:gd name="connsiteX31" fmla="*/ 5343 w 10000"/>
                <a:gd name="connsiteY31" fmla="*/ 10020 h 10020"/>
                <a:gd name="connsiteX32" fmla="*/ 4185 w 10000"/>
                <a:gd name="connsiteY32" fmla="*/ 7858 h 10020"/>
                <a:gd name="connsiteX33" fmla="*/ 3694 w 10000"/>
                <a:gd name="connsiteY33" fmla="*/ 7779 h 10020"/>
                <a:gd name="connsiteX34" fmla="*/ 3211 w 10000"/>
                <a:gd name="connsiteY34" fmla="*/ 7652 h 10020"/>
                <a:gd name="connsiteX35" fmla="*/ 2756 w 10000"/>
                <a:gd name="connsiteY35" fmla="*/ 7493 h 10020"/>
                <a:gd name="connsiteX36" fmla="*/ 2323 w 10000"/>
                <a:gd name="connsiteY36" fmla="*/ 7298 h 10020"/>
                <a:gd name="connsiteX37" fmla="*/ 1926 w 10000"/>
                <a:gd name="connsiteY37" fmla="*/ 7065 h 10020"/>
                <a:gd name="connsiteX38" fmla="*/ 1544 w 10000"/>
                <a:gd name="connsiteY38" fmla="*/ 6813 h 10020"/>
                <a:gd name="connsiteX39" fmla="*/ 1205 w 10000"/>
                <a:gd name="connsiteY39" fmla="*/ 6527 h 10020"/>
                <a:gd name="connsiteX40" fmla="*/ 902 w 10000"/>
                <a:gd name="connsiteY40" fmla="*/ 6219 h 10020"/>
                <a:gd name="connsiteX41" fmla="*/ 642 w 10000"/>
                <a:gd name="connsiteY41" fmla="*/ 5888 h 10020"/>
                <a:gd name="connsiteX42" fmla="*/ 426 w 10000"/>
                <a:gd name="connsiteY42" fmla="*/ 5534 h 10020"/>
                <a:gd name="connsiteX43" fmla="*/ 245 w 10000"/>
                <a:gd name="connsiteY43" fmla="*/ 5163 h 10020"/>
                <a:gd name="connsiteX44" fmla="*/ 108 w 10000"/>
                <a:gd name="connsiteY44" fmla="*/ 4775 h 10020"/>
                <a:gd name="connsiteX45" fmla="*/ 29 w 10000"/>
                <a:gd name="connsiteY45" fmla="*/ 4375 h 10020"/>
                <a:gd name="connsiteX46" fmla="*/ 0 w 10000"/>
                <a:gd name="connsiteY46" fmla="*/ 3958 h 10020"/>
                <a:gd name="connsiteX47" fmla="*/ 36 w 10000"/>
                <a:gd name="connsiteY47" fmla="*/ 3529 h 10020"/>
                <a:gd name="connsiteX48" fmla="*/ 123 w 10000"/>
                <a:gd name="connsiteY48" fmla="*/ 3112 h 10020"/>
                <a:gd name="connsiteX49" fmla="*/ 253 w 10000"/>
                <a:gd name="connsiteY49" fmla="*/ 2707 h 10020"/>
                <a:gd name="connsiteX50" fmla="*/ 455 w 10000"/>
                <a:gd name="connsiteY50" fmla="*/ 2324 h 10020"/>
                <a:gd name="connsiteX51" fmla="*/ 685 w 10000"/>
                <a:gd name="connsiteY51" fmla="*/ 1959 h 10020"/>
                <a:gd name="connsiteX52" fmla="*/ 974 w 10000"/>
                <a:gd name="connsiteY52" fmla="*/ 1622 h 10020"/>
                <a:gd name="connsiteX53" fmla="*/ 1291 w 10000"/>
                <a:gd name="connsiteY53" fmla="*/ 1308 h 10020"/>
                <a:gd name="connsiteX54" fmla="*/ 1652 w 10000"/>
                <a:gd name="connsiteY54" fmla="*/ 1017 h 10020"/>
                <a:gd name="connsiteX55" fmla="*/ 2049 w 10000"/>
                <a:gd name="connsiteY55" fmla="*/ 766 h 10020"/>
                <a:gd name="connsiteX56" fmla="*/ 2482 w 10000"/>
                <a:gd name="connsiteY56" fmla="*/ 542 h 10020"/>
                <a:gd name="connsiteX57" fmla="*/ 2937 w 10000"/>
                <a:gd name="connsiteY57" fmla="*/ 354 h 10020"/>
                <a:gd name="connsiteX58" fmla="*/ 3420 w 10000"/>
                <a:gd name="connsiteY58" fmla="*/ 205 h 10020"/>
                <a:gd name="connsiteX59" fmla="*/ 3925 w 10000"/>
                <a:gd name="connsiteY59" fmla="*/ 91 h 10020"/>
                <a:gd name="connsiteX60" fmla="*/ 4459 w 10000"/>
                <a:gd name="connsiteY60" fmla="*/ 23 h 10020"/>
                <a:gd name="connsiteX61" fmla="*/ 5000 w 10000"/>
                <a:gd name="connsiteY61" fmla="*/ 0 h 10020"/>
                <a:gd name="connsiteX0" fmla="*/ 5000 w 10000"/>
                <a:gd name="connsiteY0" fmla="*/ 0 h 10020"/>
                <a:gd name="connsiteX1" fmla="*/ 5541 w 10000"/>
                <a:gd name="connsiteY1" fmla="*/ 23 h 10020"/>
                <a:gd name="connsiteX2" fmla="*/ 6068 w 10000"/>
                <a:gd name="connsiteY2" fmla="*/ 91 h 10020"/>
                <a:gd name="connsiteX3" fmla="*/ 6580 w 10000"/>
                <a:gd name="connsiteY3" fmla="*/ 205 h 10020"/>
                <a:gd name="connsiteX4" fmla="*/ 7063 w 10000"/>
                <a:gd name="connsiteY4" fmla="*/ 354 h 10020"/>
                <a:gd name="connsiteX5" fmla="*/ 7525 w 10000"/>
                <a:gd name="connsiteY5" fmla="*/ 542 h 10020"/>
                <a:gd name="connsiteX6" fmla="*/ 7951 w 10000"/>
                <a:gd name="connsiteY6" fmla="*/ 766 h 10020"/>
                <a:gd name="connsiteX7" fmla="*/ 8348 w 10000"/>
                <a:gd name="connsiteY7" fmla="*/ 1017 h 10020"/>
                <a:gd name="connsiteX8" fmla="*/ 8709 w 10000"/>
                <a:gd name="connsiteY8" fmla="*/ 1308 h 10020"/>
                <a:gd name="connsiteX9" fmla="*/ 9033 w 10000"/>
                <a:gd name="connsiteY9" fmla="*/ 1622 h 10020"/>
                <a:gd name="connsiteX10" fmla="*/ 9307 w 10000"/>
                <a:gd name="connsiteY10" fmla="*/ 1959 h 10020"/>
                <a:gd name="connsiteX11" fmla="*/ 9553 w 10000"/>
                <a:gd name="connsiteY11" fmla="*/ 2324 h 10020"/>
                <a:gd name="connsiteX12" fmla="*/ 9747 w 10000"/>
                <a:gd name="connsiteY12" fmla="*/ 2707 h 10020"/>
                <a:gd name="connsiteX13" fmla="*/ 9885 w 10000"/>
                <a:gd name="connsiteY13" fmla="*/ 3112 h 10020"/>
                <a:gd name="connsiteX14" fmla="*/ 9971 w 10000"/>
                <a:gd name="connsiteY14" fmla="*/ 3529 h 10020"/>
                <a:gd name="connsiteX15" fmla="*/ 10000 w 10000"/>
                <a:gd name="connsiteY15" fmla="*/ 3958 h 10020"/>
                <a:gd name="connsiteX16" fmla="*/ 9971 w 10000"/>
                <a:gd name="connsiteY16" fmla="*/ 4341 h 10020"/>
                <a:gd name="connsiteX17" fmla="*/ 9906 w 10000"/>
                <a:gd name="connsiteY17" fmla="*/ 4711 h 10020"/>
                <a:gd name="connsiteX18" fmla="*/ 9791 w 10000"/>
                <a:gd name="connsiteY18" fmla="*/ 5077 h 10020"/>
                <a:gd name="connsiteX19" fmla="*/ 9632 w 10000"/>
                <a:gd name="connsiteY19" fmla="*/ 5431 h 10020"/>
                <a:gd name="connsiteX20" fmla="*/ 9430 w 10000"/>
                <a:gd name="connsiteY20" fmla="*/ 5768 h 10020"/>
                <a:gd name="connsiteX21" fmla="*/ 9199 w 10000"/>
                <a:gd name="connsiteY21" fmla="*/ 6088 h 10020"/>
                <a:gd name="connsiteX22" fmla="*/ 8925 w 10000"/>
                <a:gd name="connsiteY22" fmla="*/ 6396 h 10020"/>
                <a:gd name="connsiteX23" fmla="*/ 8622 w 10000"/>
                <a:gd name="connsiteY23" fmla="*/ 6676 h 10020"/>
                <a:gd name="connsiteX24" fmla="*/ 8283 w 10000"/>
                <a:gd name="connsiteY24" fmla="*/ 6938 h 10020"/>
                <a:gd name="connsiteX25" fmla="*/ 7900 w 10000"/>
                <a:gd name="connsiteY25" fmla="*/ 7172 h 10020"/>
                <a:gd name="connsiteX26" fmla="*/ 7504 w 10000"/>
                <a:gd name="connsiteY26" fmla="*/ 7379 h 10020"/>
                <a:gd name="connsiteX27" fmla="*/ 7071 w 10000"/>
                <a:gd name="connsiteY27" fmla="*/ 7561 h 10020"/>
                <a:gd name="connsiteX28" fmla="*/ 6616 w 10000"/>
                <a:gd name="connsiteY28" fmla="*/ 7704 h 10020"/>
                <a:gd name="connsiteX29" fmla="*/ 6140 w 10000"/>
                <a:gd name="connsiteY29" fmla="*/ 7813 h 10020"/>
                <a:gd name="connsiteX30" fmla="*/ 5655 w 10000"/>
                <a:gd name="connsiteY30" fmla="*/ 9138 h 10020"/>
                <a:gd name="connsiteX31" fmla="*/ 5343 w 10000"/>
                <a:gd name="connsiteY31" fmla="*/ 10020 h 10020"/>
                <a:gd name="connsiteX32" fmla="*/ 4185 w 10000"/>
                <a:gd name="connsiteY32" fmla="*/ 7858 h 10020"/>
                <a:gd name="connsiteX33" fmla="*/ 3694 w 10000"/>
                <a:gd name="connsiteY33" fmla="*/ 7779 h 10020"/>
                <a:gd name="connsiteX34" fmla="*/ 3211 w 10000"/>
                <a:gd name="connsiteY34" fmla="*/ 7652 h 10020"/>
                <a:gd name="connsiteX35" fmla="*/ 2756 w 10000"/>
                <a:gd name="connsiteY35" fmla="*/ 7493 h 10020"/>
                <a:gd name="connsiteX36" fmla="*/ 2323 w 10000"/>
                <a:gd name="connsiteY36" fmla="*/ 7298 h 10020"/>
                <a:gd name="connsiteX37" fmla="*/ 1926 w 10000"/>
                <a:gd name="connsiteY37" fmla="*/ 7065 h 10020"/>
                <a:gd name="connsiteX38" fmla="*/ 1544 w 10000"/>
                <a:gd name="connsiteY38" fmla="*/ 6813 h 10020"/>
                <a:gd name="connsiteX39" fmla="*/ 1205 w 10000"/>
                <a:gd name="connsiteY39" fmla="*/ 6527 h 10020"/>
                <a:gd name="connsiteX40" fmla="*/ 902 w 10000"/>
                <a:gd name="connsiteY40" fmla="*/ 6219 h 10020"/>
                <a:gd name="connsiteX41" fmla="*/ 642 w 10000"/>
                <a:gd name="connsiteY41" fmla="*/ 5888 h 10020"/>
                <a:gd name="connsiteX42" fmla="*/ 426 w 10000"/>
                <a:gd name="connsiteY42" fmla="*/ 5534 h 10020"/>
                <a:gd name="connsiteX43" fmla="*/ 245 w 10000"/>
                <a:gd name="connsiteY43" fmla="*/ 5163 h 10020"/>
                <a:gd name="connsiteX44" fmla="*/ 108 w 10000"/>
                <a:gd name="connsiteY44" fmla="*/ 4775 h 10020"/>
                <a:gd name="connsiteX45" fmla="*/ 29 w 10000"/>
                <a:gd name="connsiteY45" fmla="*/ 4375 h 10020"/>
                <a:gd name="connsiteX46" fmla="*/ 0 w 10000"/>
                <a:gd name="connsiteY46" fmla="*/ 3958 h 10020"/>
                <a:gd name="connsiteX47" fmla="*/ 36 w 10000"/>
                <a:gd name="connsiteY47" fmla="*/ 3529 h 10020"/>
                <a:gd name="connsiteX48" fmla="*/ 123 w 10000"/>
                <a:gd name="connsiteY48" fmla="*/ 3112 h 10020"/>
                <a:gd name="connsiteX49" fmla="*/ 253 w 10000"/>
                <a:gd name="connsiteY49" fmla="*/ 2707 h 10020"/>
                <a:gd name="connsiteX50" fmla="*/ 455 w 10000"/>
                <a:gd name="connsiteY50" fmla="*/ 2324 h 10020"/>
                <a:gd name="connsiteX51" fmla="*/ 685 w 10000"/>
                <a:gd name="connsiteY51" fmla="*/ 1959 h 10020"/>
                <a:gd name="connsiteX52" fmla="*/ 974 w 10000"/>
                <a:gd name="connsiteY52" fmla="*/ 1622 h 10020"/>
                <a:gd name="connsiteX53" fmla="*/ 1291 w 10000"/>
                <a:gd name="connsiteY53" fmla="*/ 1308 h 10020"/>
                <a:gd name="connsiteX54" fmla="*/ 1652 w 10000"/>
                <a:gd name="connsiteY54" fmla="*/ 1017 h 10020"/>
                <a:gd name="connsiteX55" fmla="*/ 2049 w 10000"/>
                <a:gd name="connsiteY55" fmla="*/ 766 h 10020"/>
                <a:gd name="connsiteX56" fmla="*/ 2482 w 10000"/>
                <a:gd name="connsiteY56" fmla="*/ 542 h 10020"/>
                <a:gd name="connsiteX57" fmla="*/ 2937 w 10000"/>
                <a:gd name="connsiteY57" fmla="*/ 354 h 10020"/>
                <a:gd name="connsiteX58" fmla="*/ 3420 w 10000"/>
                <a:gd name="connsiteY58" fmla="*/ 205 h 10020"/>
                <a:gd name="connsiteX59" fmla="*/ 3925 w 10000"/>
                <a:gd name="connsiteY59" fmla="*/ 91 h 10020"/>
                <a:gd name="connsiteX60" fmla="*/ 4459 w 10000"/>
                <a:gd name="connsiteY60" fmla="*/ 23 h 10020"/>
                <a:gd name="connsiteX61" fmla="*/ 5000 w 10000"/>
                <a:gd name="connsiteY61" fmla="*/ 0 h 10020"/>
                <a:gd name="connsiteX0" fmla="*/ 5000 w 10000"/>
                <a:gd name="connsiteY0" fmla="*/ 0 h 9781"/>
                <a:gd name="connsiteX1" fmla="*/ 5541 w 10000"/>
                <a:gd name="connsiteY1" fmla="*/ 23 h 9781"/>
                <a:gd name="connsiteX2" fmla="*/ 6068 w 10000"/>
                <a:gd name="connsiteY2" fmla="*/ 91 h 9781"/>
                <a:gd name="connsiteX3" fmla="*/ 6580 w 10000"/>
                <a:gd name="connsiteY3" fmla="*/ 205 h 9781"/>
                <a:gd name="connsiteX4" fmla="*/ 7063 w 10000"/>
                <a:gd name="connsiteY4" fmla="*/ 354 h 9781"/>
                <a:gd name="connsiteX5" fmla="*/ 7525 w 10000"/>
                <a:gd name="connsiteY5" fmla="*/ 542 h 9781"/>
                <a:gd name="connsiteX6" fmla="*/ 7951 w 10000"/>
                <a:gd name="connsiteY6" fmla="*/ 766 h 9781"/>
                <a:gd name="connsiteX7" fmla="*/ 8348 w 10000"/>
                <a:gd name="connsiteY7" fmla="*/ 1017 h 9781"/>
                <a:gd name="connsiteX8" fmla="*/ 8709 w 10000"/>
                <a:gd name="connsiteY8" fmla="*/ 1308 h 9781"/>
                <a:gd name="connsiteX9" fmla="*/ 9033 w 10000"/>
                <a:gd name="connsiteY9" fmla="*/ 1622 h 9781"/>
                <a:gd name="connsiteX10" fmla="*/ 9307 w 10000"/>
                <a:gd name="connsiteY10" fmla="*/ 1959 h 9781"/>
                <a:gd name="connsiteX11" fmla="*/ 9553 w 10000"/>
                <a:gd name="connsiteY11" fmla="*/ 2324 h 9781"/>
                <a:gd name="connsiteX12" fmla="*/ 9747 w 10000"/>
                <a:gd name="connsiteY12" fmla="*/ 2707 h 9781"/>
                <a:gd name="connsiteX13" fmla="*/ 9885 w 10000"/>
                <a:gd name="connsiteY13" fmla="*/ 3112 h 9781"/>
                <a:gd name="connsiteX14" fmla="*/ 9971 w 10000"/>
                <a:gd name="connsiteY14" fmla="*/ 3529 h 9781"/>
                <a:gd name="connsiteX15" fmla="*/ 10000 w 10000"/>
                <a:gd name="connsiteY15" fmla="*/ 3958 h 9781"/>
                <a:gd name="connsiteX16" fmla="*/ 9971 w 10000"/>
                <a:gd name="connsiteY16" fmla="*/ 4341 h 9781"/>
                <a:gd name="connsiteX17" fmla="*/ 9906 w 10000"/>
                <a:gd name="connsiteY17" fmla="*/ 4711 h 9781"/>
                <a:gd name="connsiteX18" fmla="*/ 9791 w 10000"/>
                <a:gd name="connsiteY18" fmla="*/ 5077 h 9781"/>
                <a:gd name="connsiteX19" fmla="*/ 9632 w 10000"/>
                <a:gd name="connsiteY19" fmla="*/ 5431 h 9781"/>
                <a:gd name="connsiteX20" fmla="*/ 9430 w 10000"/>
                <a:gd name="connsiteY20" fmla="*/ 5768 h 9781"/>
                <a:gd name="connsiteX21" fmla="*/ 9199 w 10000"/>
                <a:gd name="connsiteY21" fmla="*/ 6088 h 9781"/>
                <a:gd name="connsiteX22" fmla="*/ 8925 w 10000"/>
                <a:gd name="connsiteY22" fmla="*/ 6396 h 9781"/>
                <a:gd name="connsiteX23" fmla="*/ 8622 w 10000"/>
                <a:gd name="connsiteY23" fmla="*/ 6676 h 9781"/>
                <a:gd name="connsiteX24" fmla="*/ 8283 w 10000"/>
                <a:gd name="connsiteY24" fmla="*/ 6938 h 9781"/>
                <a:gd name="connsiteX25" fmla="*/ 7900 w 10000"/>
                <a:gd name="connsiteY25" fmla="*/ 7172 h 9781"/>
                <a:gd name="connsiteX26" fmla="*/ 7504 w 10000"/>
                <a:gd name="connsiteY26" fmla="*/ 7379 h 9781"/>
                <a:gd name="connsiteX27" fmla="*/ 7071 w 10000"/>
                <a:gd name="connsiteY27" fmla="*/ 7561 h 9781"/>
                <a:gd name="connsiteX28" fmla="*/ 6616 w 10000"/>
                <a:gd name="connsiteY28" fmla="*/ 7704 h 9781"/>
                <a:gd name="connsiteX29" fmla="*/ 6140 w 10000"/>
                <a:gd name="connsiteY29" fmla="*/ 7813 h 9781"/>
                <a:gd name="connsiteX30" fmla="*/ 5655 w 10000"/>
                <a:gd name="connsiteY30" fmla="*/ 9138 h 9781"/>
                <a:gd name="connsiteX31" fmla="*/ 5324 w 10000"/>
                <a:gd name="connsiteY31" fmla="*/ 9781 h 9781"/>
                <a:gd name="connsiteX32" fmla="*/ 4185 w 10000"/>
                <a:gd name="connsiteY32" fmla="*/ 7858 h 9781"/>
                <a:gd name="connsiteX33" fmla="*/ 3694 w 10000"/>
                <a:gd name="connsiteY33" fmla="*/ 7779 h 9781"/>
                <a:gd name="connsiteX34" fmla="*/ 3211 w 10000"/>
                <a:gd name="connsiteY34" fmla="*/ 7652 h 9781"/>
                <a:gd name="connsiteX35" fmla="*/ 2756 w 10000"/>
                <a:gd name="connsiteY35" fmla="*/ 7493 h 9781"/>
                <a:gd name="connsiteX36" fmla="*/ 2323 w 10000"/>
                <a:gd name="connsiteY36" fmla="*/ 7298 h 9781"/>
                <a:gd name="connsiteX37" fmla="*/ 1926 w 10000"/>
                <a:gd name="connsiteY37" fmla="*/ 7065 h 9781"/>
                <a:gd name="connsiteX38" fmla="*/ 1544 w 10000"/>
                <a:gd name="connsiteY38" fmla="*/ 6813 h 9781"/>
                <a:gd name="connsiteX39" fmla="*/ 1205 w 10000"/>
                <a:gd name="connsiteY39" fmla="*/ 6527 h 9781"/>
                <a:gd name="connsiteX40" fmla="*/ 902 w 10000"/>
                <a:gd name="connsiteY40" fmla="*/ 6219 h 9781"/>
                <a:gd name="connsiteX41" fmla="*/ 642 w 10000"/>
                <a:gd name="connsiteY41" fmla="*/ 5888 h 9781"/>
                <a:gd name="connsiteX42" fmla="*/ 426 w 10000"/>
                <a:gd name="connsiteY42" fmla="*/ 5534 h 9781"/>
                <a:gd name="connsiteX43" fmla="*/ 245 w 10000"/>
                <a:gd name="connsiteY43" fmla="*/ 5163 h 9781"/>
                <a:gd name="connsiteX44" fmla="*/ 108 w 10000"/>
                <a:gd name="connsiteY44" fmla="*/ 4775 h 9781"/>
                <a:gd name="connsiteX45" fmla="*/ 29 w 10000"/>
                <a:gd name="connsiteY45" fmla="*/ 4375 h 9781"/>
                <a:gd name="connsiteX46" fmla="*/ 0 w 10000"/>
                <a:gd name="connsiteY46" fmla="*/ 3958 h 9781"/>
                <a:gd name="connsiteX47" fmla="*/ 36 w 10000"/>
                <a:gd name="connsiteY47" fmla="*/ 3529 h 9781"/>
                <a:gd name="connsiteX48" fmla="*/ 123 w 10000"/>
                <a:gd name="connsiteY48" fmla="*/ 3112 h 9781"/>
                <a:gd name="connsiteX49" fmla="*/ 253 w 10000"/>
                <a:gd name="connsiteY49" fmla="*/ 2707 h 9781"/>
                <a:gd name="connsiteX50" fmla="*/ 455 w 10000"/>
                <a:gd name="connsiteY50" fmla="*/ 2324 h 9781"/>
                <a:gd name="connsiteX51" fmla="*/ 685 w 10000"/>
                <a:gd name="connsiteY51" fmla="*/ 1959 h 9781"/>
                <a:gd name="connsiteX52" fmla="*/ 974 w 10000"/>
                <a:gd name="connsiteY52" fmla="*/ 1622 h 9781"/>
                <a:gd name="connsiteX53" fmla="*/ 1291 w 10000"/>
                <a:gd name="connsiteY53" fmla="*/ 1308 h 9781"/>
                <a:gd name="connsiteX54" fmla="*/ 1652 w 10000"/>
                <a:gd name="connsiteY54" fmla="*/ 1017 h 9781"/>
                <a:gd name="connsiteX55" fmla="*/ 2049 w 10000"/>
                <a:gd name="connsiteY55" fmla="*/ 766 h 9781"/>
                <a:gd name="connsiteX56" fmla="*/ 2482 w 10000"/>
                <a:gd name="connsiteY56" fmla="*/ 542 h 9781"/>
                <a:gd name="connsiteX57" fmla="*/ 2937 w 10000"/>
                <a:gd name="connsiteY57" fmla="*/ 354 h 9781"/>
                <a:gd name="connsiteX58" fmla="*/ 3420 w 10000"/>
                <a:gd name="connsiteY58" fmla="*/ 205 h 9781"/>
                <a:gd name="connsiteX59" fmla="*/ 3925 w 10000"/>
                <a:gd name="connsiteY59" fmla="*/ 91 h 9781"/>
                <a:gd name="connsiteX60" fmla="*/ 4459 w 10000"/>
                <a:gd name="connsiteY60" fmla="*/ 23 h 9781"/>
                <a:gd name="connsiteX61" fmla="*/ 5000 w 10000"/>
                <a:gd name="connsiteY61" fmla="*/ 0 h 9781"/>
                <a:gd name="connsiteX0" fmla="*/ 5000 w 10000"/>
                <a:gd name="connsiteY0" fmla="*/ 0 h 10000"/>
                <a:gd name="connsiteX1" fmla="*/ 5541 w 10000"/>
                <a:gd name="connsiteY1" fmla="*/ 24 h 10000"/>
                <a:gd name="connsiteX2" fmla="*/ 6068 w 10000"/>
                <a:gd name="connsiteY2" fmla="*/ 93 h 10000"/>
                <a:gd name="connsiteX3" fmla="*/ 6580 w 10000"/>
                <a:gd name="connsiteY3" fmla="*/ 210 h 10000"/>
                <a:gd name="connsiteX4" fmla="*/ 7063 w 10000"/>
                <a:gd name="connsiteY4" fmla="*/ 362 h 10000"/>
                <a:gd name="connsiteX5" fmla="*/ 7525 w 10000"/>
                <a:gd name="connsiteY5" fmla="*/ 554 h 10000"/>
                <a:gd name="connsiteX6" fmla="*/ 7951 w 10000"/>
                <a:gd name="connsiteY6" fmla="*/ 783 h 10000"/>
                <a:gd name="connsiteX7" fmla="*/ 8348 w 10000"/>
                <a:gd name="connsiteY7" fmla="*/ 1040 h 10000"/>
                <a:gd name="connsiteX8" fmla="*/ 8709 w 10000"/>
                <a:gd name="connsiteY8" fmla="*/ 1337 h 10000"/>
                <a:gd name="connsiteX9" fmla="*/ 9033 w 10000"/>
                <a:gd name="connsiteY9" fmla="*/ 1658 h 10000"/>
                <a:gd name="connsiteX10" fmla="*/ 9307 w 10000"/>
                <a:gd name="connsiteY10" fmla="*/ 2003 h 10000"/>
                <a:gd name="connsiteX11" fmla="*/ 9553 w 10000"/>
                <a:gd name="connsiteY11" fmla="*/ 2376 h 10000"/>
                <a:gd name="connsiteX12" fmla="*/ 9747 w 10000"/>
                <a:gd name="connsiteY12" fmla="*/ 2768 h 10000"/>
                <a:gd name="connsiteX13" fmla="*/ 9885 w 10000"/>
                <a:gd name="connsiteY13" fmla="*/ 3182 h 10000"/>
                <a:gd name="connsiteX14" fmla="*/ 9971 w 10000"/>
                <a:gd name="connsiteY14" fmla="*/ 3608 h 10000"/>
                <a:gd name="connsiteX15" fmla="*/ 10000 w 10000"/>
                <a:gd name="connsiteY15" fmla="*/ 4047 h 10000"/>
                <a:gd name="connsiteX16" fmla="*/ 9971 w 10000"/>
                <a:gd name="connsiteY16" fmla="*/ 4438 h 10000"/>
                <a:gd name="connsiteX17" fmla="*/ 9906 w 10000"/>
                <a:gd name="connsiteY17" fmla="*/ 4816 h 10000"/>
                <a:gd name="connsiteX18" fmla="*/ 9791 w 10000"/>
                <a:gd name="connsiteY18" fmla="*/ 5191 h 10000"/>
                <a:gd name="connsiteX19" fmla="*/ 9632 w 10000"/>
                <a:gd name="connsiteY19" fmla="*/ 5553 h 10000"/>
                <a:gd name="connsiteX20" fmla="*/ 9430 w 10000"/>
                <a:gd name="connsiteY20" fmla="*/ 5897 h 10000"/>
                <a:gd name="connsiteX21" fmla="*/ 9199 w 10000"/>
                <a:gd name="connsiteY21" fmla="*/ 6224 h 10000"/>
                <a:gd name="connsiteX22" fmla="*/ 8925 w 10000"/>
                <a:gd name="connsiteY22" fmla="*/ 6539 h 10000"/>
                <a:gd name="connsiteX23" fmla="*/ 8622 w 10000"/>
                <a:gd name="connsiteY23" fmla="*/ 6825 h 10000"/>
                <a:gd name="connsiteX24" fmla="*/ 8283 w 10000"/>
                <a:gd name="connsiteY24" fmla="*/ 7093 h 10000"/>
                <a:gd name="connsiteX25" fmla="*/ 7900 w 10000"/>
                <a:gd name="connsiteY25" fmla="*/ 7333 h 10000"/>
                <a:gd name="connsiteX26" fmla="*/ 7504 w 10000"/>
                <a:gd name="connsiteY26" fmla="*/ 7544 h 10000"/>
                <a:gd name="connsiteX27" fmla="*/ 7071 w 10000"/>
                <a:gd name="connsiteY27" fmla="*/ 7730 h 10000"/>
                <a:gd name="connsiteX28" fmla="*/ 6616 w 10000"/>
                <a:gd name="connsiteY28" fmla="*/ 7876 h 10000"/>
                <a:gd name="connsiteX29" fmla="*/ 6140 w 10000"/>
                <a:gd name="connsiteY29" fmla="*/ 7988 h 10000"/>
                <a:gd name="connsiteX30" fmla="*/ 5636 w 10000"/>
                <a:gd name="connsiteY30" fmla="*/ 9186 h 10000"/>
                <a:gd name="connsiteX31" fmla="*/ 5324 w 10000"/>
                <a:gd name="connsiteY31" fmla="*/ 10000 h 10000"/>
                <a:gd name="connsiteX32" fmla="*/ 4185 w 10000"/>
                <a:gd name="connsiteY32" fmla="*/ 8034 h 10000"/>
                <a:gd name="connsiteX33" fmla="*/ 3694 w 10000"/>
                <a:gd name="connsiteY33" fmla="*/ 7953 h 10000"/>
                <a:gd name="connsiteX34" fmla="*/ 3211 w 10000"/>
                <a:gd name="connsiteY34" fmla="*/ 7823 h 10000"/>
                <a:gd name="connsiteX35" fmla="*/ 2756 w 10000"/>
                <a:gd name="connsiteY35" fmla="*/ 7661 h 10000"/>
                <a:gd name="connsiteX36" fmla="*/ 2323 w 10000"/>
                <a:gd name="connsiteY36" fmla="*/ 7461 h 10000"/>
                <a:gd name="connsiteX37" fmla="*/ 1926 w 10000"/>
                <a:gd name="connsiteY37" fmla="*/ 7223 h 10000"/>
                <a:gd name="connsiteX38" fmla="*/ 1544 w 10000"/>
                <a:gd name="connsiteY38" fmla="*/ 6966 h 10000"/>
                <a:gd name="connsiteX39" fmla="*/ 1205 w 10000"/>
                <a:gd name="connsiteY39" fmla="*/ 6673 h 10000"/>
                <a:gd name="connsiteX40" fmla="*/ 902 w 10000"/>
                <a:gd name="connsiteY40" fmla="*/ 6358 h 10000"/>
                <a:gd name="connsiteX41" fmla="*/ 642 w 10000"/>
                <a:gd name="connsiteY41" fmla="*/ 6020 h 10000"/>
                <a:gd name="connsiteX42" fmla="*/ 426 w 10000"/>
                <a:gd name="connsiteY42" fmla="*/ 5658 h 10000"/>
                <a:gd name="connsiteX43" fmla="*/ 245 w 10000"/>
                <a:gd name="connsiteY43" fmla="*/ 5279 h 10000"/>
                <a:gd name="connsiteX44" fmla="*/ 108 w 10000"/>
                <a:gd name="connsiteY44" fmla="*/ 4882 h 10000"/>
                <a:gd name="connsiteX45" fmla="*/ 29 w 10000"/>
                <a:gd name="connsiteY45" fmla="*/ 4473 h 10000"/>
                <a:gd name="connsiteX46" fmla="*/ 0 w 10000"/>
                <a:gd name="connsiteY46" fmla="*/ 4047 h 10000"/>
                <a:gd name="connsiteX47" fmla="*/ 36 w 10000"/>
                <a:gd name="connsiteY47" fmla="*/ 3608 h 10000"/>
                <a:gd name="connsiteX48" fmla="*/ 123 w 10000"/>
                <a:gd name="connsiteY48" fmla="*/ 3182 h 10000"/>
                <a:gd name="connsiteX49" fmla="*/ 253 w 10000"/>
                <a:gd name="connsiteY49" fmla="*/ 2768 h 10000"/>
                <a:gd name="connsiteX50" fmla="*/ 455 w 10000"/>
                <a:gd name="connsiteY50" fmla="*/ 2376 h 10000"/>
                <a:gd name="connsiteX51" fmla="*/ 685 w 10000"/>
                <a:gd name="connsiteY51" fmla="*/ 2003 h 10000"/>
                <a:gd name="connsiteX52" fmla="*/ 974 w 10000"/>
                <a:gd name="connsiteY52" fmla="*/ 1658 h 10000"/>
                <a:gd name="connsiteX53" fmla="*/ 1291 w 10000"/>
                <a:gd name="connsiteY53" fmla="*/ 1337 h 10000"/>
                <a:gd name="connsiteX54" fmla="*/ 1652 w 10000"/>
                <a:gd name="connsiteY54" fmla="*/ 1040 h 10000"/>
                <a:gd name="connsiteX55" fmla="*/ 2049 w 10000"/>
                <a:gd name="connsiteY55" fmla="*/ 783 h 10000"/>
                <a:gd name="connsiteX56" fmla="*/ 2482 w 10000"/>
                <a:gd name="connsiteY56" fmla="*/ 554 h 10000"/>
                <a:gd name="connsiteX57" fmla="*/ 2937 w 10000"/>
                <a:gd name="connsiteY57" fmla="*/ 362 h 10000"/>
                <a:gd name="connsiteX58" fmla="*/ 3420 w 10000"/>
                <a:gd name="connsiteY58" fmla="*/ 210 h 10000"/>
                <a:gd name="connsiteX59" fmla="*/ 3925 w 10000"/>
                <a:gd name="connsiteY59" fmla="*/ 93 h 10000"/>
                <a:gd name="connsiteX60" fmla="*/ 4459 w 10000"/>
                <a:gd name="connsiteY60" fmla="*/ 24 h 10000"/>
                <a:gd name="connsiteX61" fmla="*/ 5000 w 10000"/>
                <a:gd name="connsiteY6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0000" h="10000">
                  <a:moveTo>
                    <a:pt x="5000" y="0"/>
                  </a:moveTo>
                  <a:lnTo>
                    <a:pt x="5541" y="24"/>
                  </a:lnTo>
                  <a:lnTo>
                    <a:pt x="6068" y="93"/>
                  </a:lnTo>
                  <a:lnTo>
                    <a:pt x="6580" y="210"/>
                  </a:lnTo>
                  <a:lnTo>
                    <a:pt x="7063" y="362"/>
                  </a:lnTo>
                  <a:lnTo>
                    <a:pt x="7525" y="554"/>
                  </a:lnTo>
                  <a:lnTo>
                    <a:pt x="7951" y="783"/>
                  </a:lnTo>
                  <a:lnTo>
                    <a:pt x="8348" y="1040"/>
                  </a:lnTo>
                  <a:lnTo>
                    <a:pt x="8709" y="1337"/>
                  </a:lnTo>
                  <a:lnTo>
                    <a:pt x="9033" y="1658"/>
                  </a:lnTo>
                  <a:lnTo>
                    <a:pt x="9307" y="2003"/>
                  </a:lnTo>
                  <a:lnTo>
                    <a:pt x="9553" y="2376"/>
                  </a:lnTo>
                  <a:cubicBezTo>
                    <a:pt x="9618" y="2506"/>
                    <a:pt x="9682" y="2638"/>
                    <a:pt x="9747" y="2768"/>
                  </a:cubicBezTo>
                  <a:lnTo>
                    <a:pt x="9885" y="3182"/>
                  </a:lnTo>
                  <a:cubicBezTo>
                    <a:pt x="9914" y="3324"/>
                    <a:pt x="9942" y="3466"/>
                    <a:pt x="9971" y="3608"/>
                  </a:cubicBezTo>
                  <a:cubicBezTo>
                    <a:pt x="9981" y="3754"/>
                    <a:pt x="9990" y="3899"/>
                    <a:pt x="10000" y="4047"/>
                  </a:cubicBezTo>
                  <a:cubicBezTo>
                    <a:pt x="9990" y="4176"/>
                    <a:pt x="9981" y="4308"/>
                    <a:pt x="9971" y="4438"/>
                  </a:cubicBezTo>
                  <a:cubicBezTo>
                    <a:pt x="9949" y="4564"/>
                    <a:pt x="9928" y="4690"/>
                    <a:pt x="9906" y="4816"/>
                  </a:cubicBezTo>
                  <a:cubicBezTo>
                    <a:pt x="9868" y="4942"/>
                    <a:pt x="9829" y="5067"/>
                    <a:pt x="9791" y="5191"/>
                  </a:cubicBezTo>
                  <a:lnTo>
                    <a:pt x="9632" y="5553"/>
                  </a:lnTo>
                  <a:cubicBezTo>
                    <a:pt x="9565" y="5668"/>
                    <a:pt x="9497" y="5782"/>
                    <a:pt x="9430" y="5897"/>
                  </a:cubicBezTo>
                  <a:lnTo>
                    <a:pt x="9199" y="6224"/>
                  </a:lnTo>
                  <a:lnTo>
                    <a:pt x="8925" y="6539"/>
                  </a:lnTo>
                  <a:lnTo>
                    <a:pt x="8622" y="6825"/>
                  </a:lnTo>
                  <a:lnTo>
                    <a:pt x="8283" y="7093"/>
                  </a:lnTo>
                  <a:lnTo>
                    <a:pt x="7900" y="7333"/>
                  </a:lnTo>
                  <a:lnTo>
                    <a:pt x="7504" y="7544"/>
                  </a:lnTo>
                  <a:lnTo>
                    <a:pt x="7071" y="7730"/>
                  </a:lnTo>
                  <a:lnTo>
                    <a:pt x="6616" y="7876"/>
                  </a:lnTo>
                  <a:lnTo>
                    <a:pt x="6140" y="7988"/>
                  </a:lnTo>
                  <a:cubicBezTo>
                    <a:pt x="5952" y="8317"/>
                    <a:pt x="5769" y="8809"/>
                    <a:pt x="5636" y="9186"/>
                  </a:cubicBezTo>
                  <a:cubicBezTo>
                    <a:pt x="5610" y="9283"/>
                    <a:pt x="5350" y="9903"/>
                    <a:pt x="5324" y="10000"/>
                  </a:cubicBezTo>
                  <a:cubicBezTo>
                    <a:pt x="5041" y="9312"/>
                    <a:pt x="4493" y="8412"/>
                    <a:pt x="4185" y="8034"/>
                  </a:cubicBezTo>
                  <a:lnTo>
                    <a:pt x="3694" y="7953"/>
                  </a:lnTo>
                  <a:lnTo>
                    <a:pt x="3211" y="7823"/>
                  </a:lnTo>
                  <a:lnTo>
                    <a:pt x="2756" y="7661"/>
                  </a:lnTo>
                  <a:lnTo>
                    <a:pt x="2323" y="7461"/>
                  </a:lnTo>
                  <a:lnTo>
                    <a:pt x="1926" y="7223"/>
                  </a:lnTo>
                  <a:lnTo>
                    <a:pt x="1544" y="6966"/>
                  </a:lnTo>
                  <a:lnTo>
                    <a:pt x="1205" y="6673"/>
                  </a:lnTo>
                  <a:lnTo>
                    <a:pt x="902" y="6358"/>
                  </a:lnTo>
                  <a:lnTo>
                    <a:pt x="642" y="6020"/>
                  </a:lnTo>
                  <a:lnTo>
                    <a:pt x="426" y="5658"/>
                  </a:lnTo>
                  <a:cubicBezTo>
                    <a:pt x="366" y="5531"/>
                    <a:pt x="305" y="5405"/>
                    <a:pt x="245" y="5279"/>
                  </a:cubicBezTo>
                  <a:cubicBezTo>
                    <a:pt x="199" y="5146"/>
                    <a:pt x="154" y="5014"/>
                    <a:pt x="108" y="4882"/>
                  </a:cubicBezTo>
                  <a:cubicBezTo>
                    <a:pt x="82" y="4745"/>
                    <a:pt x="55" y="4610"/>
                    <a:pt x="29" y="4473"/>
                  </a:cubicBezTo>
                  <a:cubicBezTo>
                    <a:pt x="19" y="4330"/>
                    <a:pt x="10" y="4189"/>
                    <a:pt x="0" y="4047"/>
                  </a:cubicBezTo>
                  <a:cubicBezTo>
                    <a:pt x="12" y="3899"/>
                    <a:pt x="24" y="3754"/>
                    <a:pt x="36" y="3608"/>
                  </a:cubicBezTo>
                  <a:cubicBezTo>
                    <a:pt x="65" y="3466"/>
                    <a:pt x="94" y="3325"/>
                    <a:pt x="123" y="3182"/>
                  </a:cubicBezTo>
                  <a:cubicBezTo>
                    <a:pt x="166" y="3044"/>
                    <a:pt x="210" y="2906"/>
                    <a:pt x="253" y="2768"/>
                  </a:cubicBezTo>
                  <a:cubicBezTo>
                    <a:pt x="320" y="2637"/>
                    <a:pt x="388" y="2507"/>
                    <a:pt x="455" y="2376"/>
                  </a:cubicBezTo>
                  <a:cubicBezTo>
                    <a:pt x="532" y="2252"/>
                    <a:pt x="608" y="2127"/>
                    <a:pt x="685" y="2003"/>
                  </a:cubicBezTo>
                  <a:lnTo>
                    <a:pt x="974" y="1658"/>
                  </a:lnTo>
                  <a:lnTo>
                    <a:pt x="1291" y="1337"/>
                  </a:lnTo>
                  <a:lnTo>
                    <a:pt x="1652" y="1040"/>
                  </a:lnTo>
                  <a:lnTo>
                    <a:pt x="2049" y="783"/>
                  </a:lnTo>
                  <a:lnTo>
                    <a:pt x="2482" y="554"/>
                  </a:lnTo>
                  <a:lnTo>
                    <a:pt x="2937" y="362"/>
                  </a:lnTo>
                  <a:lnTo>
                    <a:pt x="3420" y="210"/>
                  </a:lnTo>
                  <a:lnTo>
                    <a:pt x="3925" y="93"/>
                  </a:lnTo>
                  <a:lnTo>
                    <a:pt x="4459" y="24"/>
                  </a:lnTo>
                  <a:lnTo>
                    <a:pt x="5000" y="0"/>
                  </a:lnTo>
                  <a:close/>
                </a:path>
              </a:pathLst>
            </a:custGeom>
            <a:solidFill>
              <a:schemeClr val="accent5">
                <a:alpha val="90000"/>
              </a:schemeClr>
            </a:solidFill>
            <a:ln w="0">
              <a:noFill/>
              <a:prstDash val="solid"/>
              <a:round/>
              <a:headEnd/>
              <a:tailEnd/>
            </a:ln>
          </p:spPr>
          <p:txBody>
            <a:bodyPr vert="horz" wrap="square" lIns="129990" tIns="64995" rIns="129990" bIns="64995" numCol="1" rtlCol="0" anchor="t" anchorCtr="0" compatLnSpc="1">
              <a:prstTxWarp prst="textNoShape">
                <a:avLst/>
              </a:prstTxWarp>
            </a:bodyPr>
            <a:lstStyle/>
            <a:p>
              <a:pPr rtl="0"/>
              <a:endParaRPr lang="en-US" sz="4400"/>
            </a:p>
          </p:txBody>
        </p:sp>
        <p:sp>
          <p:nvSpPr>
            <p:cNvPr id="125" name="Rectangle 124">
              <a:extLst>
                <a:ext uri="{FF2B5EF4-FFF2-40B4-BE49-F238E27FC236}">
                  <a16:creationId xmlns:a16="http://schemas.microsoft.com/office/drawing/2014/main" id="{07BDFD1E-3BAD-2A44-B9BA-45E1B08CD889}"/>
                </a:ext>
              </a:extLst>
            </p:cNvPr>
            <p:cNvSpPr/>
            <p:nvPr/>
          </p:nvSpPr>
          <p:spPr>
            <a:xfrm>
              <a:off x="526636" y="3110242"/>
              <a:ext cx="2115542" cy="1186807"/>
            </a:xfrm>
            <a:prstGeom prst="rect">
              <a:avLst/>
            </a:prstGeom>
          </p:spPr>
          <p:txBody>
            <a:bodyPr wrap="square" rtlCol="0">
              <a:spAutoFit/>
            </a:bodyPr>
            <a:lstStyle/>
            <a:p>
              <a:pPr algn="ctr" rtl="0"/>
              <a:r>
                <a:rPr lang="fr" sz="2800" b="1" dirty="0">
                  <a:solidFill>
                    <a:schemeClr val="bg1"/>
                  </a:solidFill>
                </a:rPr>
                <a:t>D’autres </a:t>
              </a:r>
              <a:br>
                <a:rPr lang="en-US" sz="2800" b="1" dirty="0">
                  <a:solidFill>
                    <a:schemeClr val="bg1"/>
                  </a:solidFill>
                </a:rPr>
              </a:br>
              <a:r>
                <a:rPr lang="fr" sz="2800" b="1" dirty="0">
                  <a:solidFill>
                    <a:schemeClr val="bg1"/>
                  </a:solidFill>
                </a:rPr>
                <a:t>idées de questions ? </a:t>
              </a:r>
            </a:p>
          </p:txBody>
        </p:sp>
      </p:grpSp>
      <p:sp>
        <p:nvSpPr>
          <p:cNvPr id="127" name="Slide Number Placeholder 5">
            <a:extLst>
              <a:ext uri="{FF2B5EF4-FFF2-40B4-BE49-F238E27FC236}">
                <a16:creationId xmlns:a16="http://schemas.microsoft.com/office/drawing/2014/main" id="{69DFF7DE-B9E4-104C-801D-247B599B8D15}"/>
              </a:ext>
            </a:extLst>
          </p:cNvPr>
          <p:cNvSpPr txBox="1">
            <a:spLocks/>
          </p:cNvSpPr>
          <p:nvPr>
            <p:custDataLst>
              <p:tags r:id="rId13"/>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050" smtClean="0">
                <a:solidFill>
                  <a:schemeClr val="bg1"/>
                </a:solidFill>
              </a:rPr>
              <a:pPr>
                <a:defRPr/>
              </a:pPr>
              <a:t>22</a:t>
            </a:fld>
            <a:endParaRPr lang="en-US" altLang="en-US" sz="1050" dirty="0">
              <a:solidFill>
                <a:schemeClr val="bg1"/>
              </a:solidFill>
            </a:endParaRPr>
          </a:p>
        </p:txBody>
      </p:sp>
    </p:spTree>
    <p:extLst>
      <p:ext uri="{BB962C8B-B14F-4D97-AF65-F5344CB8AC3E}">
        <p14:creationId xmlns:p14="http://schemas.microsoft.com/office/powerpoint/2010/main" val="96669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6"/>
                                        </p:tgtEl>
                                        <p:attrNameLst>
                                          <p:attrName>style.visibility</p:attrName>
                                        </p:attrNameLst>
                                      </p:cBhvr>
                                      <p:to>
                                        <p:strVal val="visible"/>
                                      </p:to>
                                    </p:set>
                                    <p:animEffect transition="in" filter="fade">
                                      <p:cBhvr>
                                        <p:cTn id="12" dur="500"/>
                                        <p:tgtEl>
                                          <p:spTgt spid="1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9"/>
                                        </p:tgtEl>
                                        <p:attrNameLst>
                                          <p:attrName>style.visibility</p:attrName>
                                        </p:attrNameLst>
                                      </p:cBhvr>
                                      <p:to>
                                        <p:strVal val="visible"/>
                                      </p:to>
                                    </p:set>
                                    <p:animEffect transition="in" filter="fade">
                                      <p:cBhvr>
                                        <p:cTn id="17" dur="500"/>
                                        <p:tgtEl>
                                          <p:spTgt spid="1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3"/>
                                        </p:tgtEl>
                                        <p:attrNameLst>
                                          <p:attrName>style.visibility</p:attrName>
                                        </p:attrNameLst>
                                      </p:cBhvr>
                                      <p:to>
                                        <p:strVal val="visible"/>
                                      </p:to>
                                    </p:set>
                                    <p:animEffect transition="in" filter="fade">
                                      <p:cBhvr>
                                        <p:cTn id="22"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custDataLst>
              <p:tags r:id="rId1"/>
            </p:custDataLst>
          </p:nvPr>
        </p:nvSpPr>
        <p:spPr>
          <a:xfrm>
            <a:off x="596900" y="322247"/>
            <a:ext cx="12558713" cy="854455"/>
          </a:xfrm>
        </p:spPr>
        <p:txBody>
          <a:bodyPr rtlCol="0">
            <a:normAutofit/>
          </a:bodyPr>
          <a:lstStyle/>
          <a:p>
            <a:pPr lvl="0" algn="l" rtl="0"/>
            <a:r>
              <a:rPr lang="fr" sz="3600"/>
              <a:t>ANALYSER LE TÉMOIGNAGE</a:t>
            </a:r>
          </a:p>
        </p:txBody>
      </p:sp>
      <p:grpSp>
        <p:nvGrpSpPr>
          <p:cNvPr id="66" name="Group 65">
            <a:extLst>
              <a:ext uri="{FF2B5EF4-FFF2-40B4-BE49-F238E27FC236}">
                <a16:creationId xmlns:a16="http://schemas.microsoft.com/office/drawing/2014/main" id="{0F28F978-9E0A-2F4D-B0FC-FD60CF4FF0D2}"/>
              </a:ext>
            </a:extLst>
          </p:cNvPr>
          <p:cNvGrpSpPr/>
          <p:nvPr>
            <p:custDataLst>
              <p:tags r:id="rId2"/>
            </p:custDataLst>
          </p:nvPr>
        </p:nvGrpSpPr>
        <p:grpSpPr>
          <a:xfrm>
            <a:off x="663643" y="1176091"/>
            <a:ext cx="1557043" cy="988197"/>
            <a:chOff x="663643" y="1568537"/>
            <a:chExt cx="2877844" cy="1826460"/>
          </a:xfrm>
        </p:grpSpPr>
        <p:sp>
          <p:nvSpPr>
            <p:cNvPr id="67" name="Notched Right Arrow 66">
              <a:extLst>
                <a:ext uri="{FF2B5EF4-FFF2-40B4-BE49-F238E27FC236}">
                  <a16:creationId xmlns:a16="http://schemas.microsoft.com/office/drawing/2014/main" id="{072C5D99-C168-9043-8BA8-0DD93540EA11}"/>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900"/>
            </a:p>
          </p:txBody>
        </p:sp>
        <p:grpSp>
          <p:nvGrpSpPr>
            <p:cNvPr id="68" name="Group 552">
              <a:extLst>
                <a:ext uri="{FF2B5EF4-FFF2-40B4-BE49-F238E27FC236}">
                  <a16:creationId xmlns:a16="http://schemas.microsoft.com/office/drawing/2014/main" id="{9C515374-4348-1A4A-9278-F66471D83DEC}"/>
                </a:ext>
              </a:extLst>
            </p:cNvPr>
            <p:cNvGrpSpPr/>
            <p:nvPr/>
          </p:nvGrpSpPr>
          <p:grpSpPr>
            <a:xfrm>
              <a:off x="1549197" y="1702393"/>
              <a:ext cx="1003522" cy="729835"/>
              <a:chOff x="6238876" y="2390775"/>
              <a:chExt cx="576262" cy="419101"/>
            </a:xfrm>
            <a:solidFill>
              <a:schemeClr val="bg1"/>
            </a:solidFill>
          </p:grpSpPr>
          <p:sp>
            <p:nvSpPr>
              <p:cNvPr id="70" name="Rectangle 89">
                <a:extLst>
                  <a:ext uri="{FF2B5EF4-FFF2-40B4-BE49-F238E27FC236}">
                    <a16:creationId xmlns:a16="http://schemas.microsoft.com/office/drawing/2014/main" id="{7350BE68-51C8-BE40-B130-1FF3C01B9765}"/>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1" name="Rectangle 90">
                <a:extLst>
                  <a:ext uri="{FF2B5EF4-FFF2-40B4-BE49-F238E27FC236}">
                    <a16:creationId xmlns:a16="http://schemas.microsoft.com/office/drawing/2014/main" id="{E05C5EBB-5A51-4246-9508-26B6726E266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2" name="Freeform 91">
                <a:extLst>
                  <a:ext uri="{FF2B5EF4-FFF2-40B4-BE49-F238E27FC236}">
                    <a16:creationId xmlns:a16="http://schemas.microsoft.com/office/drawing/2014/main" id="{D07892AE-CE43-AE40-BA71-874A2BDF2D8F}"/>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3" name="Freeform 92">
                <a:extLst>
                  <a:ext uri="{FF2B5EF4-FFF2-40B4-BE49-F238E27FC236}">
                    <a16:creationId xmlns:a16="http://schemas.microsoft.com/office/drawing/2014/main" id="{2A834C9A-29D4-CA48-98D8-26F04B91A6EA}"/>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4" name="Freeform 93">
                <a:extLst>
                  <a:ext uri="{FF2B5EF4-FFF2-40B4-BE49-F238E27FC236}">
                    <a16:creationId xmlns:a16="http://schemas.microsoft.com/office/drawing/2014/main" id="{7DDA4D5C-6927-F346-87F7-9133CE9DB135}"/>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5" name="Rectangle 94">
                <a:extLst>
                  <a:ext uri="{FF2B5EF4-FFF2-40B4-BE49-F238E27FC236}">
                    <a16:creationId xmlns:a16="http://schemas.microsoft.com/office/drawing/2014/main" id="{51B0D009-1BA9-C64E-A94F-A0194A5CAF40}"/>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6" name="Freeform 95">
                <a:extLst>
                  <a:ext uri="{FF2B5EF4-FFF2-40B4-BE49-F238E27FC236}">
                    <a16:creationId xmlns:a16="http://schemas.microsoft.com/office/drawing/2014/main" id="{F5E01493-3025-9646-A3B6-8749549F9C56}"/>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7" name="Freeform 96">
                <a:extLst>
                  <a:ext uri="{FF2B5EF4-FFF2-40B4-BE49-F238E27FC236}">
                    <a16:creationId xmlns:a16="http://schemas.microsoft.com/office/drawing/2014/main" id="{FEAAB6AC-45E9-D541-B959-943D4F5CD7DE}"/>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8" name="Rectangle 97">
                <a:extLst>
                  <a:ext uri="{FF2B5EF4-FFF2-40B4-BE49-F238E27FC236}">
                    <a16:creationId xmlns:a16="http://schemas.microsoft.com/office/drawing/2014/main" id="{5C44B5D5-6B8B-864E-8F15-28438618D47B}"/>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9" name="Freeform 98">
                <a:extLst>
                  <a:ext uri="{FF2B5EF4-FFF2-40B4-BE49-F238E27FC236}">
                    <a16:creationId xmlns:a16="http://schemas.microsoft.com/office/drawing/2014/main" id="{C8B532F3-CC17-2143-BA57-2E701F070949}"/>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0" name="Freeform 99">
                <a:extLst>
                  <a:ext uri="{FF2B5EF4-FFF2-40B4-BE49-F238E27FC236}">
                    <a16:creationId xmlns:a16="http://schemas.microsoft.com/office/drawing/2014/main" id="{67EABA33-31C3-0D4F-8EE5-1EDD341380E8}"/>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1" name="Freeform 100">
                <a:extLst>
                  <a:ext uri="{FF2B5EF4-FFF2-40B4-BE49-F238E27FC236}">
                    <a16:creationId xmlns:a16="http://schemas.microsoft.com/office/drawing/2014/main" id="{DE095970-0AD9-F445-A3F7-7CBCC33276D5}"/>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2" name="Freeform 101">
                <a:extLst>
                  <a:ext uri="{FF2B5EF4-FFF2-40B4-BE49-F238E27FC236}">
                    <a16:creationId xmlns:a16="http://schemas.microsoft.com/office/drawing/2014/main" id="{D0CE6DCC-E9DE-DC42-AA2C-2D999D590922}"/>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3" name="Freeform 102">
                <a:extLst>
                  <a:ext uri="{FF2B5EF4-FFF2-40B4-BE49-F238E27FC236}">
                    <a16:creationId xmlns:a16="http://schemas.microsoft.com/office/drawing/2014/main" id="{41D8AF75-ABD1-5340-A55B-FDE68029EB9B}"/>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4" name="Freeform 103">
                <a:extLst>
                  <a:ext uri="{FF2B5EF4-FFF2-40B4-BE49-F238E27FC236}">
                    <a16:creationId xmlns:a16="http://schemas.microsoft.com/office/drawing/2014/main" id="{4A12CC67-23BA-1044-86CD-21C09B81DB1D}"/>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5" name="Freeform 104">
                <a:extLst>
                  <a:ext uri="{FF2B5EF4-FFF2-40B4-BE49-F238E27FC236}">
                    <a16:creationId xmlns:a16="http://schemas.microsoft.com/office/drawing/2014/main" id="{05398F4D-F4DD-234F-9D5F-7AB915249139}"/>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6" name="Freeform 105">
                <a:extLst>
                  <a:ext uri="{FF2B5EF4-FFF2-40B4-BE49-F238E27FC236}">
                    <a16:creationId xmlns:a16="http://schemas.microsoft.com/office/drawing/2014/main" id="{986B4383-2D23-674F-B31A-3F307FA2FEA3}"/>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grpSp>
        <p:sp>
          <p:nvSpPr>
            <p:cNvPr id="69" name="Oval 68">
              <a:extLst>
                <a:ext uri="{FF2B5EF4-FFF2-40B4-BE49-F238E27FC236}">
                  <a16:creationId xmlns:a16="http://schemas.microsoft.com/office/drawing/2014/main" id="{873AD25D-62B6-7347-93FA-791A833F0053}"/>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600" b="1"/>
                <a:t>01</a:t>
              </a:r>
              <a:endParaRPr lang="en-US" sz="1800" b="1" dirty="0"/>
            </a:p>
          </p:txBody>
        </p:sp>
      </p:grpSp>
      <p:grpSp>
        <p:nvGrpSpPr>
          <p:cNvPr id="44" name="Group 43">
            <a:extLst>
              <a:ext uri="{FF2B5EF4-FFF2-40B4-BE49-F238E27FC236}">
                <a16:creationId xmlns:a16="http://schemas.microsoft.com/office/drawing/2014/main" id="{61608655-670D-7A41-813C-2876969C9A29}"/>
              </a:ext>
            </a:extLst>
          </p:cNvPr>
          <p:cNvGrpSpPr/>
          <p:nvPr>
            <p:custDataLst>
              <p:tags r:id="rId3"/>
            </p:custDataLst>
          </p:nvPr>
        </p:nvGrpSpPr>
        <p:grpSpPr>
          <a:xfrm>
            <a:off x="3086760" y="1171630"/>
            <a:ext cx="1542891" cy="975150"/>
            <a:chOff x="2545374" y="3461879"/>
            <a:chExt cx="2877844" cy="1818879"/>
          </a:xfrm>
        </p:grpSpPr>
        <p:sp>
          <p:nvSpPr>
            <p:cNvPr id="46" name="Notched Right Arrow 45">
              <a:extLst>
                <a:ext uri="{FF2B5EF4-FFF2-40B4-BE49-F238E27FC236}">
                  <a16:creationId xmlns:a16="http://schemas.microsoft.com/office/drawing/2014/main" id="{78479614-5995-0F4A-9321-279C4D2F868F}"/>
                </a:ext>
              </a:extLst>
            </p:cNvPr>
            <p:cNvSpPr/>
            <p:nvPr/>
          </p:nvSpPr>
          <p:spPr bwMode="auto">
            <a:xfrm>
              <a:off x="2545374" y="3461879"/>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900"/>
            </a:p>
          </p:txBody>
        </p:sp>
        <p:sp>
          <p:nvSpPr>
            <p:cNvPr id="52" name="Freeform 217">
              <a:extLst>
                <a:ext uri="{FF2B5EF4-FFF2-40B4-BE49-F238E27FC236}">
                  <a16:creationId xmlns:a16="http://schemas.microsoft.com/office/drawing/2014/main" id="{E467B13F-1038-5B49-9D6B-25C41BB3923A}"/>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solidFill>
                  <a:schemeClr val="tx1">
                    <a:lumMod val="90000"/>
                    <a:lumOff val="10000"/>
                  </a:schemeClr>
                </a:solidFill>
              </a:endParaRPr>
            </a:p>
          </p:txBody>
        </p:sp>
        <p:sp>
          <p:nvSpPr>
            <p:cNvPr id="53" name="Freeform 218">
              <a:extLst>
                <a:ext uri="{FF2B5EF4-FFF2-40B4-BE49-F238E27FC236}">
                  <a16:creationId xmlns:a16="http://schemas.microsoft.com/office/drawing/2014/main" id="{E2333BCF-6593-F14A-9DD5-88C0B345F595}"/>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dirty="0">
                <a:solidFill>
                  <a:schemeClr val="tx1">
                    <a:lumMod val="90000"/>
                    <a:lumOff val="10000"/>
                  </a:schemeClr>
                </a:solidFill>
              </a:endParaRPr>
            </a:p>
          </p:txBody>
        </p:sp>
        <p:sp>
          <p:nvSpPr>
            <p:cNvPr id="56" name="Oval 55">
              <a:extLst>
                <a:ext uri="{FF2B5EF4-FFF2-40B4-BE49-F238E27FC236}">
                  <a16:creationId xmlns:a16="http://schemas.microsoft.com/office/drawing/2014/main" id="{141733B9-3499-EB40-870B-18EC11C982C3}"/>
                </a:ext>
              </a:extLst>
            </p:cNvPr>
            <p:cNvSpPr/>
            <p:nvPr/>
          </p:nvSpPr>
          <p:spPr>
            <a:xfrm>
              <a:off x="3565632" y="4468536"/>
              <a:ext cx="812221" cy="812222"/>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600" b="1"/>
                <a:t>02</a:t>
              </a:r>
            </a:p>
          </p:txBody>
        </p:sp>
      </p:grpSp>
      <p:cxnSp>
        <p:nvCxnSpPr>
          <p:cNvPr id="126" name="Straight Connector 125">
            <a:extLst>
              <a:ext uri="{FF2B5EF4-FFF2-40B4-BE49-F238E27FC236}">
                <a16:creationId xmlns:a16="http://schemas.microsoft.com/office/drawing/2014/main" id="{D370D73F-8ED2-0349-811F-0AF31EE35428}"/>
              </a:ext>
            </a:extLst>
          </p:cNvPr>
          <p:cNvCxnSpPr>
            <a:cxnSpLocks/>
          </p:cNvCxnSpPr>
          <p:nvPr>
            <p:custDataLst>
              <p:tags r:id="rId4"/>
            </p:custDataLst>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102" name="Group 101">
            <a:extLst>
              <a:ext uri="{FF2B5EF4-FFF2-40B4-BE49-F238E27FC236}">
                <a16:creationId xmlns:a16="http://schemas.microsoft.com/office/drawing/2014/main" id="{53E4FE03-15F2-A343-9C8A-8F8916C41B3F}"/>
              </a:ext>
            </a:extLst>
          </p:cNvPr>
          <p:cNvGrpSpPr/>
          <p:nvPr>
            <p:custDataLst>
              <p:tags r:id="rId5"/>
            </p:custDataLst>
          </p:nvPr>
        </p:nvGrpSpPr>
        <p:grpSpPr>
          <a:xfrm>
            <a:off x="5716551" y="1162143"/>
            <a:ext cx="1555360" cy="970072"/>
            <a:chOff x="5059976" y="3461879"/>
            <a:chExt cx="2877844" cy="1794899"/>
          </a:xfrm>
        </p:grpSpPr>
        <p:sp>
          <p:nvSpPr>
            <p:cNvPr id="103" name="Notched Right Arrow 102">
              <a:extLst>
                <a:ext uri="{FF2B5EF4-FFF2-40B4-BE49-F238E27FC236}">
                  <a16:creationId xmlns:a16="http://schemas.microsoft.com/office/drawing/2014/main" id="{992F2638-1B00-3943-BABC-5EFE6026970D}"/>
                </a:ext>
              </a:extLst>
            </p:cNvPr>
            <p:cNvSpPr/>
            <p:nvPr/>
          </p:nvSpPr>
          <p:spPr bwMode="auto">
            <a:xfrm>
              <a:off x="5059976" y="34618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900"/>
            </a:p>
          </p:txBody>
        </p:sp>
        <p:grpSp>
          <p:nvGrpSpPr>
            <p:cNvPr id="105" name="Group 104">
              <a:extLst>
                <a:ext uri="{FF2B5EF4-FFF2-40B4-BE49-F238E27FC236}">
                  <a16:creationId xmlns:a16="http://schemas.microsoft.com/office/drawing/2014/main" id="{68A126E0-FCB0-9648-AB70-A164D828981C}"/>
                </a:ext>
              </a:extLst>
            </p:cNvPr>
            <p:cNvGrpSpPr/>
            <p:nvPr/>
          </p:nvGrpSpPr>
          <p:grpSpPr>
            <a:xfrm>
              <a:off x="6277158" y="3667181"/>
              <a:ext cx="220868" cy="263136"/>
              <a:chOff x="4414050" y="5943186"/>
              <a:chExt cx="483298" cy="575789"/>
            </a:xfrm>
            <a:solidFill>
              <a:schemeClr val="bg1"/>
            </a:solidFill>
          </p:grpSpPr>
          <p:sp>
            <p:nvSpPr>
              <p:cNvPr id="108" name="Freeform 871">
                <a:extLst>
                  <a:ext uri="{FF2B5EF4-FFF2-40B4-BE49-F238E27FC236}">
                    <a16:creationId xmlns:a16="http://schemas.microsoft.com/office/drawing/2014/main" id="{33DB7B64-498C-204B-9D42-4E6D6F24435F}"/>
                  </a:ext>
                </a:extLst>
              </p:cNvPr>
              <p:cNvSpPr>
                <a:spLocks/>
              </p:cNvSpPr>
              <p:nvPr/>
            </p:nvSpPr>
            <p:spPr bwMode="auto">
              <a:xfrm>
                <a:off x="4525430" y="5943186"/>
                <a:ext cx="260538" cy="261189"/>
              </a:xfrm>
              <a:custGeom>
                <a:avLst/>
                <a:gdLst>
                  <a:gd name="T0" fmla="*/ 599 w 1200"/>
                  <a:gd name="T1" fmla="*/ 0 h 1202"/>
                  <a:gd name="T2" fmla="*/ 670 w 1200"/>
                  <a:gd name="T3" fmla="*/ 5 h 1202"/>
                  <a:gd name="T4" fmla="*/ 738 w 1200"/>
                  <a:gd name="T5" fmla="*/ 16 h 1202"/>
                  <a:gd name="T6" fmla="*/ 803 w 1200"/>
                  <a:gd name="T7" fmla="*/ 36 h 1202"/>
                  <a:gd name="T8" fmla="*/ 864 w 1200"/>
                  <a:gd name="T9" fmla="*/ 61 h 1202"/>
                  <a:gd name="T10" fmla="*/ 921 w 1200"/>
                  <a:gd name="T11" fmla="*/ 93 h 1202"/>
                  <a:gd name="T12" fmla="*/ 975 w 1200"/>
                  <a:gd name="T13" fmla="*/ 132 h 1202"/>
                  <a:gd name="T14" fmla="*/ 1024 w 1200"/>
                  <a:gd name="T15" fmla="*/ 177 h 1202"/>
                  <a:gd name="T16" fmla="*/ 1069 w 1200"/>
                  <a:gd name="T17" fmla="*/ 226 h 1202"/>
                  <a:gd name="T18" fmla="*/ 1107 w 1200"/>
                  <a:gd name="T19" fmla="*/ 280 h 1202"/>
                  <a:gd name="T20" fmla="*/ 1140 w 1200"/>
                  <a:gd name="T21" fmla="*/ 337 h 1202"/>
                  <a:gd name="T22" fmla="*/ 1165 w 1200"/>
                  <a:gd name="T23" fmla="*/ 398 h 1202"/>
                  <a:gd name="T24" fmla="*/ 1185 w 1200"/>
                  <a:gd name="T25" fmla="*/ 463 h 1202"/>
                  <a:gd name="T26" fmla="*/ 1196 w 1200"/>
                  <a:gd name="T27" fmla="*/ 531 h 1202"/>
                  <a:gd name="T28" fmla="*/ 1200 w 1200"/>
                  <a:gd name="T29" fmla="*/ 601 h 1202"/>
                  <a:gd name="T30" fmla="*/ 1196 w 1200"/>
                  <a:gd name="T31" fmla="*/ 672 h 1202"/>
                  <a:gd name="T32" fmla="*/ 1185 w 1200"/>
                  <a:gd name="T33" fmla="*/ 739 h 1202"/>
                  <a:gd name="T34" fmla="*/ 1165 w 1200"/>
                  <a:gd name="T35" fmla="*/ 804 h 1202"/>
                  <a:gd name="T36" fmla="*/ 1140 w 1200"/>
                  <a:gd name="T37" fmla="*/ 865 h 1202"/>
                  <a:gd name="T38" fmla="*/ 1107 w 1200"/>
                  <a:gd name="T39" fmla="*/ 923 h 1202"/>
                  <a:gd name="T40" fmla="*/ 1069 w 1200"/>
                  <a:gd name="T41" fmla="*/ 976 h 1202"/>
                  <a:gd name="T42" fmla="*/ 1024 w 1200"/>
                  <a:gd name="T43" fmla="*/ 1026 h 1202"/>
                  <a:gd name="T44" fmla="*/ 975 w 1200"/>
                  <a:gd name="T45" fmla="*/ 1071 h 1202"/>
                  <a:gd name="T46" fmla="*/ 921 w 1200"/>
                  <a:gd name="T47" fmla="*/ 1109 h 1202"/>
                  <a:gd name="T48" fmla="*/ 864 w 1200"/>
                  <a:gd name="T49" fmla="*/ 1141 h 1202"/>
                  <a:gd name="T50" fmla="*/ 803 w 1200"/>
                  <a:gd name="T51" fmla="*/ 1167 h 1202"/>
                  <a:gd name="T52" fmla="*/ 738 w 1200"/>
                  <a:gd name="T53" fmla="*/ 1186 h 1202"/>
                  <a:gd name="T54" fmla="*/ 670 w 1200"/>
                  <a:gd name="T55" fmla="*/ 1198 h 1202"/>
                  <a:gd name="T56" fmla="*/ 599 w 1200"/>
                  <a:gd name="T57" fmla="*/ 1202 h 1202"/>
                  <a:gd name="T58" fmla="*/ 530 w 1200"/>
                  <a:gd name="T59" fmla="*/ 1198 h 1202"/>
                  <a:gd name="T60" fmla="*/ 462 w 1200"/>
                  <a:gd name="T61" fmla="*/ 1186 h 1202"/>
                  <a:gd name="T62" fmla="*/ 397 w 1200"/>
                  <a:gd name="T63" fmla="*/ 1167 h 1202"/>
                  <a:gd name="T64" fmla="*/ 337 w 1200"/>
                  <a:gd name="T65" fmla="*/ 1141 h 1202"/>
                  <a:gd name="T66" fmla="*/ 279 w 1200"/>
                  <a:gd name="T67" fmla="*/ 1109 h 1202"/>
                  <a:gd name="T68" fmla="*/ 224 w 1200"/>
                  <a:gd name="T69" fmla="*/ 1071 h 1202"/>
                  <a:gd name="T70" fmla="*/ 176 w 1200"/>
                  <a:gd name="T71" fmla="*/ 1026 h 1202"/>
                  <a:gd name="T72" fmla="*/ 131 w 1200"/>
                  <a:gd name="T73" fmla="*/ 976 h 1202"/>
                  <a:gd name="T74" fmla="*/ 93 w 1200"/>
                  <a:gd name="T75" fmla="*/ 923 h 1202"/>
                  <a:gd name="T76" fmla="*/ 60 w 1200"/>
                  <a:gd name="T77" fmla="*/ 865 h 1202"/>
                  <a:gd name="T78" fmla="*/ 35 w 1200"/>
                  <a:gd name="T79" fmla="*/ 804 h 1202"/>
                  <a:gd name="T80" fmla="*/ 15 w 1200"/>
                  <a:gd name="T81" fmla="*/ 739 h 1202"/>
                  <a:gd name="T82" fmla="*/ 4 w 1200"/>
                  <a:gd name="T83" fmla="*/ 672 h 1202"/>
                  <a:gd name="T84" fmla="*/ 0 w 1200"/>
                  <a:gd name="T85" fmla="*/ 601 h 1202"/>
                  <a:gd name="T86" fmla="*/ 4 w 1200"/>
                  <a:gd name="T87" fmla="*/ 531 h 1202"/>
                  <a:gd name="T88" fmla="*/ 15 w 1200"/>
                  <a:gd name="T89" fmla="*/ 463 h 1202"/>
                  <a:gd name="T90" fmla="*/ 35 w 1200"/>
                  <a:gd name="T91" fmla="*/ 398 h 1202"/>
                  <a:gd name="T92" fmla="*/ 60 w 1200"/>
                  <a:gd name="T93" fmla="*/ 337 h 1202"/>
                  <a:gd name="T94" fmla="*/ 93 w 1200"/>
                  <a:gd name="T95" fmla="*/ 280 h 1202"/>
                  <a:gd name="T96" fmla="*/ 131 w 1200"/>
                  <a:gd name="T97" fmla="*/ 226 h 1202"/>
                  <a:gd name="T98" fmla="*/ 176 w 1200"/>
                  <a:gd name="T99" fmla="*/ 177 h 1202"/>
                  <a:gd name="T100" fmla="*/ 224 w 1200"/>
                  <a:gd name="T101" fmla="*/ 132 h 1202"/>
                  <a:gd name="T102" fmla="*/ 279 w 1200"/>
                  <a:gd name="T103" fmla="*/ 93 h 1202"/>
                  <a:gd name="T104" fmla="*/ 337 w 1200"/>
                  <a:gd name="T105" fmla="*/ 61 h 1202"/>
                  <a:gd name="T106" fmla="*/ 397 w 1200"/>
                  <a:gd name="T107" fmla="*/ 36 h 1202"/>
                  <a:gd name="T108" fmla="*/ 462 w 1200"/>
                  <a:gd name="T109" fmla="*/ 16 h 1202"/>
                  <a:gd name="T110" fmla="*/ 530 w 1200"/>
                  <a:gd name="T111" fmla="*/ 5 h 1202"/>
                  <a:gd name="T112" fmla="*/ 599 w 1200"/>
                  <a:gd name="T113"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0" h="1202">
                    <a:moveTo>
                      <a:pt x="599" y="0"/>
                    </a:moveTo>
                    <a:lnTo>
                      <a:pt x="670" y="5"/>
                    </a:lnTo>
                    <a:lnTo>
                      <a:pt x="738" y="16"/>
                    </a:lnTo>
                    <a:lnTo>
                      <a:pt x="803" y="36"/>
                    </a:lnTo>
                    <a:lnTo>
                      <a:pt x="864" y="61"/>
                    </a:lnTo>
                    <a:lnTo>
                      <a:pt x="921" y="93"/>
                    </a:lnTo>
                    <a:lnTo>
                      <a:pt x="975" y="132"/>
                    </a:lnTo>
                    <a:lnTo>
                      <a:pt x="1024" y="177"/>
                    </a:lnTo>
                    <a:lnTo>
                      <a:pt x="1069" y="226"/>
                    </a:lnTo>
                    <a:lnTo>
                      <a:pt x="1107" y="280"/>
                    </a:lnTo>
                    <a:lnTo>
                      <a:pt x="1140" y="337"/>
                    </a:lnTo>
                    <a:lnTo>
                      <a:pt x="1165" y="398"/>
                    </a:lnTo>
                    <a:lnTo>
                      <a:pt x="1185" y="463"/>
                    </a:lnTo>
                    <a:lnTo>
                      <a:pt x="1196" y="531"/>
                    </a:lnTo>
                    <a:lnTo>
                      <a:pt x="1200" y="601"/>
                    </a:lnTo>
                    <a:lnTo>
                      <a:pt x="1196" y="672"/>
                    </a:lnTo>
                    <a:lnTo>
                      <a:pt x="1185" y="739"/>
                    </a:lnTo>
                    <a:lnTo>
                      <a:pt x="1165" y="804"/>
                    </a:lnTo>
                    <a:lnTo>
                      <a:pt x="1140" y="865"/>
                    </a:lnTo>
                    <a:lnTo>
                      <a:pt x="1107" y="923"/>
                    </a:lnTo>
                    <a:lnTo>
                      <a:pt x="1069" y="976"/>
                    </a:lnTo>
                    <a:lnTo>
                      <a:pt x="1024" y="1026"/>
                    </a:lnTo>
                    <a:lnTo>
                      <a:pt x="975" y="1071"/>
                    </a:lnTo>
                    <a:lnTo>
                      <a:pt x="921" y="1109"/>
                    </a:lnTo>
                    <a:lnTo>
                      <a:pt x="864" y="1141"/>
                    </a:lnTo>
                    <a:lnTo>
                      <a:pt x="803" y="1167"/>
                    </a:lnTo>
                    <a:lnTo>
                      <a:pt x="738" y="1186"/>
                    </a:lnTo>
                    <a:lnTo>
                      <a:pt x="670" y="1198"/>
                    </a:lnTo>
                    <a:lnTo>
                      <a:pt x="599" y="1202"/>
                    </a:lnTo>
                    <a:lnTo>
                      <a:pt x="530" y="1198"/>
                    </a:lnTo>
                    <a:lnTo>
                      <a:pt x="462" y="1186"/>
                    </a:lnTo>
                    <a:lnTo>
                      <a:pt x="397" y="1167"/>
                    </a:lnTo>
                    <a:lnTo>
                      <a:pt x="337" y="1141"/>
                    </a:lnTo>
                    <a:lnTo>
                      <a:pt x="279" y="1109"/>
                    </a:lnTo>
                    <a:lnTo>
                      <a:pt x="224" y="1071"/>
                    </a:lnTo>
                    <a:lnTo>
                      <a:pt x="176" y="1026"/>
                    </a:lnTo>
                    <a:lnTo>
                      <a:pt x="131" y="976"/>
                    </a:lnTo>
                    <a:lnTo>
                      <a:pt x="93" y="923"/>
                    </a:lnTo>
                    <a:lnTo>
                      <a:pt x="60" y="865"/>
                    </a:lnTo>
                    <a:lnTo>
                      <a:pt x="35" y="804"/>
                    </a:lnTo>
                    <a:lnTo>
                      <a:pt x="15" y="739"/>
                    </a:lnTo>
                    <a:lnTo>
                      <a:pt x="4" y="672"/>
                    </a:lnTo>
                    <a:lnTo>
                      <a:pt x="0" y="601"/>
                    </a:lnTo>
                    <a:lnTo>
                      <a:pt x="4" y="531"/>
                    </a:lnTo>
                    <a:lnTo>
                      <a:pt x="15" y="463"/>
                    </a:lnTo>
                    <a:lnTo>
                      <a:pt x="35" y="398"/>
                    </a:lnTo>
                    <a:lnTo>
                      <a:pt x="60" y="337"/>
                    </a:lnTo>
                    <a:lnTo>
                      <a:pt x="93" y="280"/>
                    </a:lnTo>
                    <a:lnTo>
                      <a:pt x="131" y="226"/>
                    </a:lnTo>
                    <a:lnTo>
                      <a:pt x="176" y="177"/>
                    </a:lnTo>
                    <a:lnTo>
                      <a:pt x="224" y="132"/>
                    </a:lnTo>
                    <a:lnTo>
                      <a:pt x="279" y="93"/>
                    </a:lnTo>
                    <a:lnTo>
                      <a:pt x="337" y="61"/>
                    </a:lnTo>
                    <a:lnTo>
                      <a:pt x="397" y="36"/>
                    </a:lnTo>
                    <a:lnTo>
                      <a:pt x="462" y="16"/>
                    </a:lnTo>
                    <a:lnTo>
                      <a:pt x="530" y="5"/>
                    </a:lnTo>
                    <a:lnTo>
                      <a:pt x="59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122" name="Freeform 872">
                <a:extLst>
                  <a:ext uri="{FF2B5EF4-FFF2-40B4-BE49-F238E27FC236}">
                    <a16:creationId xmlns:a16="http://schemas.microsoft.com/office/drawing/2014/main" id="{F8084C0F-142B-0D49-A976-50225135582D}"/>
                  </a:ext>
                </a:extLst>
              </p:cNvPr>
              <p:cNvSpPr>
                <a:spLocks/>
              </p:cNvSpPr>
              <p:nvPr/>
            </p:nvSpPr>
            <p:spPr bwMode="auto">
              <a:xfrm>
                <a:off x="4414050" y="6245410"/>
                <a:ext cx="483298" cy="273565"/>
              </a:xfrm>
              <a:custGeom>
                <a:avLst/>
                <a:gdLst>
                  <a:gd name="T0" fmla="*/ 1112 w 2226"/>
                  <a:gd name="T1" fmla="*/ 0 h 1259"/>
                  <a:gd name="T2" fmla="*/ 1209 w 2226"/>
                  <a:gd name="T3" fmla="*/ 4 h 1259"/>
                  <a:gd name="T4" fmla="*/ 1303 w 2226"/>
                  <a:gd name="T5" fmla="*/ 15 h 1259"/>
                  <a:gd name="T6" fmla="*/ 1393 w 2226"/>
                  <a:gd name="T7" fmla="*/ 35 h 1259"/>
                  <a:gd name="T8" fmla="*/ 1482 w 2226"/>
                  <a:gd name="T9" fmla="*/ 62 h 1259"/>
                  <a:gd name="T10" fmla="*/ 1567 w 2226"/>
                  <a:gd name="T11" fmla="*/ 97 h 1259"/>
                  <a:gd name="T12" fmla="*/ 1648 w 2226"/>
                  <a:gd name="T13" fmla="*/ 136 h 1259"/>
                  <a:gd name="T14" fmla="*/ 1726 w 2226"/>
                  <a:gd name="T15" fmla="*/ 184 h 1259"/>
                  <a:gd name="T16" fmla="*/ 1799 w 2226"/>
                  <a:gd name="T17" fmla="*/ 237 h 1259"/>
                  <a:gd name="T18" fmla="*/ 1868 w 2226"/>
                  <a:gd name="T19" fmla="*/ 294 h 1259"/>
                  <a:gd name="T20" fmla="*/ 1932 w 2226"/>
                  <a:gd name="T21" fmla="*/ 359 h 1259"/>
                  <a:gd name="T22" fmla="*/ 1989 w 2226"/>
                  <a:gd name="T23" fmla="*/ 427 h 1259"/>
                  <a:gd name="T24" fmla="*/ 2043 w 2226"/>
                  <a:gd name="T25" fmla="*/ 500 h 1259"/>
                  <a:gd name="T26" fmla="*/ 2090 w 2226"/>
                  <a:gd name="T27" fmla="*/ 578 h 1259"/>
                  <a:gd name="T28" fmla="*/ 2130 w 2226"/>
                  <a:gd name="T29" fmla="*/ 660 h 1259"/>
                  <a:gd name="T30" fmla="*/ 2164 w 2226"/>
                  <a:gd name="T31" fmla="*/ 744 h 1259"/>
                  <a:gd name="T32" fmla="*/ 2191 w 2226"/>
                  <a:gd name="T33" fmla="*/ 833 h 1259"/>
                  <a:gd name="T34" fmla="*/ 2211 w 2226"/>
                  <a:gd name="T35" fmla="*/ 925 h 1259"/>
                  <a:gd name="T36" fmla="*/ 2223 w 2226"/>
                  <a:gd name="T37" fmla="*/ 1018 h 1259"/>
                  <a:gd name="T38" fmla="*/ 2226 w 2226"/>
                  <a:gd name="T39" fmla="*/ 1114 h 1259"/>
                  <a:gd name="T40" fmla="*/ 2223 w 2226"/>
                  <a:gd name="T41" fmla="*/ 1147 h 1259"/>
                  <a:gd name="T42" fmla="*/ 2212 w 2226"/>
                  <a:gd name="T43" fmla="*/ 1178 h 1259"/>
                  <a:gd name="T44" fmla="*/ 2195 w 2226"/>
                  <a:gd name="T45" fmla="*/ 1205 h 1259"/>
                  <a:gd name="T46" fmla="*/ 2173 w 2226"/>
                  <a:gd name="T47" fmla="*/ 1228 h 1259"/>
                  <a:gd name="T48" fmla="*/ 2146 w 2226"/>
                  <a:gd name="T49" fmla="*/ 1245 h 1259"/>
                  <a:gd name="T50" fmla="*/ 2115 w 2226"/>
                  <a:gd name="T51" fmla="*/ 1255 h 1259"/>
                  <a:gd name="T52" fmla="*/ 2082 w 2226"/>
                  <a:gd name="T53" fmla="*/ 1259 h 1259"/>
                  <a:gd name="T54" fmla="*/ 144 w 2226"/>
                  <a:gd name="T55" fmla="*/ 1259 h 1259"/>
                  <a:gd name="T56" fmla="*/ 111 w 2226"/>
                  <a:gd name="T57" fmla="*/ 1255 h 1259"/>
                  <a:gd name="T58" fmla="*/ 80 w 2226"/>
                  <a:gd name="T59" fmla="*/ 1245 h 1259"/>
                  <a:gd name="T60" fmla="*/ 53 w 2226"/>
                  <a:gd name="T61" fmla="*/ 1228 h 1259"/>
                  <a:gd name="T62" fmla="*/ 31 w 2226"/>
                  <a:gd name="T63" fmla="*/ 1205 h 1259"/>
                  <a:gd name="T64" fmla="*/ 14 w 2226"/>
                  <a:gd name="T65" fmla="*/ 1178 h 1259"/>
                  <a:gd name="T66" fmla="*/ 3 w 2226"/>
                  <a:gd name="T67" fmla="*/ 1147 h 1259"/>
                  <a:gd name="T68" fmla="*/ 0 w 2226"/>
                  <a:gd name="T69" fmla="*/ 1114 h 1259"/>
                  <a:gd name="T70" fmla="*/ 3 w 2226"/>
                  <a:gd name="T71" fmla="*/ 1018 h 1259"/>
                  <a:gd name="T72" fmla="*/ 15 w 2226"/>
                  <a:gd name="T73" fmla="*/ 925 h 1259"/>
                  <a:gd name="T74" fmla="*/ 35 w 2226"/>
                  <a:gd name="T75" fmla="*/ 833 h 1259"/>
                  <a:gd name="T76" fmla="*/ 62 w 2226"/>
                  <a:gd name="T77" fmla="*/ 744 h 1259"/>
                  <a:gd name="T78" fmla="*/ 96 w 2226"/>
                  <a:gd name="T79" fmla="*/ 660 h 1259"/>
                  <a:gd name="T80" fmla="*/ 137 w 2226"/>
                  <a:gd name="T81" fmla="*/ 578 h 1259"/>
                  <a:gd name="T82" fmla="*/ 183 w 2226"/>
                  <a:gd name="T83" fmla="*/ 500 h 1259"/>
                  <a:gd name="T84" fmla="*/ 237 w 2226"/>
                  <a:gd name="T85" fmla="*/ 427 h 1259"/>
                  <a:gd name="T86" fmla="*/ 294 w 2226"/>
                  <a:gd name="T87" fmla="*/ 359 h 1259"/>
                  <a:gd name="T88" fmla="*/ 358 w 2226"/>
                  <a:gd name="T89" fmla="*/ 294 h 1259"/>
                  <a:gd name="T90" fmla="*/ 427 w 2226"/>
                  <a:gd name="T91" fmla="*/ 237 h 1259"/>
                  <a:gd name="T92" fmla="*/ 500 w 2226"/>
                  <a:gd name="T93" fmla="*/ 184 h 1259"/>
                  <a:gd name="T94" fmla="*/ 578 w 2226"/>
                  <a:gd name="T95" fmla="*/ 136 h 1259"/>
                  <a:gd name="T96" fmla="*/ 659 w 2226"/>
                  <a:gd name="T97" fmla="*/ 97 h 1259"/>
                  <a:gd name="T98" fmla="*/ 744 w 2226"/>
                  <a:gd name="T99" fmla="*/ 62 h 1259"/>
                  <a:gd name="T100" fmla="*/ 833 w 2226"/>
                  <a:gd name="T101" fmla="*/ 35 h 1259"/>
                  <a:gd name="T102" fmla="*/ 923 w 2226"/>
                  <a:gd name="T103" fmla="*/ 15 h 1259"/>
                  <a:gd name="T104" fmla="*/ 1017 w 2226"/>
                  <a:gd name="T105" fmla="*/ 4 h 1259"/>
                  <a:gd name="T106" fmla="*/ 1112 w 2226"/>
                  <a:gd name="T107"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6" h="1259">
                    <a:moveTo>
                      <a:pt x="1112" y="0"/>
                    </a:moveTo>
                    <a:lnTo>
                      <a:pt x="1209" y="4"/>
                    </a:lnTo>
                    <a:lnTo>
                      <a:pt x="1303" y="15"/>
                    </a:lnTo>
                    <a:lnTo>
                      <a:pt x="1393" y="35"/>
                    </a:lnTo>
                    <a:lnTo>
                      <a:pt x="1482" y="62"/>
                    </a:lnTo>
                    <a:lnTo>
                      <a:pt x="1567" y="97"/>
                    </a:lnTo>
                    <a:lnTo>
                      <a:pt x="1648" y="136"/>
                    </a:lnTo>
                    <a:lnTo>
                      <a:pt x="1726" y="184"/>
                    </a:lnTo>
                    <a:lnTo>
                      <a:pt x="1799" y="237"/>
                    </a:lnTo>
                    <a:lnTo>
                      <a:pt x="1868" y="294"/>
                    </a:lnTo>
                    <a:lnTo>
                      <a:pt x="1932" y="359"/>
                    </a:lnTo>
                    <a:lnTo>
                      <a:pt x="1989" y="427"/>
                    </a:lnTo>
                    <a:lnTo>
                      <a:pt x="2043" y="500"/>
                    </a:lnTo>
                    <a:lnTo>
                      <a:pt x="2090" y="578"/>
                    </a:lnTo>
                    <a:lnTo>
                      <a:pt x="2130" y="660"/>
                    </a:lnTo>
                    <a:lnTo>
                      <a:pt x="2164" y="744"/>
                    </a:lnTo>
                    <a:lnTo>
                      <a:pt x="2191" y="833"/>
                    </a:lnTo>
                    <a:lnTo>
                      <a:pt x="2211" y="925"/>
                    </a:lnTo>
                    <a:lnTo>
                      <a:pt x="2223" y="1018"/>
                    </a:lnTo>
                    <a:lnTo>
                      <a:pt x="2226" y="1114"/>
                    </a:lnTo>
                    <a:lnTo>
                      <a:pt x="2223" y="1147"/>
                    </a:lnTo>
                    <a:lnTo>
                      <a:pt x="2212" y="1178"/>
                    </a:lnTo>
                    <a:lnTo>
                      <a:pt x="2195" y="1205"/>
                    </a:lnTo>
                    <a:lnTo>
                      <a:pt x="2173" y="1228"/>
                    </a:lnTo>
                    <a:lnTo>
                      <a:pt x="2146" y="1245"/>
                    </a:lnTo>
                    <a:lnTo>
                      <a:pt x="2115" y="1255"/>
                    </a:lnTo>
                    <a:lnTo>
                      <a:pt x="2082" y="1259"/>
                    </a:lnTo>
                    <a:lnTo>
                      <a:pt x="144" y="1259"/>
                    </a:lnTo>
                    <a:lnTo>
                      <a:pt x="111" y="1255"/>
                    </a:lnTo>
                    <a:lnTo>
                      <a:pt x="80" y="1245"/>
                    </a:lnTo>
                    <a:lnTo>
                      <a:pt x="53" y="1228"/>
                    </a:lnTo>
                    <a:lnTo>
                      <a:pt x="31" y="1205"/>
                    </a:lnTo>
                    <a:lnTo>
                      <a:pt x="14" y="1178"/>
                    </a:lnTo>
                    <a:lnTo>
                      <a:pt x="3" y="1147"/>
                    </a:lnTo>
                    <a:lnTo>
                      <a:pt x="0" y="1114"/>
                    </a:lnTo>
                    <a:lnTo>
                      <a:pt x="3" y="1018"/>
                    </a:lnTo>
                    <a:lnTo>
                      <a:pt x="15" y="925"/>
                    </a:lnTo>
                    <a:lnTo>
                      <a:pt x="35" y="833"/>
                    </a:lnTo>
                    <a:lnTo>
                      <a:pt x="62" y="744"/>
                    </a:lnTo>
                    <a:lnTo>
                      <a:pt x="96" y="660"/>
                    </a:lnTo>
                    <a:lnTo>
                      <a:pt x="137" y="578"/>
                    </a:lnTo>
                    <a:lnTo>
                      <a:pt x="183" y="500"/>
                    </a:lnTo>
                    <a:lnTo>
                      <a:pt x="237" y="427"/>
                    </a:lnTo>
                    <a:lnTo>
                      <a:pt x="294" y="359"/>
                    </a:lnTo>
                    <a:lnTo>
                      <a:pt x="358" y="294"/>
                    </a:lnTo>
                    <a:lnTo>
                      <a:pt x="427" y="237"/>
                    </a:lnTo>
                    <a:lnTo>
                      <a:pt x="500" y="184"/>
                    </a:lnTo>
                    <a:lnTo>
                      <a:pt x="578" y="136"/>
                    </a:lnTo>
                    <a:lnTo>
                      <a:pt x="659" y="97"/>
                    </a:lnTo>
                    <a:lnTo>
                      <a:pt x="744" y="62"/>
                    </a:lnTo>
                    <a:lnTo>
                      <a:pt x="833" y="35"/>
                    </a:lnTo>
                    <a:lnTo>
                      <a:pt x="923" y="15"/>
                    </a:lnTo>
                    <a:lnTo>
                      <a:pt x="1017" y="4"/>
                    </a:lnTo>
                    <a:lnTo>
                      <a:pt x="11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grpSp>
        <p:sp>
          <p:nvSpPr>
            <p:cNvPr id="106" name="Freeform 40">
              <a:extLst>
                <a:ext uri="{FF2B5EF4-FFF2-40B4-BE49-F238E27FC236}">
                  <a16:creationId xmlns:a16="http://schemas.microsoft.com/office/drawing/2014/main" id="{350DDE01-0C43-E949-9843-568F9CF1B77B}"/>
                </a:ext>
              </a:extLst>
            </p:cNvPr>
            <p:cNvSpPr>
              <a:spLocks noEditPoints="1"/>
            </p:cNvSpPr>
            <p:nvPr/>
          </p:nvSpPr>
          <p:spPr bwMode="auto">
            <a:xfrm>
              <a:off x="6117224" y="3594635"/>
              <a:ext cx="779680" cy="870719"/>
            </a:xfrm>
            <a:custGeom>
              <a:avLst/>
              <a:gdLst>
                <a:gd name="T0" fmla="*/ 2212 w 3006"/>
                <a:gd name="T1" fmla="*/ 2620 h 3357"/>
                <a:gd name="T2" fmla="*/ 2150 w 3006"/>
                <a:gd name="T3" fmla="*/ 2656 h 3357"/>
                <a:gd name="T4" fmla="*/ 1569 w 3006"/>
                <a:gd name="T5" fmla="*/ 2742 h 3357"/>
                <a:gd name="T6" fmla="*/ 1775 w 3006"/>
                <a:gd name="T7" fmla="*/ 2796 h 3357"/>
                <a:gd name="T8" fmla="*/ 1989 w 3006"/>
                <a:gd name="T9" fmla="*/ 2777 h 3357"/>
                <a:gd name="T10" fmla="*/ 2183 w 3006"/>
                <a:gd name="T11" fmla="*/ 2688 h 3357"/>
                <a:gd name="T12" fmla="*/ 2340 w 3006"/>
                <a:gd name="T13" fmla="*/ 2527 h 3357"/>
                <a:gd name="T14" fmla="*/ 2430 w 3006"/>
                <a:gd name="T15" fmla="*/ 2320 h 3357"/>
                <a:gd name="T16" fmla="*/ 2441 w 3006"/>
                <a:gd name="T17" fmla="*/ 2098 h 3357"/>
                <a:gd name="T18" fmla="*/ 2370 w 3006"/>
                <a:gd name="T19" fmla="*/ 1885 h 3357"/>
                <a:gd name="T20" fmla="*/ 2244 w 3006"/>
                <a:gd name="T21" fmla="*/ 1726 h 3357"/>
                <a:gd name="T22" fmla="*/ 1721 w 3006"/>
                <a:gd name="T23" fmla="*/ 1574 h 3357"/>
                <a:gd name="T24" fmla="*/ 1521 w 3006"/>
                <a:gd name="T25" fmla="*/ 1647 h 3357"/>
                <a:gd name="T26" fmla="*/ 1354 w 3006"/>
                <a:gd name="T27" fmla="*/ 1787 h 3357"/>
                <a:gd name="T28" fmla="*/ 1719 w 3006"/>
                <a:gd name="T29" fmla="*/ 1880 h 3357"/>
                <a:gd name="T30" fmla="*/ 1770 w 3006"/>
                <a:gd name="T31" fmla="*/ 1931 h 3357"/>
                <a:gd name="T32" fmla="*/ 1751 w 3006"/>
                <a:gd name="T33" fmla="*/ 2002 h 3357"/>
                <a:gd name="T34" fmla="*/ 1232 w 3006"/>
                <a:gd name="T35" fmla="*/ 2023 h 3357"/>
                <a:gd name="T36" fmla="*/ 1215 w 3006"/>
                <a:gd name="T37" fmla="*/ 2245 h 3357"/>
                <a:gd name="T38" fmla="*/ 1278 w 3006"/>
                <a:gd name="T39" fmla="*/ 2461 h 3357"/>
                <a:gd name="T40" fmla="*/ 2030 w 3006"/>
                <a:gd name="T41" fmla="*/ 1599 h 3357"/>
                <a:gd name="T42" fmla="*/ 1829 w 3006"/>
                <a:gd name="T43" fmla="*/ 1565 h 3357"/>
                <a:gd name="T44" fmla="*/ 1582 w 3006"/>
                <a:gd name="T45" fmla="*/ 372 h 3357"/>
                <a:gd name="T46" fmla="*/ 997 w 3006"/>
                <a:gd name="T47" fmla="*/ 2256 h 3357"/>
                <a:gd name="T48" fmla="*/ 1015 w 3006"/>
                <a:gd name="T49" fmla="*/ 1988 h 3357"/>
                <a:gd name="T50" fmla="*/ 389 w 3006"/>
                <a:gd name="T51" fmla="*/ 1856 h 3357"/>
                <a:gd name="T52" fmla="*/ 338 w 3006"/>
                <a:gd name="T53" fmla="*/ 1806 h 3357"/>
                <a:gd name="T54" fmla="*/ 356 w 3006"/>
                <a:gd name="T55" fmla="*/ 1735 h 3357"/>
                <a:gd name="T56" fmla="*/ 1136 w 3006"/>
                <a:gd name="T57" fmla="*/ 1714 h 3357"/>
                <a:gd name="T58" fmla="*/ 1283 w 3006"/>
                <a:gd name="T59" fmla="*/ 1549 h 3357"/>
                <a:gd name="T60" fmla="*/ 372 w 3006"/>
                <a:gd name="T61" fmla="*/ 1501 h 3357"/>
                <a:gd name="T62" fmla="*/ 335 w 3006"/>
                <a:gd name="T63" fmla="*/ 1437 h 3357"/>
                <a:gd name="T64" fmla="*/ 372 w 3006"/>
                <a:gd name="T65" fmla="*/ 1375 h 3357"/>
                <a:gd name="T66" fmla="*/ 1712 w 3006"/>
                <a:gd name="T67" fmla="*/ 1354 h 3357"/>
                <a:gd name="T68" fmla="*/ 1899 w 3006"/>
                <a:gd name="T69" fmla="*/ 752 h 3357"/>
                <a:gd name="T70" fmla="*/ 1405 w 3006"/>
                <a:gd name="T71" fmla="*/ 727 h 3357"/>
                <a:gd name="T72" fmla="*/ 1364 w 3006"/>
                <a:gd name="T73" fmla="*/ 642 h 3357"/>
                <a:gd name="T74" fmla="*/ 1473 w 3006"/>
                <a:gd name="T75" fmla="*/ 0 h 3357"/>
                <a:gd name="T76" fmla="*/ 1551 w 3006"/>
                <a:gd name="T77" fmla="*/ 32 h 3357"/>
                <a:gd name="T78" fmla="*/ 2115 w 3006"/>
                <a:gd name="T79" fmla="*/ 621 h 3357"/>
                <a:gd name="T80" fmla="*/ 2227 w 3006"/>
                <a:gd name="T81" fmla="*/ 1446 h 3357"/>
                <a:gd name="T82" fmla="*/ 2420 w 3006"/>
                <a:gd name="T83" fmla="*/ 1592 h 3357"/>
                <a:gd name="T84" fmla="*/ 2573 w 3006"/>
                <a:gd name="T85" fmla="*/ 1800 h 3357"/>
                <a:gd name="T86" fmla="*/ 2653 w 3006"/>
                <a:gd name="T87" fmla="*/ 2037 h 3357"/>
                <a:gd name="T88" fmla="*/ 2658 w 3006"/>
                <a:gd name="T89" fmla="*/ 2285 h 3357"/>
                <a:gd name="T90" fmla="*/ 2591 w 3006"/>
                <a:gd name="T91" fmla="*/ 2525 h 3357"/>
                <a:gd name="T92" fmla="*/ 2973 w 3006"/>
                <a:gd name="T93" fmla="*/ 3171 h 3357"/>
                <a:gd name="T94" fmla="*/ 3006 w 3006"/>
                <a:gd name="T95" fmla="*/ 3247 h 3357"/>
                <a:gd name="T96" fmla="*/ 2973 w 3006"/>
                <a:gd name="T97" fmla="*/ 3325 h 3357"/>
                <a:gd name="T98" fmla="*/ 2896 w 3006"/>
                <a:gd name="T99" fmla="*/ 3357 h 3357"/>
                <a:gd name="T100" fmla="*/ 2820 w 3006"/>
                <a:gd name="T101" fmla="*/ 3325 h 3357"/>
                <a:gd name="T102" fmla="*/ 2162 w 3006"/>
                <a:gd name="T103" fmla="*/ 2948 h 3357"/>
                <a:gd name="T104" fmla="*/ 1898 w 3006"/>
                <a:gd name="T105" fmla="*/ 3014 h 3357"/>
                <a:gd name="T106" fmla="*/ 1633 w 3006"/>
                <a:gd name="T107" fmla="*/ 2994 h 3357"/>
                <a:gd name="T108" fmla="*/ 1393 w 3006"/>
                <a:gd name="T109" fmla="*/ 2895 h 3357"/>
                <a:gd name="T110" fmla="*/ 1197 w 3006"/>
                <a:gd name="T111" fmla="*/ 2730 h 3357"/>
                <a:gd name="T112" fmla="*/ 1074 w 3006"/>
                <a:gd name="T113" fmla="*/ 2541 h 3357"/>
                <a:gd name="T114" fmla="*/ 41 w 3006"/>
                <a:gd name="T115" fmla="*/ 2517 h 3357"/>
                <a:gd name="T116" fmla="*/ 0 w 3006"/>
                <a:gd name="T117" fmla="*/ 2432 h 3357"/>
                <a:gd name="T118" fmla="*/ 25 w 3006"/>
                <a:gd name="T119" fmla="*/ 41 h 3357"/>
                <a:gd name="T120" fmla="*/ 110 w 3006"/>
                <a:gd name="T121" fmla="*/ 0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06" h="3357">
                  <a:moveTo>
                    <a:pt x="2222" y="1707"/>
                  </a:moveTo>
                  <a:lnTo>
                    <a:pt x="2222" y="2584"/>
                  </a:lnTo>
                  <a:lnTo>
                    <a:pt x="2220" y="2603"/>
                  </a:lnTo>
                  <a:lnTo>
                    <a:pt x="2212" y="2620"/>
                  </a:lnTo>
                  <a:lnTo>
                    <a:pt x="2201" y="2635"/>
                  </a:lnTo>
                  <a:lnTo>
                    <a:pt x="2187" y="2646"/>
                  </a:lnTo>
                  <a:lnTo>
                    <a:pt x="2169" y="2653"/>
                  </a:lnTo>
                  <a:lnTo>
                    <a:pt x="2150" y="2656"/>
                  </a:lnTo>
                  <a:lnTo>
                    <a:pt x="1435" y="2656"/>
                  </a:lnTo>
                  <a:lnTo>
                    <a:pt x="1477" y="2689"/>
                  </a:lnTo>
                  <a:lnTo>
                    <a:pt x="1522" y="2718"/>
                  </a:lnTo>
                  <a:lnTo>
                    <a:pt x="1569" y="2742"/>
                  </a:lnTo>
                  <a:lnTo>
                    <a:pt x="1618" y="2762"/>
                  </a:lnTo>
                  <a:lnTo>
                    <a:pt x="1669" y="2778"/>
                  </a:lnTo>
                  <a:lnTo>
                    <a:pt x="1722" y="2789"/>
                  </a:lnTo>
                  <a:lnTo>
                    <a:pt x="1775" y="2796"/>
                  </a:lnTo>
                  <a:lnTo>
                    <a:pt x="1829" y="2798"/>
                  </a:lnTo>
                  <a:lnTo>
                    <a:pt x="1883" y="2796"/>
                  </a:lnTo>
                  <a:lnTo>
                    <a:pt x="1937" y="2789"/>
                  </a:lnTo>
                  <a:lnTo>
                    <a:pt x="1989" y="2777"/>
                  </a:lnTo>
                  <a:lnTo>
                    <a:pt x="2040" y="2762"/>
                  </a:lnTo>
                  <a:lnTo>
                    <a:pt x="2089" y="2741"/>
                  </a:lnTo>
                  <a:lnTo>
                    <a:pt x="2137" y="2717"/>
                  </a:lnTo>
                  <a:lnTo>
                    <a:pt x="2183" y="2688"/>
                  </a:lnTo>
                  <a:lnTo>
                    <a:pt x="2226" y="2654"/>
                  </a:lnTo>
                  <a:lnTo>
                    <a:pt x="2265" y="2617"/>
                  </a:lnTo>
                  <a:lnTo>
                    <a:pt x="2305" y="2573"/>
                  </a:lnTo>
                  <a:lnTo>
                    <a:pt x="2340" y="2527"/>
                  </a:lnTo>
                  <a:lnTo>
                    <a:pt x="2370" y="2478"/>
                  </a:lnTo>
                  <a:lnTo>
                    <a:pt x="2396" y="2427"/>
                  </a:lnTo>
                  <a:lnTo>
                    <a:pt x="2415" y="2374"/>
                  </a:lnTo>
                  <a:lnTo>
                    <a:pt x="2430" y="2320"/>
                  </a:lnTo>
                  <a:lnTo>
                    <a:pt x="2441" y="2265"/>
                  </a:lnTo>
                  <a:lnTo>
                    <a:pt x="2446" y="2209"/>
                  </a:lnTo>
                  <a:lnTo>
                    <a:pt x="2446" y="2154"/>
                  </a:lnTo>
                  <a:lnTo>
                    <a:pt x="2441" y="2098"/>
                  </a:lnTo>
                  <a:lnTo>
                    <a:pt x="2430" y="2044"/>
                  </a:lnTo>
                  <a:lnTo>
                    <a:pt x="2415" y="1989"/>
                  </a:lnTo>
                  <a:lnTo>
                    <a:pt x="2396" y="1936"/>
                  </a:lnTo>
                  <a:lnTo>
                    <a:pt x="2370" y="1885"/>
                  </a:lnTo>
                  <a:lnTo>
                    <a:pt x="2340" y="1836"/>
                  </a:lnTo>
                  <a:lnTo>
                    <a:pt x="2305" y="1789"/>
                  </a:lnTo>
                  <a:lnTo>
                    <a:pt x="2265" y="1746"/>
                  </a:lnTo>
                  <a:lnTo>
                    <a:pt x="2244" y="1726"/>
                  </a:lnTo>
                  <a:lnTo>
                    <a:pt x="2222" y="1707"/>
                  </a:lnTo>
                  <a:close/>
                  <a:moveTo>
                    <a:pt x="1829" y="1565"/>
                  </a:moveTo>
                  <a:lnTo>
                    <a:pt x="1774" y="1567"/>
                  </a:lnTo>
                  <a:lnTo>
                    <a:pt x="1721" y="1574"/>
                  </a:lnTo>
                  <a:lnTo>
                    <a:pt x="1668" y="1585"/>
                  </a:lnTo>
                  <a:lnTo>
                    <a:pt x="1617" y="1602"/>
                  </a:lnTo>
                  <a:lnTo>
                    <a:pt x="1568" y="1622"/>
                  </a:lnTo>
                  <a:lnTo>
                    <a:pt x="1521" y="1647"/>
                  </a:lnTo>
                  <a:lnTo>
                    <a:pt x="1475" y="1675"/>
                  </a:lnTo>
                  <a:lnTo>
                    <a:pt x="1432" y="1708"/>
                  </a:lnTo>
                  <a:lnTo>
                    <a:pt x="1392" y="1746"/>
                  </a:lnTo>
                  <a:lnTo>
                    <a:pt x="1354" y="1787"/>
                  </a:lnTo>
                  <a:lnTo>
                    <a:pt x="1320" y="1831"/>
                  </a:lnTo>
                  <a:lnTo>
                    <a:pt x="1291" y="1878"/>
                  </a:lnTo>
                  <a:lnTo>
                    <a:pt x="1700" y="1878"/>
                  </a:lnTo>
                  <a:lnTo>
                    <a:pt x="1719" y="1880"/>
                  </a:lnTo>
                  <a:lnTo>
                    <a:pt x="1736" y="1887"/>
                  </a:lnTo>
                  <a:lnTo>
                    <a:pt x="1751" y="1899"/>
                  </a:lnTo>
                  <a:lnTo>
                    <a:pt x="1763" y="1914"/>
                  </a:lnTo>
                  <a:lnTo>
                    <a:pt x="1770" y="1931"/>
                  </a:lnTo>
                  <a:lnTo>
                    <a:pt x="1773" y="1951"/>
                  </a:lnTo>
                  <a:lnTo>
                    <a:pt x="1770" y="1970"/>
                  </a:lnTo>
                  <a:lnTo>
                    <a:pt x="1763" y="1987"/>
                  </a:lnTo>
                  <a:lnTo>
                    <a:pt x="1751" y="2002"/>
                  </a:lnTo>
                  <a:lnTo>
                    <a:pt x="1736" y="2013"/>
                  </a:lnTo>
                  <a:lnTo>
                    <a:pt x="1719" y="2020"/>
                  </a:lnTo>
                  <a:lnTo>
                    <a:pt x="1700" y="2023"/>
                  </a:lnTo>
                  <a:lnTo>
                    <a:pt x="1232" y="2023"/>
                  </a:lnTo>
                  <a:lnTo>
                    <a:pt x="1220" y="2078"/>
                  </a:lnTo>
                  <a:lnTo>
                    <a:pt x="1214" y="2134"/>
                  </a:lnTo>
                  <a:lnTo>
                    <a:pt x="1212" y="2190"/>
                  </a:lnTo>
                  <a:lnTo>
                    <a:pt x="1215" y="2245"/>
                  </a:lnTo>
                  <a:lnTo>
                    <a:pt x="1223" y="2300"/>
                  </a:lnTo>
                  <a:lnTo>
                    <a:pt x="1236" y="2356"/>
                  </a:lnTo>
                  <a:lnTo>
                    <a:pt x="1255" y="2409"/>
                  </a:lnTo>
                  <a:lnTo>
                    <a:pt x="1278" y="2461"/>
                  </a:lnTo>
                  <a:lnTo>
                    <a:pt x="1307" y="2511"/>
                  </a:lnTo>
                  <a:lnTo>
                    <a:pt x="2077" y="2511"/>
                  </a:lnTo>
                  <a:lnTo>
                    <a:pt x="2077" y="1617"/>
                  </a:lnTo>
                  <a:lnTo>
                    <a:pt x="2030" y="1599"/>
                  </a:lnTo>
                  <a:lnTo>
                    <a:pt x="1981" y="1583"/>
                  </a:lnTo>
                  <a:lnTo>
                    <a:pt x="1932" y="1573"/>
                  </a:lnTo>
                  <a:lnTo>
                    <a:pt x="1880" y="1567"/>
                  </a:lnTo>
                  <a:lnTo>
                    <a:pt x="1829" y="1565"/>
                  </a:lnTo>
                  <a:close/>
                  <a:moveTo>
                    <a:pt x="1582" y="372"/>
                  </a:moveTo>
                  <a:lnTo>
                    <a:pt x="1582" y="533"/>
                  </a:lnTo>
                  <a:lnTo>
                    <a:pt x="1744" y="533"/>
                  </a:lnTo>
                  <a:lnTo>
                    <a:pt x="1582" y="372"/>
                  </a:lnTo>
                  <a:close/>
                  <a:moveTo>
                    <a:pt x="219" y="218"/>
                  </a:moveTo>
                  <a:lnTo>
                    <a:pt x="219" y="2323"/>
                  </a:lnTo>
                  <a:lnTo>
                    <a:pt x="1005" y="2323"/>
                  </a:lnTo>
                  <a:lnTo>
                    <a:pt x="997" y="2256"/>
                  </a:lnTo>
                  <a:lnTo>
                    <a:pt x="992" y="2189"/>
                  </a:lnTo>
                  <a:lnTo>
                    <a:pt x="995" y="2121"/>
                  </a:lnTo>
                  <a:lnTo>
                    <a:pt x="1003" y="2055"/>
                  </a:lnTo>
                  <a:lnTo>
                    <a:pt x="1015" y="1988"/>
                  </a:lnTo>
                  <a:lnTo>
                    <a:pt x="1033" y="1923"/>
                  </a:lnTo>
                  <a:lnTo>
                    <a:pt x="1057" y="1860"/>
                  </a:lnTo>
                  <a:lnTo>
                    <a:pt x="409" y="1860"/>
                  </a:lnTo>
                  <a:lnTo>
                    <a:pt x="389" y="1856"/>
                  </a:lnTo>
                  <a:lnTo>
                    <a:pt x="372" y="1849"/>
                  </a:lnTo>
                  <a:lnTo>
                    <a:pt x="356" y="1838"/>
                  </a:lnTo>
                  <a:lnTo>
                    <a:pt x="345" y="1824"/>
                  </a:lnTo>
                  <a:lnTo>
                    <a:pt x="338" y="1806"/>
                  </a:lnTo>
                  <a:lnTo>
                    <a:pt x="335" y="1787"/>
                  </a:lnTo>
                  <a:lnTo>
                    <a:pt x="338" y="1767"/>
                  </a:lnTo>
                  <a:lnTo>
                    <a:pt x="345" y="1750"/>
                  </a:lnTo>
                  <a:lnTo>
                    <a:pt x="356" y="1735"/>
                  </a:lnTo>
                  <a:lnTo>
                    <a:pt x="372" y="1723"/>
                  </a:lnTo>
                  <a:lnTo>
                    <a:pt x="389" y="1716"/>
                  </a:lnTo>
                  <a:lnTo>
                    <a:pt x="409" y="1714"/>
                  </a:lnTo>
                  <a:lnTo>
                    <a:pt x="1136" y="1714"/>
                  </a:lnTo>
                  <a:lnTo>
                    <a:pt x="1167" y="1671"/>
                  </a:lnTo>
                  <a:lnTo>
                    <a:pt x="1200" y="1630"/>
                  </a:lnTo>
                  <a:lnTo>
                    <a:pt x="1237" y="1592"/>
                  </a:lnTo>
                  <a:lnTo>
                    <a:pt x="1283" y="1549"/>
                  </a:lnTo>
                  <a:lnTo>
                    <a:pt x="1331" y="1510"/>
                  </a:lnTo>
                  <a:lnTo>
                    <a:pt x="409" y="1510"/>
                  </a:lnTo>
                  <a:lnTo>
                    <a:pt x="389" y="1508"/>
                  </a:lnTo>
                  <a:lnTo>
                    <a:pt x="372" y="1501"/>
                  </a:lnTo>
                  <a:lnTo>
                    <a:pt x="356" y="1489"/>
                  </a:lnTo>
                  <a:lnTo>
                    <a:pt x="345" y="1474"/>
                  </a:lnTo>
                  <a:lnTo>
                    <a:pt x="338" y="1457"/>
                  </a:lnTo>
                  <a:lnTo>
                    <a:pt x="335" y="1437"/>
                  </a:lnTo>
                  <a:lnTo>
                    <a:pt x="338" y="1418"/>
                  </a:lnTo>
                  <a:lnTo>
                    <a:pt x="345" y="1400"/>
                  </a:lnTo>
                  <a:lnTo>
                    <a:pt x="356" y="1386"/>
                  </a:lnTo>
                  <a:lnTo>
                    <a:pt x="372" y="1375"/>
                  </a:lnTo>
                  <a:lnTo>
                    <a:pt x="389" y="1368"/>
                  </a:lnTo>
                  <a:lnTo>
                    <a:pt x="409" y="1365"/>
                  </a:lnTo>
                  <a:lnTo>
                    <a:pt x="1655" y="1365"/>
                  </a:lnTo>
                  <a:lnTo>
                    <a:pt x="1712" y="1354"/>
                  </a:lnTo>
                  <a:lnTo>
                    <a:pt x="1770" y="1348"/>
                  </a:lnTo>
                  <a:lnTo>
                    <a:pt x="1829" y="1346"/>
                  </a:lnTo>
                  <a:lnTo>
                    <a:pt x="1899" y="1349"/>
                  </a:lnTo>
                  <a:lnTo>
                    <a:pt x="1899" y="752"/>
                  </a:lnTo>
                  <a:lnTo>
                    <a:pt x="1473" y="752"/>
                  </a:lnTo>
                  <a:lnTo>
                    <a:pt x="1448" y="749"/>
                  </a:lnTo>
                  <a:lnTo>
                    <a:pt x="1426" y="741"/>
                  </a:lnTo>
                  <a:lnTo>
                    <a:pt x="1405" y="727"/>
                  </a:lnTo>
                  <a:lnTo>
                    <a:pt x="1388" y="711"/>
                  </a:lnTo>
                  <a:lnTo>
                    <a:pt x="1375" y="691"/>
                  </a:lnTo>
                  <a:lnTo>
                    <a:pt x="1367" y="668"/>
                  </a:lnTo>
                  <a:lnTo>
                    <a:pt x="1364" y="642"/>
                  </a:lnTo>
                  <a:lnTo>
                    <a:pt x="1364" y="218"/>
                  </a:lnTo>
                  <a:lnTo>
                    <a:pt x="219" y="218"/>
                  </a:lnTo>
                  <a:close/>
                  <a:moveTo>
                    <a:pt x="110" y="0"/>
                  </a:moveTo>
                  <a:lnTo>
                    <a:pt x="1473" y="0"/>
                  </a:lnTo>
                  <a:lnTo>
                    <a:pt x="1494" y="2"/>
                  </a:lnTo>
                  <a:lnTo>
                    <a:pt x="1515" y="8"/>
                  </a:lnTo>
                  <a:lnTo>
                    <a:pt x="1534" y="19"/>
                  </a:lnTo>
                  <a:lnTo>
                    <a:pt x="1551" y="32"/>
                  </a:lnTo>
                  <a:lnTo>
                    <a:pt x="2085" y="566"/>
                  </a:lnTo>
                  <a:lnTo>
                    <a:pt x="2099" y="582"/>
                  </a:lnTo>
                  <a:lnTo>
                    <a:pt x="2109" y="601"/>
                  </a:lnTo>
                  <a:lnTo>
                    <a:pt x="2115" y="621"/>
                  </a:lnTo>
                  <a:lnTo>
                    <a:pt x="2117" y="642"/>
                  </a:lnTo>
                  <a:lnTo>
                    <a:pt x="2117" y="1397"/>
                  </a:lnTo>
                  <a:lnTo>
                    <a:pt x="2172" y="1420"/>
                  </a:lnTo>
                  <a:lnTo>
                    <a:pt x="2227" y="1446"/>
                  </a:lnTo>
                  <a:lnTo>
                    <a:pt x="2278" y="1477"/>
                  </a:lnTo>
                  <a:lnTo>
                    <a:pt x="2328" y="1512"/>
                  </a:lnTo>
                  <a:lnTo>
                    <a:pt x="2375" y="1550"/>
                  </a:lnTo>
                  <a:lnTo>
                    <a:pt x="2420" y="1592"/>
                  </a:lnTo>
                  <a:lnTo>
                    <a:pt x="2465" y="1640"/>
                  </a:lnTo>
                  <a:lnTo>
                    <a:pt x="2505" y="1691"/>
                  </a:lnTo>
                  <a:lnTo>
                    <a:pt x="2541" y="1745"/>
                  </a:lnTo>
                  <a:lnTo>
                    <a:pt x="2573" y="1800"/>
                  </a:lnTo>
                  <a:lnTo>
                    <a:pt x="2599" y="1857"/>
                  </a:lnTo>
                  <a:lnTo>
                    <a:pt x="2622" y="1917"/>
                  </a:lnTo>
                  <a:lnTo>
                    <a:pt x="2639" y="1976"/>
                  </a:lnTo>
                  <a:lnTo>
                    <a:pt x="2653" y="2037"/>
                  </a:lnTo>
                  <a:lnTo>
                    <a:pt x="2661" y="2099"/>
                  </a:lnTo>
                  <a:lnTo>
                    <a:pt x="2664" y="2161"/>
                  </a:lnTo>
                  <a:lnTo>
                    <a:pt x="2664" y="2224"/>
                  </a:lnTo>
                  <a:lnTo>
                    <a:pt x="2658" y="2285"/>
                  </a:lnTo>
                  <a:lnTo>
                    <a:pt x="2649" y="2346"/>
                  </a:lnTo>
                  <a:lnTo>
                    <a:pt x="2634" y="2408"/>
                  </a:lnTo>
                  <a:lnTo>
                    <a:pt x="2615" y="2467"/>
                  </a:lnTo>
                  <a:lnTo>
                    <a:pt x="2591" y="2525"/>
                  </a:lnTo>
                  <a:lnTo>
                    <a:pt x="2563" y="2583"/>
                  </a:lnTo>
                  <a:lnTo>
                    <a:pt x="2530" y="2637"/>
                  </a:lnTo>
                  <a:lnTo>
                    <a:pt x="2492" y="2690"/>
                  </a:lnTo>
                  <a:lnTo>
                    <a:pt x="2973" y="3171"/>
                  </a:lnTo>
                  <a:lnTo>
                    <a:pt x="2988" y="3188"/>
                  </a:lnTo>
                  <a:lnTo>
                    <a:pt x="2998" y="3206"/>
                  </a:lnTo>
                  <a:lnTo>
                    <a:pt x="3004" y="3227"/>
                  </a:lnTo>
                  <a:lnTo>
                    <a:pt x="3006" y="3247"/>
                  </a:lnTo>
                  <a:lnTo>
                    <a:pt x="3004" y="3269"/>
                  </a:lnTo>
                  <a:lnTo>
                    <a:pt x="2998" y="3289"/>
                  </a:lnTo>
                  <a:lnTo>
                    <a:pt x="2988" y="3308"/>
                  </a:lnTo>
                  <a:lnTo>
                    <a:pt x="2973" y="3325"/>
                  </a:lnTo>
                  <a:lnTo>
                    <a:pt x="2957" y="3339"/>
                  </a:lnTo>
                  <a:lnTo>
                    <a:pt x="2937" y="3349"/>
                  </a:lnTo>
                  <a:lnTo>
                    <a:pt x="2917" y="3355"/>
                  </a:lnTo>
                  <a:lnTo>
                    <a:pt x="2896" y="3357"/>
                  </a:lnTo>
                  <a:lnTo>
                    <a:pt x="2876" y="3355"/>
                  </a:lnTo>
                  <a:lnTo>
                    <a:pt x="2855" y="3349"/>
                  </a:lnTo>
                  <a:lnTo>
                    <a:pt x="2836" y="3339"/>
                  </a:lnTo>
                  <a:lnTo>
                    <a:pt x="2820" y="3325"/>
                  </a:lnTo>
                  <a:lnTo>
                    <a:pt x="2338" y="2844"/>
                  </a:lnTo>
                  <a:lnTo>
                    <a:pt x="2282" y="2884"/>
                  </a:lnTo>
                  <a:lnTo>
                    <a:pt x="2223" y="2918"/>
                  </a:lnTo>
                  <a:lnTo>
                    <a:pt x="2162" y="2948"/>
                  </a:lnTo>
                  <a:lnTo>
                    <a:pt x="2099" y="2972"/>
                  </a:lnTo>
                  <a:lnTo>
                    <a:pt x="2033" y="2992"/>
                  </a:lnTo>
                  <a:lnTo>
                    <a:pt x="1966" y="3005"/>
                  </a:lnTo>
                  <a:lnTo>
                    <a:pt x="1898" y="3014"/>
                  </a:lnTo>
                  <a:lnTo>
                    <a:pt x="1829" y="3016"/>
                  </a:lnTo>
                  <a:lnTo>
                    <a:pt x="1763" y="3014"/>
                  </a:lnTo>
                  <a:lnTo>
                    <a:pt x="1697" y="3006"/>
                  </a:lnTo>
                  <a:lnTo>
                    <a:pt x="1633" y="2994"/>
                  </a:lnTo>
                  <a:lnTo>
                    <a:pt x="1570" y="2976"/>
                  </a:lnTo>
                  <a:lnTo>
                    <a:pt x="1509" y="2954"/>
                  </a:lnTo>
                  <a:lnTo>
                    <a:pt x="1449" y="2926"/>
                  </a:lnTo>
                  <a:lnTo>
                    <a:pt x="1393" y="2895"/>
                  </a:lnTo>
                  <a:lnTo>
                    <a:pt x="1339" y="2858"/>
                  </a:lnTo>
                  <a:lnTo>
                    <a:pt x="1286" y="2817"/>
                  </a:lnTo>
                  <a:lnTo>
                    <a:pt x="1237" y="2772"/>
                  </a:lnTo>
                  <a:lnTo>
                    <a:pt x="1197" y="2730"/>
                  </a:lnTo>
                  <a:lnTo>
                    <a:pt x="1161" y="2685"/>
                  </a:lnTo>
                  <a:lnTo>
                    <a:pt x="1129" y="2639"/>
                  </a:lnTo>
                  <a:lnTo>
                    <a:pt x="1100" y="2591"/>
                  </a:lnTo>
                  <a:lnTo>
                    <a:pt x="1074" y="2541"/>
                  </a:lnTo>
                  <a:lnTo>
                    <a:pt x="110" y="2541"/>
                  </a:lnTo>
                  <a:lnTo>
                    <a:pt x="85" y="2539"/>
                  </a:lnTo>
                  <a:lnTo>
                    <a:pt x="61" y="2530"/>
                  </a:lnTo>
                  <a:lnTo>
                    <a:pt x="41" y="2517"/>
                  </a:lnTo>
                  <a:lnTo>
                    <a:pt x="25" y="2500"/>
                  </a:lnTo>
                  <a:lnTo>
                    <a:pt x="11" y="2480"/>
                  </a:lnTo>
                  <a:lnTo>
                    <a:pt x="3" y="2457"/>
                  </a:lnTo>
                  <a:lnTo>
                    <a:pt x="0" y="2432"/>
                  </a:lnTo>
                  <a:lnTo>
                    <a:pt x="0" y="109"/>
                  </a:lnTo>
                  <a:lnTo>
                    <a:pt x="3" y="84"/>
                  </a:lnTo>
                  <a:lnTo>
                    <a:pt x="11" y="61"/>
                  </a:lnTo>
                  <a:lnTo>
                    <a:pt x="25" y="41"/>
                  </a:lnTo>
                  <a:lnTo>
                    <a:pt x="41" y="24"/>
                  </a:lnTo>
                  <a:lnTo>
                    <a:pt x="61" y="10"/>
                  </a:lnTo>
                  <a:lnTo>
                    <a:pt x="85" y="2"/>
                  </a:lnTo>
                  <a:lnTo>
                    <a:pt x="110"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dirty="0"/>
            </a:p>
          </p:txBody>
        </p:sp>
        <p:sp>
          <p:nvSpPr>
            <p:cNvPr id="107" name="Oval 106">
              <a:extLst>
                <a:ext uri="{FF2B5EF4-FFF2-40B4-BE49-F238E27FC236}">
                  <a16:creationId xmlns:a16="http://schemas.microsoft.com/office/drawing/2014/main" id="{FA5F6404-6664-E840-B853-59C28CA40334}"/>
                </a:ext>
              </a:extLst>
            </p:cNvPr>
            <p:cNvSpPr/>
            <p:nvPr/>
          </p:nvSpPr>
          <p:spPr>
            <a:xfrm>
              <a:off x="6044269" y="4451071"/>
              <a:ext cx="805708" cy="805707"/>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600" b="1"/>
                <a:t>03</a:t>
              </a:r>
            </a:p>
          </p:txBody>
        </p:sp>
      </p:grpSp>
      <p:sp>
        <p:nvSpPr>
          <p:cNvPr id="58" name="Rectangle 57">
            <a:extLst>
              <a:ext uri="{FF2B5EF4-FFF2-40B4-BE49-F238E27FC236}">
                <a16:creationId xmlns:a16="http://schemas.microsoft.com/office/drawing/2014/main" id="{019BE8AE-501E-1F48-AC79-B8E01F54FFB4}"/>
              </a:ext>
            </a:extLst>
          </p:cNvPr>
          <p:cNvSpPr/>
          <p:nvPr>
            <p:custDataLst>
              <p:tags r:id="rId6"/>
            </p:custDataLst>
          </p:nvPr>
        </p:nvSpPr>
        <p:spPr>
          <a:xfrm>
            <a:off x="666497" y="2489116"/>
            <a:ext cx="5582025" cy="523220"/>
          </a:xfrm>
          <a:prstGeom prst="rect">
            <a:avLst/>
          </a:prstGeom>
          <a:solidFill>
            <a:schemeClr val="accent5"/>
          </a:solidFill>
        </p:spPr>
        <p:txBody>
          <a:bodyPr wrap="square" rtlCol="0">
            <a:spAutoFit/>
          </a:bodyPr>
          <a:lstStyle/>
          <a:p>
            <a:pPr rtl="0"/>
            <a:r>
              <a:rPr lang="fr" sz="2800" b="1">
                <a:solidFill>
                  <a:schemeClr val="bg1"/>
                </a:solidFill>
              </a:rPr>
              <a:t>Grandes thématiques à aborder</a:t>
            </a:r>
          </a:p>
        </p:txBody>
      </p:sp>
      <p:sp>
        <p:nvSpPr>
          <p:cNvPr id="54" name="Inhaltsplatzhalter 4">
            <a:extLst>
              <a:ext uri="{FF2B5EF4-FFF2-40B4-BE49-F238E27FC236}">
                <a16:creationId xmlns:a16="http://schemas.microsoft.com/office/drawing/2014/main" id="{A451A872-A7D4-1947-8EA0-F29357057B5A}"/>
              </a:ext>
            </a:extLst>
          </p:cNvPr>
          <p:cNvSpPr txBox="1">
            <a:spLocks/>
          </p:cNvSpPr>
          <p:nvPr>
            <p:custDataLst>
              <p:tags r:id="rId7"/>
            </p:custDataLst>
          </p:nvPr>
        </p:nvSpPr>
        <p:spPr>
          <a:xfrm>
            <a:off x="686421" y="3338883"/>
            <a:ext cx="5473593" cy="553998"/>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fr" sz="1800" dirty="0">
                <a:solidFill>
                  <a:schemeClr val="tx1"/>
                </a:solidFill>
                <a:latin typeface="+mn-lt"/>
              </a:rPr>
              <a:t>La différence, la stigmatisation, la honte et leur impact </a:t>
            </a:r>
            <a:br>
              <a:rPr lang="en-US" sz="1800" dirty="0">
                <a:solidFill>
                  <a:schemeClr val="tx1"/>
                </a:solidFill>
                <a:latin typeface="+mn-lt"/>
              </a:rPr>
            </a:br>
            <a:r>
              <a:rPr lang="fr" sz="1800" dirty="0">
                <a:solidFill>
                  <a:schemeClr val="tx1"/>
                </a:solidFill>
                <a:latin typeface="+mn-lt"/>
              </a:rPr>
              <a:t>sur le quotidien de la personne</a:t>
            </a:r>
          </a:p>
        </p:txBody>
      </p:sp>
      <p:sp>
        <p:nvSpPr>
          <p:cNvPr id="62" name="Freeform 15">
            <a:extLst>
              <a:ext uri="{FF2B5EF4-FFF2-40B4-BE49-F238E27FC236}">
                <a16:creationId xmlns:a16="http://schemas.microsoft.com/office/drawing/2014/main" id="{C0EED996-9F6F-0549-99AA-E74B98384E2F}"/>
              </a:ext>
            </a:extLst>
          </p:cNvPr>
          <p:cNvSpPr>
            <a:spLocks/>
          </p:cNvSpPr>
          <p:nvPr>
            <p:custDataLst>
              <p:tags r:id="rId8"/>
            </p:custDataLst>
          </p:nvPr>
        </p:nvSpPr>
        <p:spPr bwMode="auto">
          <a:xfrm>
            <a:off x="303666" y="3464242"/>
            <a:ext cx="274320" cy="182880"/>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900"/>
          </a:p>
        </p:txBody>
      </p:sp>
      <p:sp>
        <p:nvSpPr>
          <p:cNvPr id="99" name="Inhaltsplatzhalter 4">
            <a:extLst>
              <a:ext uri="{FF2B5EF4-FFF2-40B4-BE49-F238E27FC236}">
                <a16:creationId xmlns:a16="http://schemas.microsoft.com/office/drawing/2014/main" id="{287C5A3D-E0D4-E046-9060-9692FDD1EE92}"/>
              </a:ext>
            </a:extLst>
          </p:cNvPr>
          <p:cNvSpPr txBox="1">
            <a:spLocks/>
          </p:cNvSpPr>
          <p:nvPr>
            <p:custDataLst>
              <p:tags r:id="rId9"/>
            </p:custDataLst>
          </p:nvPr>
        </p:nvSpPr>
        <p:spPr>
          <a:xfrm>
            <a:off x="694477" y="4044472"/>
            <a:ext cx="5473593" cy="1107996"/>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fr" sz="1800" dirty="0">
                <a:solidFill>
                  <a:schemeClr val="tx1"/>
                </a:solidFill>
                <a:latin typeface="+mn-lt"/>
              </a:rPr>
              <a:t>Les phénomènes, craints ou avérés, de discrimination, de pénalisation, de harcèlement, d’abus et de menace au sein de la famille, de la communauté ou de la société, et leur impact sur le quotidien de la personne</a:t>
            </a:r>
          </a:p>
        </p:txBody>
      </p:sp>
      <p:sp>
        <p:nvSpPr>
          <p:cNvPr id="100" name="Freeform 15">
            <a:extLst>
              <a:ext uri="{FF2B5EF4-FFF2-40B4-BE49-F238E27FC236}">
                <a16:creationId xmlns:a16="http://schemas.microsoft.com/office/drawing/2014/main" id="{21EAA202-3E18-EA4E-BED0-9EEB5571E774}"/>
              </a:ext>
            </a:extLst>
          </p:cNvPr>
          <p:cNvSpPr>
            <a:spLocks/>
          </p:cNvSpPr>
          <p:nvPr>
            <p:custDataLst>
              <p:tags r:id="rId10"/>
            </p:custDataLst>
          </p:nvPr>
        </p:nvSpPr>
        <p:spPr bwMode="auto">
          <a:xfrm>
            <a:off x="303666" y="4197241"/>
            <a:ext cx="274320" cy="182880"/>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900"/>
          </a:p>
        </p:txBody>
      </p:sp>
      <p:sp>
        <p:nvSpPr>
          <p:cNvPr id="101" name="Inhaltsplatzhalter 4">
            <a:extLst>
              <a:ext uri="{FF2B5EF4-FFF2-40B4-BE49-F238E27FC236}">
                <a16:creationId xmlns:a16="http://schemas.microsoft.com/office/drawing/2014/main" id="{88046CB5-6F14-034E-AFD1-5F4F275B1E79}"/>
              </a:ext>
            </a:extLst>
          </p:cNvPr>
          <p:cNvSpPr txBox="1">
            <a:spLocks/>
          </p:cNvSpPr>
          <p:nvPr>
            <p:custDataLst>
              <p:tags r:id="rId11"/>
            </p:custDataLst>
          </p:nvPr>
        </p:nvSpPr>
        <p:spPr>
          <a:xfrm>
            <a:off x="686421" y="5363333"/>
            <a:ext cx="5473593" cy="553998"/>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fr" sz="1800" dirty="0">
                <a:solidFill>
                  <a:schemeClr val="tx1"/>
                </a:solidFill>
                <a:latin typeface="Calibri" panose="020F0502020204030204" pitchFamily="34" charset="0"/>
              </a:rPr>
              <a:t>D’autres personnes qui se trouvent dans la même situation et font l’objet de préjudices continuels</a:t>
            </a:r>
          </a:p>
        </p:txBody>
      </p:sp>
      <p:sp>
        <p:nvSpPr>
          <p:cNvPr id="104" name="Freeform 15">
            <a:extLst>
              <a:ext uri="{FF2B5EF4-FFF2-40B4-BE49-F238E27FC236}">
                <a16:creationId xmlns:a16="http://schemas.microsoft.com/office/drawing/2014/main" id="{72681DB2-8E54-DD47-A32C-C38212F38367}"/>
              </a:ext>
            </a:extLst>
          </p:cNvPr>
          <p:cNvSpPr>
            <a:spLocks/>
          </p:cNvSpPr>
          <p:nvPr>
            <p:custDataLst>
              <p:tags r:id="rId12"/>
            </p:custDataLst>
          </p:nvPr>
        </p:nvSpPr>
        <p:spPr bwMode="auto">
          <a:xfrm>
            <a:off x="303666" y="5447284"/>
            <a:ext cx="274320" cy="182880"/>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900"/>
          </a:p>
        </p:txBody>
      </p:sp>
      <p:sp>
        <p:nvSpPr>
          <p:cNvPr id="109" name="Inhaltsplatzhalter 4">
            <a:extLst>
              <a:ext uri="{FF2B5EF4-FFF2-40B4-BE49-F238E27FC236}">
                <a16:creationId xmlns:a16="http://schemas.microsoft.com/office/drawing/2014/main" id="{523A0B49-23CD-C64E-A53F-6F53BD64EB08}"/>
              </a:ext>
            </a:extLst>
          </p:cNvPr>
          <p:cNvSpPr txBox="1">
            <a:spLocks/>
          </p:cNvSpPr>
          <p:nvPr>
            <p:custDataLst>
              <p:tags r:id="rId13"/>
            </p:custDataLst>
          </p:nvPr>
        </p:nvSpPr>
        <p:spPr>
          <a:xfrm>
            <a:off x="692578" y="6134383"/>
            <a:ext cx="6165421" cy="276999"/>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fr" sz="1800" dirty="0">
                <a:solidFill>
                  <a:schemeClr val="tx1"/>
                </a:solidFill>
                <a:latin typeface="Calibri" panose="020F0502020204030204" pitchFamily="34" charset="0"/>
              </a:rPr>
              <a:t>Les interactions avec les autorités publiques et l’accès à la justice</a:t>
            </a:r>
          </a:p>
        </p:txBody>
      </p:sp>
      <p:sp>
        <p:nvSpPr>
          <p:cNvPr id="110" name="Freeform 15">
            <a:extLst>
              <a:ext uri="{FF2B5EF4-FFF2-40B4-BE49-F238E27FC236}">
                <a16:creationId xmlns:a16="http://schemas.microsoft.com/office/drawing/2014/main" id="{4149FB54-88B2-C641-A4D2-6D4DDBCB8B2B}"/>
              </a:ext>
            </a:extLst>
          </p:cNvPr>
          <p:cNvSpPr>
            <a:spLocks/>
          </p:cNvSpPr>
          <p:nvPr>
            <p:custDataLst>
              <p:tags r:id="rId14"/>
            </p:custDataLst>
          </p:nvPr>
        </p:nvSpPr>
        <p:spPr bwMode="auto">
          <a:xfrm>
            <a:off x="303666" y="6220584"/>
            <a:ext cx="274320" cy="182880"/>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900"/>
          </a:p>
        </p:txBody>
      </p:sp>
      <p:sp>
        <p:nvSpPr>
          <p:cNvPr id="111" name="Inhaltsplatzhalter 4">
            <a:extLst>
              <a:ext uri="{FF2B5EF4-FFF2-40B4-BE49-F238E27FC236}">
                <a16:creationId xmlns:a16="http://schemas.microsoft.com/office/drawing/2014/main" id="{6C17FB74-FA73-F84E-924E-D308A0B87E4C}"/>
              </a:ext>
            </a:extLst>
          </p:cNvPr>
          <p:cNvSpPr txBox="1">
            <a:spLocks/>
          </p:cNvSpPr>
          <p:nvPr>
            <p:custDataLst>
              <p:tags r:id="rId15"/>
            </p:custDataLst>
          </p:nvPr>
        </p:nvSpPr>
        <p:spPr>
          <a:xfrm>
            <a:off x="692577" y="6663000"/>
            <a:ext cx="5473593" cy="276999"/>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fr" sz="1800">
                <a:solidFill>
                  <a:schemeClr val="tx1"/>
                </a:solidFill>
                <a:latin typeface="Calibri" panose="020F0502020204030204" pitchFamily="34" charset="0"/>
              </a:rPr>
              <a:t>Le cercle d’amis et les réseaux sociaux</a:t>
            </a:r>
          </a:p>
        </p:txBody>
      </p:sp>
      <p:sp>
        <p:nvSpPr>
          <p:cNvPr id="112" name="Freeform 15">
            <a:extLst>
              <a:ext uri="{FF2B5EF4-FFF2-40B4-BE49-F238E27FC236}">
                <a16:creationId xmlns:a16="http://schemas.microsoft.com/office/drawing/2014/main" id="{E03CAD31-BA7E-7B47-959A-E29813439AD6}"/>
              </a:ext>
            </a:extLst>
          </p:cNvPr>
          <p:cNvSpPr>
            <a:spLocks/>
          </p:cNvSpPr>
          <p:nvPr>
            <p:custDataLst>
              <p:tags r:id="rId16"/>
            </p:custDataLst>
          </p:nvPr>
        </p:nvSpPr>
        <p:spPr bwMode="auto">
          <a:xfrm>
            <a:off x="303666" y="6735005"/>
            <a:ext cx="274320" cy="182880"/>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900"/>
          </a:p>
        </p:txBody>
      </p:sp>
      <p:sp>
        <p:nvSpPr>
          <p:cNvPr id="113" name="Inhaltsplatzhalter 4">
            <a:extLst>
              <a:ext uri="{FF2B5EF4-FFF2-40B4-BE49-F238E27FC236}">
                <a16:creationId xmlns:a16="http://schemas.microsoft.com/office/drawing/2014/main" id="{FE7191AD-FFDA-704C-846A-6469FD7707FB}"/>
              </a:ext>
            </a:extLst>
          </p:cNvPr>
          <p:cNvSpPr txBox="1">
            <a:spLocks/>
          </p:cNvSpPr>
          <p:nvPr>
            <p:custDataLst>
              <p:tags r:id="rId17"/>
            </p:custDataLst>
          </p:nvPr>
        </p:nvSpPr>
        <p:spPr>
          <a:xfrm>
            <a:off x="692577" y="7225470"/>
            <a:ext cx="5473593" cy="553998"/>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fr" sz="1800" dirty="0">
                <a:solidFill>
                  <a:schemeClr val="tx1"/>
                </a:solidFill>
                <a:latin typeface="Calibri" panose="020F0502020204030204" pitchFamily="34" charset="0"/>
              </a:rPr>
              <a:t>La capacité à accéder à un logement, un emploi, une éducation et des soins médicaux décents sur le long terme</a:t>
            </a:r>
          </a:p>
        </p:txBody>
      </p:sp>
      <p:sp>
        <p:nvSpPr>
          <p:cNvPr id="114" name="Freeform 15">
            <a:extLst>
              <a:ext uri="{FF2B5EF4-FFF2-40B4-BE49-F238E27FC236}">
                <a16:creationId xmlns:a16="http://schemas.microsoft.com/office/drawing/2014/main" id="{B4CD3746-3F74-EE45-A86A-55C1C30DAF8D}"/>
              </a:ext>
            </a:extLst>
          </p:cNvPr>
          <p:cNvSpPr>
            <a:spLocks/>
          </p:cNvSpPr>
          <p:nvPr>
            <p:custDataLst>
              <p:tags r:id="rId18"/>
            </p:custDataLst>
          </p:nvPr>
        </p:nvSpPr>
        <p:spPr bwMode="auto">
          <a:xfrm>
            <a:off x="303666" y="7348459"/>
            <a:ext cx="274320" cy="182880"/>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900"/>
          </a:p>
        </p:txBody>
      </p:sp>
      <p:sp>
        <p:nvSpPr>
          <p:cNvPr id="115" name="Inhaltsplatzhalter 4">
            <a:extLst>
              <a:ext uri="{FF2B5EF4-FFF2-40B4-BE49-F238E27FC236}">
                <a16:creationId xmlns:a16="http://schemas.microsoft.com/office/drawing/2014/main" id="{47831DC9-4975-F144-A90B-FFBC6D02C9B1}"/>
              </a:ext>
            </a:extLst>
          </p:cNvPr>
          <p:cNvSpPr txBox="1">
            <a:spLocks/>
          </p:cNvSpPr>
          <p:nvPr>
            <p:custDataLst>
              <p:tags r:id="rId19"/>
            </p:custDataLst>
          </p:nvPr>
        </p:nvSpPr>
        <p:spPr>
          <a:xfrm>
            <a:off x="692577" y="8031926"/>
            <a:ext cx="5473593" cy="553998"/>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fr" sz="1800" dirty="0">
                <a:solidFill>
                  <a:schemeClr val="tx1"/>
                </a:solidFill>
                <a:latin typeface="Calibri" panose="020F0502020204030204" pitchFamily="34" charset="0"/>
              </a:rPr>
              <a:t>Les pressions familiales, sociales ou d’une autre nature et leurs</a:t>
            </a:r>
            <a:r>
              <a:rPr lang="en-US" sz="1800" dirty="0">
                <a:solidFill>
                  <a:schemeClr val="tx1"/>
                </a:solidFill>
                <a:latin typeface="Calibri" panose="020F0502020204030204" pitchFamily="34" charset="0"/>
              </a:rPr>
              <a:t> </a:t>
            </a:r>
            <a:r>
              <a:rPr lang="fr" sz="1800" dirty="0">
                <a:solidFill>
                  <a:schemeClr val="tx1"/>
                </a:solidFill>
                <a:latin typeface="Calibri" panose="020F0502020204030204" pitchFamily="34" charset="0"/>
              </a:rPr>
              <a:t>conséquences sur le plan émotionnel</a:t>
            </a:r>
          </a:p>
        </p:txBody>
      </p:sp>
      <p:sp>
        <p:nvSpPr>
          <p:cNvPr id="127" name="Freeform 15">
            <a:extLst>
              <a:ext uri="{FF2B5EF4-FFF2-40B4-BE49-F238E27FC236}">
                <a16:creationId xmlns:a16="http://schemas.microsoft.com/office/drawing/2014/main" id="{9772B674-C025-9D41-BB83-3E67D0019BB3}"/>
              </a:ext>
            </a:extLst>
          </p:cNvPr>
          <p:cNvSpPr>
            <a:spLocks/>
          </p:cNvSpPr>
          <p:nvPr>
            <p:custDataLst>
              <p:tags r:id="rId20"/>
            </p:custDataLst>
          </p:nvPr>
        </p:nvSpPr>
        <p:spPr bwMode="auto">
          <a:xfrm>
            <a:off x="303666" y="8100052"/>
            <a:ext cx="274320" cy="182880"/>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900"/>
          </a:p>
        </p:txBody>
      </p:sp>
      <p:sp>
        <p:nvSpPr>
          <p:cNvPr id="128" name="Inhaltsplatzhalter 4">
            <a:extLst>
              <a:ext uri="{FF2B5EF4-FFF2-40B4-BE49-F238E27FC236}">
                <a16:creationId xmlns:a16="http://schemas.microsoft.com/office/drawing/2014/main" id="{89D6F0D5-5620-6949-B8ED-4FABE53689D4}"/>
              </a:ext>
            </a:extLst>
          </p:cNvPr>
          <p:cNvSpPr txBox="1">
            <a:spLocks/>
          </p:cNvSpPr>
          <p:nvPr>
            <p:custDataLst>
              <p:tags r:id="rId21"/>
            </p:custDataLst>
          </p:nvPr>
        </p:nvSpPr>
        <p:spPr>
          <a:xfrm>
            <a:off x="7291210" y="3400328"/>
            <a:ext cx="5473593" cy="553998"/>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fr" sz="1800" dirty="0">
                <a:solidFill>
                  <a:schemeClr val="tx1"/>
                </a:solidFill>
                <a:latin typeface="+mn-lt"/>
              </a:rPr>
              <a:t>Les stéréotypes et les préjugés de la société sur les relations entre personnes de même genre </a:t>
            </a:r>
          </a:p>
        </p:txBody>
      </p:sp>
      <p:sp>
        <p:nvSpPr>
          <p:cNvPr id="129" name="Freeform 15">
            <a:extLst>
              <a:ext uri="{FF2B5EF4-FFF2-40B4-BE49-F238E27FC236}">
                <a16:creationId xmlns:a16="http://schemas.microsoft.com/office/drawing/2014/main" id="{0106F65D-888C-804B-8913-AFDC10FD976D}"/>
              </a:ext>
            </a:extLst>
          </p:cNvPr>
          <p:cNvSpPr>
            <a:spLocks/>
          </p:cNvSpPr>
          <p:nvPr>
            <p:custDataLst>
              <p:tags r:id="rId22"/>
            </p:custDataLst>
          </p:nvPr>
        </p:nvSpPr>
        <p:spPr bwMode="auto">
          <a:xfrm>
            <a:off x="6874312" y="3464242"/>
            <a:ext cx="274320" cy="182880"/>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900"/>
          </a:p>
        </p:txBody>
      </p:sp>
      <p:sp>
        <p:nvSpPr>
          <p:cNvPr id="130" name="Inhaltsplatzhalter 4">
            <a:extLst>
              <a:ext uri="{FF2B5EF4-FFF2-40B4-BE49-F238E27FC236}">
                <a16:creationId xmlns:a16="http://schemas.microsoft.com/office/drawing/2014/main" id="{B7B8C9D8-F3F6-BA4C-B715-04BAB1F4D125}"/>
              </a:ext>
            </a:extLst>
          </p:cNvPr>
          <p:cNvSpPr txBox="1">
            <a:spLocks/>
          </p:cNvSpPr>
          <p:nvPr>
            <p:custDataLst>
              <p:tags r:id="rId23"/>
            </p:custDataLst>
          </p:nvPr>
        </p:nvSpPr>
        <p:spPr>
          <a:xfrm>
            <a:off x="7291209" y="4098590"/>
            <a:ext cx="5473593" cy="553998"/>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fr" sz="1800">
                <a:solidFill>
                  <a:schemeClr val="tx1"/>
                </a:solidFill>
                <a:latin typeface="+mn-lt"/>
              </a:rPr>
              <a:t>Le cas échéant, les relations passées ou présentes avec une personne de même genre</a:t>
            </a:r>
          </a:p>
        </p:txBody>
      </p:sp>
      <p:sp>
        <p:nvSpPr>
          <p:cNvPr id="131" name="Freeform 15">
            <a:extLst>
              <a:ext uri="{FF2B5EF4-FFF2-40B4-BE49-F238E27FC236}">
                <a16:creationId xmlns:a16="http://schemas.microsoft.com/office/drawing/2014/main" id="{E88D24A8-DF81-5B43-9AA0-C5011B7A6593}"/>
              </a:ext>
            </a:extLst>
          </p:cNvPr>
          <p:cNvSpPr>
            <a:spLocks/>
          </p:cNvSpPr>
          <p:nvPr>
            <p:custDataLst>
              <p:tags r:id="rId24"/>
            </p:custDataLst>
          </p:nvPr>
        </p:nvSpPr>
        <p:spPr bwMode="auto">
          <a:xfrm>
            <a:off x="6874312" y="4274496"/>
            <a:ext cx="274320" cy="182880"/>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900"/>
          </a:p>
        </p:txBody>
      </p:sp>
      <p:sp>
        <p:nvSpPr>
          <p:cNvPr id="132" name="Inhaltsplatzhalter 4">
            <a:extLst>
              <a:ext uri="{FF2B5EF4-FFF2-40B4-BE49-F238E27FC236}">
                <a16:creationId xmlns:a16="http://schemas.microsoft.com/office/drawing/2014/main" id="{7251CDE3-2718-D443-AC3E-ED299CE7683D}"/>
              </a:ext>
            </a:extLst>
          </p:cNvPr>
          <p:cNvSpPr txBox="1">
            <a:spLocks/>
          </p:cNvSpPr>
          <p:nvPr>
            <p:custDataLst>
              <p:tags r:id="rId25"/>
            </p:custDataLst>
          </p:nvPr>
        </p:nvSpPr>
        <p:spPr>
          <a:xfrm>
            <a:off x="7284822" y="4888859"/>
            <a:ext cx="5473593" cy="553998"/>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fr" sz="1800">
                <a:solidFill>
                  <a:schemeClr val="tx1"/>
                </a:solidFill>
                <a:latin typeface="Calibri" panose="020F0502020204030204" pitchFamily="34" charset="0"/>
              </a:rPr>
              <a:t>La gêne ou la méconnaissance des termes relatifs à l’OSIEGCS</a:t>
            </a:r>
          </a:p>
        </p:txBody>
      </p:sp>
      <p:sp>
        <p:nvSpPr>
          <p:cNvPr id="133" name="Freeform 15">
            <a:extLst>
              <a:ext uri="{FF2B5EF4-FFF2-40B4-BE49-F238E27FC236}">
                <a16:creationId xmlns:a16="http://schemas.microsoft.com/office/drawing/2014/main" id="{7659C9F2-A8D9-3540-A9D9-C76C79ECC34D}"/>
              </a:ext>
            </a:extLst>
          </p:cNvPr>
          <p:cNvSpPr>
            <a:spLocks/>
          </p:cNvSpPr>
          <p:nvPr>
            <p:custDataLst>
              <p:tags r:id="rId26"/>
            </p:custDataLst>
          </p:nvPr>
        </p:nvSpPr>
        <p:spPr bwMode="auto">
          <a:xfrm>
            <a:off x="6874312" y="5000611"/>
            <a:ext cx="274320" cy="182880"/>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900"/>
          </a:p>
        </p:txBody>
      </p:sp>
      <p:sp>
        <p:nvSpPr>
          <p:cNvPr id="134" name="Inhaltsplatzhalter 4">
            <a:extLst>
              <a:ext uri="{FF2B5EF4-FFF2-40B4-BE49-F238E27FC236}">
                <a16:creationId xmlns:a16="http://schemas.microsoft.com/office/drawing/2014/main" id="{A8D5E7B7-6670-F74F-94E3-8734125B094F}"/>
              </a:ext>
            </a:extLst>
          </p:cNvPr>
          <p:cNvSpPr txBox="1">
            <a:spLocks/>
          </p:cNvSpPr>
          <p:nvPr>
            <p:custDataLst>
              <p:tags r:id="rId27"/>
            </p:custDataLst>
          </p:nvPr>
        </p:nvSpPr>
        <p:spPr>
          <a:xfrm>
            <a:off x="7290979" y="5603538"/>
            <a:ext cx="5056079" cy="1938992"/>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fr" sz="1800" dirty="0">
                <a:solidFill>
                  <a:schemeClr val="tx1"/>
                </a:solidFill>
                <a:latin typeface="Calibri" panose="020F0502020204030204" pitchFamily="34" charset="0"/>
              </a:rPr>
              <a:t>Le profil culturel, économique, familial, politique, religieux et social de la personne interviewée, qui est susceptible d’influencer la manière dont se manifestent son orientation sexuelle, son identité de genre, son expression de genre ou ses caractéristiques de sexe, et d’expliquer pourquoi elle ne vit pas ouvertement sa diversité</a:t>
            </a:r>
          </a:p>
        </p:txBody>
      </p:sp>
      <p:sp>
        <p:nvSpPr>
          <p:cNvPr id="135" name="Freeform 15">
            <a:extLst>
              <a:ext uri="{FF2B5EF4-FFF2-40B4-BE49-F238E27FC236}">
                <a16:creationId xmlns:a16="http://schemas.microsoft.com/office/drawing/2014/main" id="{9CE650F0-5910-3E43-9EF5-1371B9C12C40}"/>
              </a:ext>
            </a:extLst>
          </p:cNvPr>
          <p:cNvSpPr>
            <a:spLocks/>
          </p:cNvSpPr>
          <p:nvPr>
            <p:custDataLst>
              <p:tags r:id="rId28"/>
            </p:custDataLst>
          </p:nvPr>
        </p:nvSpPr>
        <p:spPr bwMode="auto">
          <a:xfrm>
            <a:off x="6874312" y="5726726"/>
            <a:ext cx="274320" cy="182880"/>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900"/>
          </a:p>
        </p:txBody>
      </p:sp>
      <p:sp>
        <p:nvSpPr>
          <p:cNvPr id="140" name="Inhaltsplatzhalter 4">
            <a:extLst>
              <a:ext uri="{FF2B5EF4-FFF2-40B4-BE49-F238E27FC236}">
                <a16:creationId xmlns:a16="http://schemas.microsoft.com/office/drawing/2014/main" id="{58140E58-ECB5-B84C-8018-B1DF7051F30C}"/>
              </a:ext>
            </a:extLst>
          </p:cNvPr>
          <p:cNvSpPr txBox="1">
            <a:spLocks/>
          </p:cNvSpPr>
          <p:nvPr>
            <p:custDataLst>
              <p:tags r:id="rId29"/>
            </p:custDataLst>
          </p:nvPr>
        </p:nvSpPr>
        <p:spPr>
          <a:xfrm>
            <a:off x="7290978" y="7717910"/>
            <a:ext cx="5473593" cy="553998"/>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fr" sz="1800" dirty="0">
                <a:solidFill>
                  <a:schemeClr val="tx1"/>
                </a:solidFill>
                <a:latin typeface="Calibri" panose="020F0502020204030204" pitchFamily="34" charset="0"/>
              </a:rPr>
              <a:t>Les doutes sur le respect de la confidentialité dans certaines procédures ou par certaines organisations d’aide </a:t>
            </a:r>
          </a:p>
        </p:txBody>
      </p:sp>
      <p:sp>
        <p:nvSpPr>
          <p:cNvPr id="141" name="Freeform 15">
            <a:extLst>
              <a:ext uri="{FF2B5EF4-FFF2-40B4-BE49-F238E27FC236}">
                <a16:creationId xmlns:a16="http://schemas.microsoft.com/office/drawing/2014/main" id="{8083FD34-40CF-A54D-A9E6-A92071790DFD}"/>
              </a:ext>
            </a:extLst>
          </p:cNvPr>
          <p:cNvSpPr>
            <a:spLocks/>
          </p:cNvSpPr>
          <p:nvPr>
            <p:custDataLst>
              <p:tags r:id="rId30"/>
            </p:custDataLst>
          </p:nvPr>
        </p:nvSpPr>
        <p:spPr bwMode="auto">
          <a:xfrm>
            <a:off x="6874312" y="7830304"/>
            <a:ext cx="274320" cy="182880"/>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900"/>
          </a:p>
        </p:txBody>
      </p:sp>
      <p:sp>
        <p:nvSpPr>
          <p:cNvPr id="142" name="Slide Number Placeholder 5">
            <a:extLst>
              <a:ext uri="{FF2B5EF4-FFF2-40B4-BE49-F238E27FC236}">
                <a16:creationId xmlns:a16="http://schemas.microsoft.com/office/drawing/2014/main" id="{10D89118-FA7A-A940-945D-BD208AE41AEF}"/>
              </a:ext>
            </a:extLst>
          </p:cNvPr>
          <p:cNvSpPr txBox="1">
            <a:spLocks/>
          </p:cNvSpPr>
          <p:nvPr>
            <p:custDataLst>
              <p:tags r:id="rId31"/>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050" smtClean="0">
                <a:solidFill>
                  <a:schemeClr val="bg1"/>
                </a:solidFill>
              </a:rPr>
              <a:pPr>
                <a:defRPr/>
              </a:pPr>
              <a:t>23</a:t>
            </a:fld>
            <a:endParaRPr lang="en-US" altLang="en-US" sz="1050" dirty="0">
              <a:solidFill>
                <a:schemeClr val="bg1"/>
              </a:solidFill>
            </a:endParaRPr>
          </a:p>
        </p:txBody>
      </p:sp>
    </p:spTree>
    <p:extLst>
      <p:ext uri="{BB962C8B-B14F-4D97-AF65-F5344CB8AC3E}">
        <p14:creationId xmlns:p14="http://schemas.microsoft.com/office/powerpoint/2010/main" val="472740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0"/>
                                        </p:tgtEl>
                                        <p:attrNameLst>
                                          <p:attrName>style.visibility</p:attrName>
                                        </p:attrNameLst>
                                      </p:cBhvr>
                                      <p:to>
                                        <p:strVal val="visible"/>
                                      </p:to>
                                    </p:set>
                                    <p:animEffect transition="in" filter="fade">
                                      <p:cBhvr>
                                        <p:cTn id="15" dur="500"/>
                                        <p:tgtEl>
                                          <p:spTgt spid="10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500"/>
                                        <p:tgtEl>
                                          <p:spTgt spid="9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4"/>
                                        </p:tgtEl>
                                        <p:attrNameLst>
                                          <p:attrName>style.visibility</p:attrName>
                                        </p:attrNameLst>
                                      </p:cBhvr>
                                      <p:to>
                                        <p:strVal val="visible"/>
                                      </p:to>
                                    </p:set>
                                    <p:animEffect transition="in" filter="fade">
                                      <p:cBhvr>
                                        <p:cTn id="23" dur="500"/>
                                        <p:tgtEl>
                                          <p:spTgt spid="10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1"/>
                                        </p:tgtEl>
                                        <p:attrNameLst>
                                          <p:attrName>style.visibility</p:attrName>
                                        </p:attrNameLst>
                                      </p:cBhvr>
                                      <p:to>
                                        <p:strVal val="visible"/>
                                      </p:to>
                                    </p:set>
                                    <p:animEffect transition="in" filter="fade">
                                      <p:cBhvr>
                                        <p:cTn id="26" dur="500"/>
                                        <p:tgtEl>
                                          <p:spTgt spid="10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fade">
                                      <p:cBhvr>
                                        <p:cTn id="31" dur="500"/>
                                        <p:tgtEl>
                                          <p:spTgt spid="1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9"/>
                                        </p:tgtEl>
                                        <p:attrNameLst>
                                          <p:attrName>style.visibility</p:attrName>
                                        </p:attrNameLst>
                                      </p:cBhvr>
                                      <p:to>
                                        <p:strVal val="visible"/>
                                      </p:to>
                                    </p:set>
                                    <p:animEffect transition="in" filter="fade">
                                      <p:cBhvr>
                                        <p:cTn id="34" dur="500"/>
                                        <p:tgtEl>
                                          <p:spTgt spid="10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fade">
                                      <p:cBhvr>
                                        <p:cTn id="39" dur="500"/>
                                        <p:tgtEl>
                                          <p:spTgt spid="11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1"/>
                                        </p:tgtEl>
                                        <p:attrNameLst>
                                          <p:attrName>style.visibility</p:attrName>
                                        </p:attrNameLst>
                                      </p:cBhvr>
                                      <p:to>
                                        <p:strVal val="visible"/>
                                      </p:to>
                                    </p:set>
                                    <p:animEffect transition="in" filter="fade">
                                      <p:cBhvr>
                                        <p:cTn id="42" dur="500"/>
                                        <p:tgtEl>
                                          <p:spTgt spid="1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4"/>
                                        </p:tgtEl>
                                        <p:attrNameLst>
                                          <p:attrName>style.visibility</p:attrName>
                                        </p:attrNameLst>
                                      </p:cBhvr>
                                      <p:to>
                                        <p:strVal val="visible"/>
                                      </p:to>
                                    </p:set>
                                    <p:animEffect transition="in" filter="fade">
                                      <p:cBhvr>
                                        <p:cTn id="47" dur="500"/>
                                        <p:tgtEl>
                                          <p:spTgt spid="11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13"/>
                                        </p:tgtEl>
                                        <p:attrNameLst>
                                          <p:attrName>style.visibility</p:attrName>
                                        </p:attrNameLst>
                                      </p:cBhvr>
                                      <p:to>
                                        <p:strVal val="visible"/>
                                      </p:to>
                                    </p:set>
                                    <p:animEffect transition="in" filter="fade">
                                      <p:cBhvr>
                                        <p:cTn id="50" dur="500"/>
                                        <p:tgtEl>
                                          <p:spTgt spid="11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27"/>
                                        </p:tgtEl>
                                        <p:attrNameLst>
                                          <p:attrName>style.visibility</p:attrName>
                                        </p:attrNameLst>
                                      </p:cBhvr>
                                      <p:to>
                                        <p:strVal val="visible"/>
                                      </p:to>
                                    </p:set>
                                    <p:animEffect transition="in" filter="fade">
                                      <p:cBhvr>
                                        <p:cTn id="55" dur="500"/>
                                        <p:tgtEl>
                                          <p:spTgt spid="12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15"/>
                                        </p:tgtEl>
                                        <p:attrNameLst>
                                          <p:attrName>style.visibility</p:attrName>
                                        </p:attrNameLst>
                                      </p:cBhvr>
                                      <p:to>
                                        <p:strVal val="visible"/>
                                      </p:to>
                                    </p:set>
                                    <p:animEffect transition="in" filter="fade">
                                      <p:cBhvr>
                                        <p:cTn id="58" dur="500"/>
                                        <p:tgtEl>
                                          <p:spTgt spid="11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29"/>
                                        </p:tgtEl>
                                        <p:attrNameLst>
                                          <p:attrName>style.visibility</p:attrName>
                                        </p:attrNameLst>
                                      </p:cBhvr>
                                      <p:to>
                                        <p:strVal val="visible"/>
                                      </p:to>
                                    </p:set>
                                    <p:animEffect transition="in" filter="fade">
                                      <p:cBhvr>
                                        <p:cTn id="63" dur="500"/>
                                        <p:tgtEl>
                                          <p:spTgt spid="12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28"/>
                                        </p:tgtEl>
                                        <p:attrNameLst>
                                          <p:attrName>style.visibility</p:attrName>
                                        </p:attrNameLst>
                                      </p:cBhvr>
                                      <p:to>
                                        <p:strVal val="visible"/>
                                      </p:to>
                                    </p:set>
                                    <p:animEffect transition="in" filter="fade">
                                      <p:cBhvr>
                                        <p:cTn id="66" dur="500"/>
                                        <p:tgtEl>
                                          <p:spTgt spid="12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31"/>
                                        </p:tgtEl>
                                        <p:attrNameLst>
                                          <p:attrName>style.visibility</p:attrName>
                                        </p:attrNameLst>
                                      </p:cBhvr>
                                      <p:to>
                                        <p:strVal val="visible"/>
                                      </p:to>
                                    </p:set>
                                    <p:animEffect transition="in" filter="fade">
                                      <p:cBhvr>
                                        <p:cTn id="71" dur="500"/>
                                        <p:tgtEl>
                                          <p:spTgt spid="131"/>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30"/>
                                        </p:tgtEl>
                                        <p:attrNameLst>
                                          <p:attrName>style.visibility</p:attrName>
                                        </p:attrNameLst>
                                      </p:cBhvr>
                                      <p:to>
                                        <p:strVal val="visible"/>
                                      </p:to>
                                    </p:set>
                                    <p:animEffect transition="in" filter="fade">
                                      <p:cBhvr>
                                        <p:cTn id="74" dur="500"/>
                                        <p:tgtEl>
                                          <p:spTgt spid="13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3"/>
                                        </p:tgtEl>
                                        <p:attrNameLst>
                                          <p:attrName>style.visibility</p:attrName>
                                        </p:attrNameLst>
                                      </p:cBhvr>
                                      <p:to>
                                        <p:strVal val="visible"/>
                                      </p:to>
                                    </p:set>
                                    <p:animEffect transition="in" filter="fade">
                                      <p:cBhvr>
                                        <p:cTn id="79" dur="500"/>
                                        <p:tgtEl>
                                          <p:spTgt spid="133"/>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32"/>
                                        </p:tgtEl>
                                        <p:attrNameLst>
                                          <p:attrName>style.visibility</p:attrName>
                                        </p:attrNameLst>
                                      </p:cBhvr>
                                      <p:to>
                                        <p:strVal val="visible"/>
                                      </p:to>
                                    </p:set>
                                    <p:animEffect transition="in" filter="fade">
                                      <p:cBhvr>
                                        <p:cTn id="82" dur="500"/>
                                        <p:tgtEl>
                                          <p:spTgt spid="132"/>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35"/>
                                        </p:tgtEl>
                                        <p:attrNameLst>
                                          <p:attrName>style.visibility</p:attrName>
                                        </p:attrNameLst>
                                      </p:cBhvr>
                                      <p:to>
                                        <p:strVal val="visible"/>
                                      </p:to>
                                    </p:set>
                                    <p:animEffect transition="in" filter="fade">
                                      <p:cBhvr>
                                        <p:cTn id="87" dur="500"/>
                                        <p:tgtEl>
                                          <p:spTgt spid="135"/>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34"/>
                                        </p:tgtEl>
                                        <p:attrNameLst>
                                          <p:attrName>style.visibility</p:attrName>
                                        </p:attrNameLst>
                                      </p:cBhvr>
                                      <p:to>
                                        <p:strVal val="visible"/>
                                      </p:to>
                                    </p:set>
                                    <p:animEffect transition="in" filter="fade">
                                      <p:cBhvr>
                                        <p:cTn id="90" dur="500"/>
                                        <p:tgtEl>
                                          <p:spTgt spid="134"/>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41"/>
                                        </p:tgtEl>
                                        <p:attrNameLst>
                                          <p:attrName>style.visibility</p:attrName>
                                        </p:attrNameLst>
                                      </p:cBhvr>
                                      <p:to>
                                        <p:strVal val="visible"/>
                                      </p:to>
                                    </p:set>
                                    <p:animEffect transition="in" filter="fade">
                                      <p:cBhvr>
                                        <p:cTn id="95" dur="500"/>
                                        <p:tgtEl>
                                          <p:spTgt spid="141"/>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40"/>
                                        </p:tgtEl>
                                        <p:attrNameLst>
                                          <p:attrName>style.visibility</p:attrName>
                                        </p:attrNameLst>
                                      </p:cBhvr>
                                      <p:to>
                                        <p:strVal val="visible"/>
                                      </p:to>
                                    </p:set>
                                    <p:animEffect transition="in" filter="fade">
                                      <p:cBhvr>
                                        <p:cTn id="98"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62" grpId="0" animBg="1"/>
      <p:bldP spid="99" grpId="0"/>
      <p:bldP spid="100" grpId="0" animBg="1"/>
      <p:bldP spid="101" grpId="0"/>
      <p:bldP spid="104" grpId="0" animBg="1"/>
      <p:bldP spid="109" grpId="0"/>
      <p:bldP spid="110" grpId="0" animBg="1"/>
      <p:bldP spid="111" grpId="0"/>
      <p:bldP spid="112" grpId="0" animBg="1"/>
      <p:bldP spid="113" grpId="0"/>
      <p:bldP spid="114" grpId="0" animBg="1"/>
      <p:bldP spid="115" grpId="0"/>
      <p:bldP spid="127" grpId="0" animBg="1"/>
      <p:bldP spid="128" grpId="0"/>
      <p:bldP spid="129" grpId="0" animBg="1"/>
      <p:bldP spid="130" grpId="0"/>
      <p:bldP spid="131" grpId="0" animBg="1"/>
      <p:bldP spid="132" grpId="0"/>
      <p:bldP spid="133" grpId="0" animBg="1"/>
      <p:bldP spid="134" grpId="0"/>
      <p:bldP spid="135" grpId="0" animBg="1"/>
      <p:bldP spid="140" grpId="0"/>
      <p:bldP spid="14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custDataLst>
              <p:tags r:id="rId1"/>
            </p:custDataLst>
          </p:nvPr>
        </p:nvSpPr>
        <p:spPr>
          <a:xfrm>
            <a:off x="596900" y="322247"/>
            <a:ext cx="12558713" cy="854455"/>
          </a:xfrm>
        </p:spPr>
        <p:txBody>
          <a:bodyPr rtlCol="0">
            <a:normAutofit/>
          </a:bodyPr>
          <a:lstStyle/>
          <a:p>
            <a:pPr lvl="0" algn="l" rtl="0"/>
            <a:r>
              <a:rPr lang="fr" sz="3600"/>
              <a:t>ANALYSER LE TÉMOIGNAGE</a:t>
            </a:r>
          </a:p>
        </p:txBody>
      </p:sp>
      <p:grpSp>
        <p:nvGrpSpPr>
          <p:cNvPr id="66" name="Group 65">
            <a:extLst>
              <a:ext uri="{FF2B5EF4-FFF2-40B4-BE49-F238E27FC236}">
                <a16:creationId xmlns:a16="http://schemas.microsoft.com/office/drawing/2014/main" id="{0F28F978-9E0A-2F4D-B0FC-FD60CF4FF0D2}"/>
              </a:ext>
            </a:extLst>
          </p:cNvPr>
          <p:cNvGrpSpPr/>
          <p:nvPr>
            <p:custDataLst>
              <p:tags r:id="rId2"/>
            </p:custDataLst>
          </p:nvPr>
        </p:nvGrpSpPr>
        <p:grpSpPr>
          <a:xfrm>
            <a:off x="663643" y="1176091"/>
            <a:ext cx="1557043" cy="988197"/>
            <a:chOff x="663643" y="1568537"/>
            <a:chExt cx="2877844" cy="1826460"/>
          </a:xfrm>
        </p:grpSpPr>
        <p:sp>
          <p:nvSpPr>
            <p:cNvPr id="67" name="Notched Right Arrow 66">
              <a:extLst>
                <a:ext uri="{FF2B5EF4-FFF2-40B4-BE49-F238E27FC236}">
                  <a16:creationId xmlns:a16="http://schemas.microsoft.com/office/drawing/2014/main" id="{072C5D99-C168-9043-8BA8-0DD93540EA11}"/>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900"/>
            </a:p>
          </p:txBody>
        </p:sp>
        <p:grpSp>
          <p:nvGrpSpPr>
            <p:cNvPr id="68" name="Group 552">
              <a:extLst>
                <a:ext uri="{FF2B5EF4-FFF2-40B4-BE49-F238E27FC236}">
                  <a16:creationId xmlns:a16="http://schemas.microsoft.com/office/drawing/2014/main" id="{9C515374-4348-1A4A-9278-F66471D83DEC}"/>
                </a:ext>
              </a:extLst>
            </p:cNvPr>
            <p:cNvGrpSpPr/>
            <p:nvPr/>
          </p:nvGrpSpPr>
          <p:grpSpPr>
            <a:xfrm>
              <a:off x="1549197" y="1702393"/>
              <a:ext cx="1003522" cy="729835"/>
              <a:chOff x="6238876" y="2390775"/>
              <a:chExt cx="576262" cy="419101"/>
            </a:xfrm>
            <a:solidFill>
              <a:schemeClr val="bg1"/>
            </a:solidFill>
          </p:grpSpPr>
          <p:sp>
            <p:nvSpPr>
              <p:cNvPr id="70" name="Rectangle 89">
                <a:extLst>
                  <a:ext uri="{FF2B5EF4-FFF2-40B4-BE49-F238E27FC236}">
                    <a16:creationId xmlns:a16="http://schemas.microsoft.com/office/drawing/2014/main" id="{7350BE68-51C8-BE40-B130-1FF3C01B9765}"/>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1" name="Rectangle 90">
                <a:extLst>
                  <a:ext uri="{FF2B5EF4-FFF2-40B4-BE49-F238E27FC236}">
                    <a16:creationId xmlns:a16="http://schemas.microsoft.com/office/drawing/2014/main" id="{E05C5EBB-5A51-4246-9508-26B6726E266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2" name="Freeform 91">
                <a:extLst>
                  <a:ext uri="{FF2B5EF4-FFF2-40B4-BE49-F238E27FC236}">
                    <a16:creationId xmlns:a16="http://schemas.microsoft.com/office/drawing/2014/main" id="{D07892AE-CE43-AE40-BA71-874A2BDF2D8F}"/>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3" name="Freeform 92">
                <a:extLst>
                  <a:ext uri="{FF2B5EF4-FFF2-40B4-BE49-F238E27FC236}">
                    <a16:creationId xmlns:a16="http://schemas.microsoft.com/office/drawing/2014/main" id="{2A834C9A-29D4-CA48-98D8-26F04B91A6EA}"/>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4" name="Freeform 93">
                <a:extLst>
                  <a:ext uri="{FF2B5EF4-FFF2-40B4-BE49-F238E27FC236}">
                    <a16:creationId xmlns:a16="http://schemas.microsoft.com/office/drawing/2014/main" id="{7DDA4D5C-6927-F346-87F7-9133CE9DB135}"/>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5" name="Rectangle 94">
                <a:extLst>
                  <a:ext uri="{FF2B5EF4-FFF2-40B4-BE49-F238E27FC236}">
                    <a16:creationId xmlns:a16="http://schemas.microsoft.com/office/drawing/2014/main" id="{51B0D009-1BA9-C64E-A94F-A0194A5CAF40}"/>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6" name="Freeform 95">
                <a:extLst>
                  <a:ext uri="{FF2B5EF4-FFF2-40B4-BE49-F238E27FC236}">
                    <a16:creationId xmlns:a16="http://schemas.microsoft.com/office/drawing/2014/main" id="{F5E01493-3025-9646-A3B6-8749549F9C56}"/>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7" name="Freeform 96">
                <a:extLst>
                  <a:ext uri="{FF2B5EF4-FFF2-40B4-BE49-F238E27FC236}">
                    <a16:creationId xmlns:a16="http://schemas.microsoft.com/office/drawing/2014/main" id="{FEAAB6AC-45E9-D541-B959-943D4F5CD7DE}"/>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8" name="Rectangle 97">
                <a:extLst>
                  <a:ext uri="{FF2B5EF4-FFF2-40B4-BE49-F238E27FC236}">
                    <a16:creationId xmlns:a16="http://schemas.microsoft.com/office/drawing/2014/main" id="{5C44B5D5-6B8B-864E-8F15-28438618D47B}"/>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9" name="Freeform 98">
                <a:extLst>
                  <a:ext uri="{FF2B5EF4-FFF2-40B4-BE49-F238E27FC236}">
                    <a16:creationId xmlns:a16="http://schemas.microsoft.com/office/drawing/2014/main" id="{C8B532F3-CC17-2143-BA57-2E701F070949}"/>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0" name="Freeform 99">
                <a:extLst>
                  <a:ext uri="{FF2B5EF4-FFF2-40B4-BE49-F238E27FC236}">
                    <a16:creationId xmlns:a16="http://schemas.microsoft.com/office/drawing/2014/main" id="{67EABA33-31C3-0D4F-8EE5-1EDD341380E8}"/>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1" name="Freeform 100">
                <a:extLst>
                  <a:ext uri="{FF2B5EF4-FFF2-40B4-BE49-F238E27FC236}">
                    <a16:creationId xmlns:a16="http://schemas.microsoft.com/office/drawing/2014/main" id="{DE095970-0AD9-F445-A3F7-7CBCC33276D5}"/>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2" name="Freeform 101">
                <a:extLst>
                  <a:ext uri="{FF2B5EF4-FFF2-40B4-BE49-F238E27FC236}">
                    <a16:creationId xmlns:a16="http://schemas.microsoft.com/office/drawing/2014/main" id="{D0CE6DCC-E9DE-DC42-AA2C-2D999D590922}"/>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3" name="Freeform 102">
                <a:extLst>
                  <a:ext uri="{FF2B5EF4-FFF2-40B4-BE49-F238E27FC236}">
                    <a16:creationId xmlns:a16="http://schemas.microsoft.com/office/drawing/2014/main" id="{41D8AF75-ABD1-5340-A55B-FDE68029EB9B}"/>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4" name="Freeform 103">
                <a:extLst>
                  <a:ext uri="{FF2B5EF4-FFF2-40B4-BE49-F238E27FC236}">
                    <a16:creationId xmlns:a16="http://schemas.microsoft.com/office/drawing/2014/main" id="{4A12CC67-23BA-1044-86CD-21C09B81DB1D}"/>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5" name="Freeform 104">
                <a:extLst>
                  <a:ext uri="{FF2B5EF4-FFF2-40B4-BE49-F238E27FC236}">
                    <a16:creationId xmlns:a16="http://schemas.microsoft.com/office/drawing/2014/main" id="{05398F4D-F4DD-234F-9D5F-7AB915249139}"/>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6" name="Freeform 105">
                <a:extLst>
                  <a:ext uri="{FF2B5EF4-FFF2-40B4-BE49-F238E27FC236}">
                    <a16:creationId xmlns:a16="http://schemas.microsoft.com/office/drawing/2014/main" id="{986B4383-2D23-674F-B31A-3F307FA2FEA3}"/>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grpSp>
        <p:sp>
          <p:nvSpPr>
            <p:cNvPr id="69" name="Oval 68">
              <a:extLst>
                <a:ext uri="{FF2B5EF4-FFF2-40B4-BE49-F238E27FC236}">
                  <a16:creationId xmlns:a16="http://schemas.microsoft.com/office/drawing/2014/main" id="{873AD25D-62B6-7347-93FA-791A833F0053}"/>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600" b="1"/>
                <a:t>01</a:t>
              </a:r>
              <a:endParaRPr lang="en-US" sz="1800" b="1" dirty="0"/>
            </a:p>
          </p:txBody>
        </p:sp>
      </p:grpSp>
      <p:grpSp>
        <p:nvGrpSpPr>
          <p:cNvPr id="44" name="Group 43">
            <a:extLst>
              <a:ext uri="{FF2B5EF4-FFF2-40B4-BE49-F238E27FC236}">
                <a16:creationId xmlns:a16="http://schemas.microsoft.com/office/drawing/2014/main" id="{61608655-670D-7A41-813C-2876969C9A29}"/>
              </a:ext>
            </a:extLst>
          </p:cNvPr>
          <p:cNvGrpSpPr/>
          <p:nvPr>
            <p:custDataLst>
              <p:tags r:id="rId3"/>
            </p:custDataLst>
          </p:nvPr>
        </p:nvGrpSpPr>
        <p:grpSpPr>
          <a:xfrm>
            <a:off x="3086760" y="1171630"/>
            <a:ext cx="1542891" cy="975150"/>
            <a:chOff x="2545374" y="3461879"/>
            <a:chExt cx="2877844" cy="1818879"/>
          </a:xfrm>
        </p:grpSpPr>
        <p:sp>
          <p:nvSpPr>
            <p:cNvPr id="46" name="Notched Right Arrow 45">
              <a:extLst>
                <a:ext uri="{FF2B5EF4-FFF2-40B4-BE49-F238E27FC236}">
                  <a16:creationId xmlns:a16="http://schemas.microsoft.com/office/drawing/2014/main" id="{78479614-5995-0F4A-9321-279C4D2F868F}"/>
                </a:ext>
              </a:extLst>
            </p:cNvPr>
            <p:cNvSpPr/>
            <p:nvPr/>
          </p:nvSpPr>
          <p:spPr bwMode="auto">
            <a:xfrm>
              <a:off x="2545374" y="3461879"/>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900"/>
            </a:p>
          </p:txBody>
        </p:sp>
        <p:sp>
          <p:nvSpPr>
            <p:cNvPr id="52" name="Freeform 217">
              <a:extLst>
                <a:ext uri="{FF2B5EF4-FFF2-40B4-BE49-F238E27FC236}">
                  <a16:creationId xmlns:a16="http://schemas.microsoft.com/office/drawing/2014/main" id="{E467B13F-1038-5B49-9D6B-25C41BB3923A}"/>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solidFill>
                  <a:schemeClr val="tx1">
                    <a:lumMod val="90000"/>
                    <a:lumOff val="10000"/>
                  </a:schemeClr>
                </a:solidFill>
              </a:endParaRPr>
            </a:p>
          </p:txBody>
        </p:sp>
        <p:sp>
          <p:nvSpPr>
            <p:cNvPr id="53" name="Freeform 218">
              <a:extLst>
                <a:ext uri="{FF2B5EF4-FFF2-40B4-BE49-F238E27FC236}">
                  <a16:creationId xmlns:a16="http://schemas.microsoft.com/office/drawing/2014/main" id="{E2333BCF-6593-F14A-9DD5-88C0B345F595}"/>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dirty="0">
                <a:solidFill>
                  <a:schemeClr val="tx1">
                    <a:lumMod val="90000"/>
                    <a:lumOff val="10000"/>
                  </a:schemeClr>
                </a:solidFill>
              </a:endParaRPr>
            </a:p>
          </p:txBody>
        </p:sp>
        <p:sp>
          <p:nvSpPr>
            <p:cNvPr id="56" name="Oval 55">
              <a:extLst>
                <a:ext uri="{FF2B5EF4-FFF2-40B4-BE49-F238E27FC236}">
                  <a16:creationId xmlns:a16="http://schemas.microsoft.com/office/drawing/2014/main" id="{141733B9-3499-EB40-870B-18EC11C982C3}"/>
                </a:ext>
              </a:extLst>
            </p:cNvPr>
            <p:cNvSpPr/>
            <p:nvPr/>
          </p:nvSpPr>
          <p:spPr>
            <a:xfrm>
              <a:off x="3565632" y="4468536"/>
              <a:ext cx="812221" cy="812222"/>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600" b="1"/>
                <a:t>02</a:t>
              </a:r>
            </a:p>
          </p:txBody>
        </p:sp>
      </p:grpSp>
      <p:cxnSp>
        <p:nvCxnSpPr>
          <p:cNvPr id="126" name="Straight Connector 125">
            <a:extLst>
              <a:ext uri="{FF2B5EF4-FFF2-40B4-BE49-F238E27FC236}">
                <a16:creationId xmlns:a16="http://schemas.microsoft.com/office/drawing/2014/main" id="{D370D73F-8ED2-0349-811F-0AF31EE35428}"/>
              </a:ext>
            </a:extLst>
          </p:cNvPr>
          <p:cNvCxnSpPr>
            <a:cxnSpLocks/>
          </p:cNvCxnSpPr>
          <p:nvPr>
            <p:custDataLst>
              <p:tags r:id="rId4"/>
            </p:custDataLst>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102" name="Group 101">
            <a:extLst>
              <a:ext uri="{FF2B5EF4-FFF2-40B4-BE49-F238E27FC236}">
                <a16:creationId xmlns:a16="http://schemas.microsoft.com/office/drawing/2014/main" id="{53E4FE03-15F2-A343-9C8A-8F8916C41B3F}"/>
              </a:ext>
            </a:extLst>
          </p:cNvPr>
          <p:cNvGrpSpPr/>
          <p:nvPr>
            <p:custDataLst>
              <p:tags r:id="rId5"/>
            </p:custDataLst>
          </p:nvPr>
        </p:nvGrpSpPr>
        <p:grpSpPr>
          <a:xfrm>
            <a:off x="5716551" y="1162143"/>
            <a:ext cx="1555360" cy="970072"/>
            <a:chOff x="5059976" y="3461879"/>
            <a:chExt cx="2877844" cy="1794899"/>
          </a:xfrm>
        </p:grpSpPr>
        <p:sp>
          <p:nvSpPr>
            <p:cNvPr id="103" name="Notched Right Arrow 102">
              <a:extLst>
                <a:ext uri="{FF2B5EF4-FFF2-40B4-BE49-F238E27FC236}">
                  <a16:creationId xmlns:a16="http://schemas.microsoft.com/office/drawing/2014/main" id="{992F2638-1B00-3943-BABC-5EFE6026970D}"/>
                </a:ext>
              </a:extLst>
            </p:cNvPr>
            <p:cNvSpPr/>
            <p:nvPr/>
          </p:nvSpPr>
          <p:spPr bwMode="auto">
            <a:xfrm>
              <a:off x="5059976" y="34618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900"/>
            </a:p>
          </p:txBody>
        </p:sp>
        <p:grpSp>
          <p:nvGrpSpPr>
            <p:cNvPr id="105" name="Group 104">
              <a:extLst>
                <a:ext uri="{FF2B5EF4-FFF2-40B4-BE49-F238E27FC236}">
                  <a16:creationId xmlns:a16="http://schemas.microsoft.com/office/drawing/2014/main" id="{68A126E0-FCB0-9648-AB70-A164D828981C}"/>
                </a:ext>
              </a:extLst>
            </p:cNvPr>
            <p:cNvGrpSpPr/>
            <p:nvPr/>
          </p:nvGrpSpPr>
          <p:grpSpPr>
            <a:xfrm>
              <a:off x="6277158" y="3667181"/>
              <a:ext cx="220868" cy="263136"/>
              <a:chOff x="4414050" y="5943186"/>
              <a:chExt cx="483298" cy="575789"/>
            </a:xfrm>
            <a:solidFill>
              <a:schemeClr val="bg1"/>
            </a:solidFill>
          </p:grpSpPr>
          <p:sp>
            <p:nvSpPr>
              <p:cNvPr id="108" name="Freeform 871">
                <a:extLst>
                  <a:ext uri="{FF2B5EF4-FFF2-40B4-BE49-F238E27FC236}">
                    <a16:creationId xmlns:a16="http://schemas.microsoft.com/office/drawing/2014/main" id="{33DB7B64-498C-204B-9D42-4E6D6F24435F}"/>
                  </a:ext>
                </a:extLst>
              </p:cNvPr>
              <p:cNvSpPr>
                <a:spLocks/>
              </p:cNvSpPr>
              <p:nvPr/>
            </p:nvSpPr>
            <p:spPr bwMode="auto">
              <a:xfrm>
                <a:off x="4525430" y="5943186"/>
                <a:ext cx="260538" cy="261189"/>
              </a:xfrm>
              <a:custGeom>
                <a:avLst/>
                <a:gdLst>
                  <a:gd name="T0" fmla="*/ 599 w 1200"/>
                  <a:gd name="T1" fmla="*/ 0 h 1202"/>
                  <a:gd name="T2" fmla="*/ 670 w 1200"/>
                  <a:gd name="T3" fmla="*/ 5 h 1202"/>
                  <a:gd name="T4" fmla="*/ 738 w 1200"/>
                  <a:gd name="T5" fmla="*/ 16 h 1202"/>
                  <a:gd name="T6" fmla="*/ 803 w 1200"/>
                  <a:gd name="T7" fmla="*/ 36 h 1202"/>
                  <a:gd name="T8" fmla="*/ 864 w 1200"/>
                  <a:gd name="T9" fmla="*/ 61 h 1202"/>
                  <a:gd name="T10" fmla="*/ 921 w 1200"/>
                  <a:gd name="T11" fmla="*/ 93 h 1202"/>
                  <a:gd name="T12" fmla="*/ 975 w 1200"/>
                  <a:gd name="T13" fmla="*/ 132 h 1202"/>
                  <a:gd name="T14" fmla="*/ 1024 w 1200"/>
                  <a:gd name="T15" fmla="*/ 177 h 1202"/>
                  <a:gd name="T16" fmla="*/ 1069 w 1200"/>
                  <a:gd name="T17" fmla="*/ 226 h 1202"/>
                  <a:gd name="T18" fmla="*/ 1107 w 1200"/>
                  <a:gd name="T19" fmla="*/ 280 h 1202"/>
                  <a:gd name="T20" fmla="*/ 1140 w 1200"/>
                  <a:gd name="T21" fmla="*/ 337 h 1202"/>
                  <a:gd name="T22" fmla="*/ 1165 w 1200"/>
                  <a:gd name="T23" fmla="*/ 398 h 1202"/>
                  <a:gd name="T24" fmla="*/ 1185 w 1200"/>
                  <a:gd name="T25" fmla="*/ 463 h 1202"/>
                  <a:gd name="T26" fmla="*/ 1196 w 1200"/>
                  <a:gd name="T27" fmla="*/ 531 h 1202"/>
                  <a:gd name="T28" fmla="*/ 1200 w 1200"/>
                  <a:gd name="T29" fmla="*/ 601 h 1202"/>
                  <a:gd name="T30" fmla="*/ 1196 w 1200"/>
                  <a:gd name="T31" fmla="*/ 672 h 1202"/>
                  <a:gd name="T32" fmla="*/ 1185 w 1200"/>
                  <a:gd name="T33" fmla="*/ 739 h 1202"/>
                  <a:gd name="T34" fmla="*/ 1165 w 1200"/>
                  <a:gd name="T35" fmla="*/ 804 h 1202"/>
                  <a:gd name="T36" fmla="*/ 1140 w 1200"/>
                  <a:gd name="T37" fmla="*/ 865 h 1202"/>
                  <a:gd name="T38" fmla="*/ 1107 w 1200"/>
                  <a:gd name="T39" fmla="*/ 923 h 1202"/>
                  <a:gd name="T40" fmla="*/ 1069 w 1200"/>
                  <a:gd name="T41" fmla="*/ 976 h 1202"/>
                  <a:gd name="T42" fmla="*/ 1024 w 1200"/>
                  <a:gd name="T43" fmla="*/ 1026 h 1202"/>
                  <a:gd name="T44" fmla="*/ 975 w 1200"/>
                  <a:gd name="T45" fmla="*/ 1071 h 1202"/>
                  <a:gd name="T46" fmla="*/ 921 w 1200"/>
                  <a:gd name="T47" fmla="*/ 1109 h 1202"/>
                  <a:gd name="T48" fmla="*/ 864 w 1200"/>
                  <a:gd name="T49" fmla="*/ 1141 h 1202"/>
                  <a:gd name="T50" fmla="*/ 803 w 1200"/>
                  <a:gd name="T51" fmla="*/ 1167 h 1202"/>
                  <a:gd name="T52" fmla="*/ 738 w 1200"/>
                  <a:gd name="T53" fmla="*/ 1186 h 1202"/>
                  <a:gd name="T54" fmla="*/ 670 w 1200"/>
                  <a:gd name="T55" fmla="*/ 1198 h 1202"/>
                  <a:gd name="T56" fmla="*/ 599 w 1200"/>
                  <a:gd name="T57" fmla="*/ 1202 h 1202"/>
                  <a:gd name="T58" fmla="*/ 530 w 1200"/>
                  <a:gd name="T59" fmla="*/ 1198 h 1202"/>
                  <a:gd name="T60" fmla="*/ 462 w 1200"/>
                  <a:gd name="T61" fmla="*/ 1186 h 1202"/>
                  <a:gd name="T62" fmla="*/ 397 w 1200"/>
                  <a:gd name="T63" fmla="*/ 1167 h 1202"/>
                  <a:gd name="T64" fmla="*/ 337 w 1200"/>
                  <a:gd name="T65" fmla="*/ 1141 h 1202"/>
                  <a:gd name="T66" fmla="*/ 279 w 1200"/>
                  <a:gd name="T67" fmla="*/ 1109 h 1202"/>
                  <a:gd name="T68" fmla="*/ 224 w 1200"/>
                  <a:gd name="T69" fmla="*/ 1071 h 1202"/>
                  <a:gd name="T70" fmla="*/ 176 w 1200"/>
                  <a:gd name="T71" fmla="*/ 1026 h 1202"/>
                  <a:gd name="T72" fmla="*/ 131 w 1200"/>
                  <a:gd name="T73" fmla="*/ 976 h 1202"/>
                  <a:gd name="T74" fmla="*/ 93 w 1200"/>
                  <a:gd name="T75" fmla="*/ 923 h 1202"/>
                  <a:gd name="T76" fmla="*/ 60 w 1200"/>
                  <a:gd name="T77" fmla="*/ 865 h 1202"/>
                  <a:gd name="T78" fmla="*/ 35 w 1200"/>
                  <a:gd name="T79" fmla="*/ 804 h 1202"/>
                  <a:gd name="T80" fmla="*/ 15 w 1200"/>
                  <a:gd name="T81" fmla="*/ 739 h 1202"/>
                  <a:gd name="T82" fmla="*/ 4 w 1200"/>
                  <a:gd name="T83" fmla="*/ 672 h 1202"/>
                  <a:gd name="T84" fmla="*/ 0 w 1200"/>
                  <a:gd name="T85" fmla="*/ 601 h 1202"/>
                  <a:gd name="T86" fmla="*/ 4 w 1200"/>
                  <a:gd name="T87" fmla="*/ 531 h 1202"/>
                  <a:gd name="T88" fmla="*/ 15 w 1200"/>
                  <a:gd name="T89" fmla="*/ 463 h 1202"/>
                  <a:gd name="T90" fmla="*/ 35 w 1200"/>
                  <a:gd name="T91" fmla="*/ 398 h 1202"/>
                  <a:gd name="T92" fmla="*/ 60 w 1200"/>
                  <a:gd name="T93" fmla="*/ 337 h 1202"/>
                  <a:gd name="T94" fmla="*/ 93 w 1200"/>
                  <a:gd name="T95" fmla="*/ 280 h 1202"/>
                  <a:gd name="T96" fmla="*/ 131 w 1200"/>
                  <a:gd name="T97" fmla="*/ 226 h 1202"/>
                  <a:gd name="T98" fmla="*/ 176 w 1200"/>
                  <a:gd name="T99" fmla="*/ 177 h 1202"/>
                  <a:gd name="T100" fmla="*/ 224 w 1200"/>
                  <a:gd name="T101" fmla="*/ 132 h 1202"/>
                  <a:gd name="T102" fmla="*/ 279 w 1200"/>
                  <a:gd name="T103" fmla="*/ 93 h 1202"/>
                  <a:gd name="T104" fmla="*/ 337 w 1200"/>
                  <a:gd name="T105" fmla="*/ 61 h 1202"/>
                  <a:gd name="T106" fmla="*/ 397 w 1200"/>
                  <a:gd name="T107" fmla="*/ 36 h 1202"/>
                  <a:gd name="T108" fmla="*/ 462 w 1200"/>
                  <a:gd name="T109" fmla="*/ 16 h 1202"/>
                  <a:gd name="T110" fmla="*/ 530 w 1200"/>
                  <a:gd name="T111" fmla="*/ 5 h 1202"/>
                  <a:gd name="T112" fmla="*/ 599 w 1200"/>
                  <a:gd name="T113"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0" h="1202">
                    <a:moveTo>
                      <a:pt x="599" y="0"/>
                    </a:moveTo>
                    <a:lnTo>
                      <a:pt x="670" y="5"/>
                    </a:lnTo>
                    <a:lnTo>
                      <a:pt x="738" y="16"/>
                    </a:lnTo>
                    <a:lnTo>
                      <a:pt x="803" y="36"/>
                    </a:lnTo>
                    <a:lnTo>
                      <a:pt x="864" y="61"/>
                    </a:lnTo>
                    <a:lnTo>
                      <a:pt x="921" y="93"/>
                    </a:lnTo>
                    <a:lnTo>
                      <a:pt x="975" y="132"/>
                    </a:lnTo>
                    <a:lnTo>
                      <a:pt x="1024" y="177"/>
                    </a:lnTo>
                    <a:lnTo>
                      <a:pt x="1069" y="226"/>
                    </a:lnTo>
                    <a:lnTo>
                      <a:pt x="1107" y="280"/>
                    </a:lnTo>
                    <a:lnTo>
                      <a:pt x="1140" y="337"/>
                    </a:lnTo>
                    <a:lnTo>
                      <a:pt x="1165" y="398"/>
                    </a:lnTo>
                    <a:lnTo>
                      <a:pt x="1185" y="463"/>
                    </a:lnTo>
                    <a:lnTo>
                      <a:pt x="1196" y="531"/>
                    </a:lnTo>
                    <a:lnTo>
                      <a:pt x="1200" y="601"/>
                    </a:lnTo>
                    <a:lnTo>
                      <a:pt x="1196" y="672"/>
                    </a:lnTo>
                    <a:lnTo>
                      <a:pt x="1185" y="739"/>
                    </a:lnTo>
                    <a:lnTo>
                      <a:pt x="1165" y="804"/>
                    </a:lnTo>
                    <a:lnTo>
                      <a:pt x="1140" y="865"/>
                    </a:lnTo>
                    <a:lnTo>
                      <a:pt x="1107" y="923"/>
                    </a:lnTo>
                    <a:lnTo>
                      <a:pt x="1069" y="976"/>
                    </a:lnTo>
                    <a:lnTo>
                      <a:pt x="1024" y="1026"/>
                    </a:lnTo>
                    <a:lnTo>
                      <a:pt x="975" y="1071"/>
                    </a:lnTo>
                    <a:lnTo>
                      <a:pt x="921" y="1109"/>
                    </a:lnTo>
                    <a:lnTo>
                      <a:pt x="864" y="1141"/>
                    </a:lnTo>
                    <a:lnTo>
                      <a:pt x="803" y="1167"/>
                    </a:lnTo>
                    <a:lnTo>
                      <a:pt x="738" y="1186"/>
                    </a:lnTo>
                    <a:lnTo>
                      <a:pt x="670" y="1198"/>
                    </a:lnTo>
                    <a:lnTo>
                      <a:pt x="599" y="1202"/>
                    </a:lnTo>
                    <a:lnTo>
                      <a:pt x="530" y="1198"/>
                    </a:lnTo>
                    <a:lnTo>
                      <a:pt x="462" y="1186"/>
                    </a:lnTo>
                    <a:lnTo>
                      <a:pt x="397" y="1167"/>
                    </a:lnTo>
                    <a:lnTo>
                      <a:pt x="337" y="1141"/>
                    </a:lnTo>
                    <a:lnTo>
                      <a:pt x="279" y="1109"/>
                    </a:lnTo>
                    <a:lnTo>
                      <a:pt x="224" y="1071"/>
                    </a:lnTo>
                    <a:lnTo>
                      <a:pt x="176" y="1026"/>
                    </a:lnTo>
                    <a:lnTo>
                      <a:pt x="131" y="976"/>
                    </a:lnTo>
                    <a:lnTo>
                      <a:pt x="93" y="923"/>
                    </a:lnTo>
                    <a:lnTo>
                      <a:pt x="60" y="865"/>
                    </a:lnTo>
                    <a:lnTo>
                      <a:pt x="35" y="804"/>
                    </a:lnTo>
                    <a:lnTo>
                      <a:pt x="15" y="739"/>
                    </a:lnTo>
                    <a:lnTo>
                      <a:pt x="4" y="672"/>
                    </a:lnTo>
                    <a:lnTo>
                      <a:pt x="0" y="601"/>
                    </a:lnTo>
                    <a:lnTo>
                      <a:pt x="4" y="531"/>
                    </a:lnTo>
                    <a:lnTo>
                      <a:pt x="15" y="463"/>
                    </a:lnTo>
                    <a:lnTo>
                      <a:pt x="35" y="398"/>
                    </a:lnTo>
                    <a:lnTo>
                      <a:pt x="60" y="337"/>
                    </a:lnTo>
                    <a:lnTo>
                      <a:pt x="93" y="280"/>
                    </a:lnTo>
                    <a:lnTo>
                      <a:pt x="131" y="226"/>
                    </a:lnTo>
                    <a:lnTo>
                      <a:pt x="176" y="177"/>
                    </a:lnTo>
                    <a:lnTo>
                      <a:pt x="224" y="132"/>
                    </a:lnTo>
                    <a:lnTo>
                      <a:pt x="279" y="93"/>
                    </a:lnTo>
                    <a:lnTo>
                      <a:pt x="337" y="61"/>
                    </a:lnTo>
                    <a:lnTo>
                      <a:pt x="397" y="36"/>
                    </a:lnTo>
                    <a:lnTo>
                      <a:pt x="462" y="16"/>
                    </a:lnTo>
                    <a:lnTo>
                      <a:pt x="530" y="5"/>
                    </a:lnTo>
                    <a:lnTo>
                      <a:pt x="59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122" name="Freeform 872">
                <a:extLst>
                  <a:ext uri="{FF2B5EF4-FFF2-40B4-BE49-F238E27FC236}">
                    <a16:creationId xmlns:a16="http://schemas.microsoft.com/office/drawing/2014/main" id="{F8084C0F-142B-0D49-A976-50225135582D}"/>
                  </a:ext>
                </a:extLst>
              </p:cNvPr>
              <p:cNvSpPr>
                <a:spLocks/>
              </p:cNvSpPr>
              <p:nvPr/>
            </p:nvSpPr>
            <p:spPr bwMode="auto">
              <a:xfrm>
                <a:off x="4414050" y="6245410"/>
                <a:ext cx="483298" cy="273565"/>
              </a:xfrm>
              <a:custGeom>
                <a:avLst/>
                <a:gdLst>
                  <a:gd name="T0" fmla="*/ 1112 w 2226"/>
                  <a:gd name="T1" fmla="*/ 0 h 1259"/>
                  <a:gd name="T2" fmla="*/ 1209 w 2226"/>
                  <a:gd name="T3" fmla="*/ 4 h 1259"/>
                  <a:gd name="T4" fmla="*/ 1303 w 2226"/>
                  <a:gd name="T5" fmla="*/ 15 h 1259"/>
                  <a:gd name="T6" fmla="*/ 1393 w 2226"/>
                  <a:gd name="T7" fmla="*/ 35 h 1259"/>
                  <a:gd name="T8" fmla="*/ 1482 w 2226"/>
                  <a:gd name="T9" fmla="*/ 62 h 1259"/>
                  <a:gd name="T10" fmla="*/ 1567 w 2226"/>
                  <a:gd name="T11" fmla="*/ 97 h 1259"/>
                  <a:gd name="T12" fmla="*/ 1648 w 2226"/>
                  <a:gd name="T13" fmla="*/ 136 h 1259"/>
                  <a:gd name="T14" fmla="*/ 1726 w 2226"/>
                  <a:gd name="T15" fmla="*/ 184 h 1259"/>
                  <a:gd name="T16" fmla="*/ 1799 w 2226"/>
                  <a:gd name="T17" fmla="*/ 237 h 1259"/>
                  <a:gd name="T18" fmla="*/ 1868 w 2226"/>
                  <a:gd name="T19" fmla="*/ 294 h 1259"/>
                  <a:gd name="T20" fmla="*/ 1932 w 2226"/>
                  <a:gd name="T21" fmla="*/ 359 h 1259"/>
                  <a:gd name="T22" fmla="*/ 1989 w 2226"/>
                  <a:gd name="T23" fmla="*/ 427 h 1259"/>
                  <a:gd name="T24" fmla="*/ 2043 w 2226"/>
                  <a:gd name="T25" fmla="*/ 500 h 1259"/>
                  <a:gd name="T26" fmla="*/ 2090 w 2226"/>
                  <a:gd name="T27" fmla="*/ 578 h 1259"/>
                  <a:gd name="T28" fmla="*/ 2130 w 2226"/>
                  <a:gd name="T29" fmla="*/ 660 h 1259"/>
                  <a:gd name="T30" fmla="*/ 2164 w 2226"/>
                  <a:gd name="T31" fmla="*/ 744 h 1259"/>
                  <a:gd name="T32" fmla="*/ 2191 w 2226"/>
                  <a:gd name="T33" fmla="*/ 833 h 1259"/>
                  <a:gd name="T34" fmla="*/ 2211 w 2226"/>
                  <a:gd name="T35" fmla="*/ 925 h 1259"/>
                  <a:gd name="T36" fmla="*/ 2223 w 2226"/>
                  <a:gd name="T37" fmla="*/ 1018 h 1259"/>
                  <a:gd name="T38" fmla="*/ 2226 w 2226"/>
                  <a:gd name="T39" fmla="*/ 1114 h 1259"/>
                  <a:gd name="T40" fmla="*/ 2223 w 2226"/>
                  <a:gd name="T41" fmla="*/ 1147 h 1259"/>
                  <a:gd name="T42" fmla="*/ 2212 w 2226"/>
                  <a:gd name="T43" fmla="*/ 1178 h 1259"/>
                  <a:gd name="T44" fmla="*/ 2195 w 2226"/>
                  <a:gd name="T45" fmla="*/ 1205 h 1259"/>
                  <a:gd name="T46" fmla="*/ 2173 w 2226"/>
                  <a:gd name="T47" fmla="*/ 1228 h 1259"/>
                  <a:gd name="T48" fmla="*/ 2146 w 2226"/>
                  <a:gd name="T49" fmla="*/ 1245 h 1259"/>
                  <a:gd name="T50" fmla="*/ 2115 w 2226"/>
                  <a:gd name="T51" fmla="*/ 1255 h 1259"/>
                  <a:gd name="T52" fmla="*/ 2082 w 2226"/>
                  <a:gd name="T53" fmla="*/ 1259 h 1259"/>
                  <a:gd name="T54" fmla="*/ 144 w 2226"/>
                  <a:gd name="T55" fmla="*/ 1259 h 1259"/>
                  <a:gd name="T56" fmla="*/ 111 w 2226"/>
                  <a:gd name="T57" fmla="*/ 1255 h 1259"/>
                  <a:gd name="T58" fmla="*/ 80 w 2226"/>
                  <a:gd name="T59" fmla="*/ 1245 h 1259"/>
                  <a:gd name="T60" fmla="*/ 53 w 2226"/>
                  <a:gd name="T61" fmla="*/ 1228 h 1259"/>
                  <a:gd name="T62" fmla="*/ 31 w 2226"/>
                  <a:gd name="T63" fmla="*/ 1205 h 1259"/>
                  <a:gd name="T64" fmla="*/ 14 w 2226"/>
                  <a:gd name="T65" fmla="*/ 1178 h 1259"/>
                  <a:gd name="T66" fmla="*/ 3 w 2226"/>
                  <a:gd name="T67" fmla="*/ 1147 h 1259"/>
                  <a:gd name="T68" fmla="*/ 0 w 2226"/>
                  <a:gd name="T69" fmla="*/ 1114 h 1259"/>
                  <a:gd name="T70" fmla="*/ 3 w 2226"/>
                  <a:gd name="T71" fmla="*/ 1018 h 1259"/>
                  <a:gd name="T72" fmla="*/ 15 w 2226"/>
                  <a:gd name="T73" fmla="*/ 925 h 1259"/>
                  <a:gd name="T74" fmla="*/ 35 w 2226"/>
                  <a:gd name="T75" fmla="*/ 833 h 1259"/>
                  <a:gd name="T76" fmla="*/ 62 w 2226"/>
                  <a:gd name="T77" fmla="*/ 744 h 1259"/>
                  <a:gd name="T78" fmla="*/ 96 w 2226"/>
                  <a:gd name="T79" fmla="*/ 660 h 1259"/>
                  <a:gd name="T80" fmla="*/ 137 w 2226"/>
                  <a:gd name="T81" fmla="*/ 578 h 1259"/>
                  <a:gd name="T82" fmla="*/ 183 w 2226"/>
                  <a:gd name="T83" fmla="*/ 500 h 1259"/>
                  <a:gd name="T84" fmla="*/ 237 w 2226"/>
                  <a:gd name="T85" fmla="*/ 427 h 1259"/>
                  <a:gd name="T86" fmla="*/ 294 w 2226"/>
                  <a:gd name="T87" fmla="*/ 359 h 1259"/>
                  <a:gd name="T88" fmla="*/ 358 w 2226"/>
                  <a:gd name="T89" fmla="*/ 294 h 1259"/>
                  <a:gd name="T90" fmla="*/ 427 w 2226"/>
                  <a:gd name="T91" fmla="*/ 237 h 1259"/>
                  <a:gd name="T92" fmla="*/ 500 w 2226"/>
                  <a:gd name="T93" fmla="*/ 184 h 1259"/>
                  <a:gd name="T94" fmla="*/ 578 w 2226"/>
                  <a:gd name="T95" fmla="*/ 136 h 1259"/>
                  <a:gd name="T96" fmla="*/ 659 w 2226"/>
                  <a:gd name="T97" fmla="*/ 97 h 1259"/>
                  <a:gd name="T98" fmla="*/ 744 w 2226"/>
                  <a:gd name="T99" fmla="*/ 62 h 1259"/>
                  <a:gd name="T100" fmla="*/ 833 w 2226"/>
                  <a:gd name="T101" fmla="*/ 35 h 1259"/>
                  <a:gd name="T102" fmla="*/ 923 w 2226"/>
                  <a:gd name="T103" fmla="*/ 15 h 1259"/>
                  <a:gd name="T104" fmla="*/ 1017 w 2226"/>
                  <a:gd name="T105" fmla="*/ 4 h 1259"/>
                  <a:gd name="T106" fmla="*/ 1112 w 2226"/>
                  <a:gd name="T107"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6" h="1259">
                    <a:moveTo>
                      <a:pt x="1112" y="0"/>
                    </a:moveTo>
                    <a:lnTo>
                      <a:pt x="1209" y="4"/>
                    </a:lnTo>
                    <a:lnTo>
                      <a:pt x="1303" y="15"/>
                    </a:lnTo>
                    <a:lnTo>
                      <a:pt x="1393" y="35"/>
                    </a:lnTo>
                    <a:lnTo>
                      <a:pt x="1482" y="62"/>
                    </a:lnTo>
                    <a:lnTo>
                      <a:pt x="1567" y="97"/>
                    </a:lnTo>
                    <a:lnTo>
                      <a:pt x="1648" y="136"/>
                    </a:lnTo>
                    <a:lnTo>
                      <a:pt x="1726" y="184"/>
                    </a:lnTo>
                    <a:lnTo>
                      <a:pt x="1799" y="237"/>
                    </a:lnTo>
                    <a:lnTo>
                      <a:pt x="1868" y="294"/>
                    </a:lnTo>
                    <a:lnTo>
                      <a:pt x="1932" y="359"/>
                    </a:lnTo>
                    <a:lnTo>
                      <a:pt x="1989" y="427"/>
                    </a:lnTo>
                    <a:lnTo>
                      <a:pt x="2043" y="500"/>
                    </a:lnTo>
                    <a:lnTo>
                      <a:pt x="2090" y="578"/>
                    </a:lnTo>
                    <a:lnTo>
                      <a:pt x="2130" y="660"/>
                    </a:lnTo>
                    <a:lnTo>
                      <a:pt x="2164" y="744"/>
                    </a:lnTo>
                    <a:lnTo>
                      <a:pt x="2191" y="833"/>
                    </a:lnTo>
                    <a:lnTo>
                      <a:pt x="2211" y="925"/>
                    </a:lnTo>
                    <a:lnTo>
                      <a:pt x="2223" y="1018"/>
                    </a:lnTo>
                    <a:lnTo>
                      <a:pt x="2226" y="1114"/>
                    </a:lnTo>
                    <a:lnTo>
                      <a:pt x="2223" y="1147"/>
                    </a:lnTo>
                    <a:lnTo>
                      <a:pt x="2212" y="1178"/>
                    </a:lnTo>
                    <a:lnTo>
                      <a:pt x="2195" y="1205"/>
                    </a:lnTo>
                    <a:lnTo>
                      <a:pt x="2173" y="1228"/>
                    </a:lnTo>
                    <a:lnTo>
                      <a:pt x="2146" y="1245"/>
                    </a:lnTo>
                    <a:lnTo>
                      <a:pt x="2115" y="1255"/>
                    </a:lnTo>
                    <a:lnTo>
                      <a:pt x="2082" y="1259"/>
                    </a:lnTo>
                    <a:lnTo>
                      <a:pt x="144" y="1259"/>
                    </a:lnTo>
                    <a:lnTo>
                      <a:pt x="111" y="1255"/>
                    </a:lnTo>
                    <a:lnTo>
                      <a:pt x="80" y="1245"/>
                    </a:lnTo>
                    <a:lnTo>
                      <a:pt x="53" y="1228"/>
                    </a:lnTo>
                    <a:lnTo>
                      <a:pt x="31" y="1205"/>
                    </a:lnTo>
                    <a:lnTo>
                      <a:pt x="14" y="1178"/>
                    </a:lnTo>
                    <a:lnTo>
                      <a:pt x="3" y="1147"/>
                    </a:lnTo>
                    <a:lnTo>
                      <a:pt x="0" y="1114"/>
                    </a:lnTo>
                    <a:lnTo>
                      <a:pt x="3" y="1018"/>
                    </a:lnTo>
                    <a:lnTo>
                      <a:pt x="15" y="925"/>
                    </a:lnTo>
                    <a:lnTo>
                      <a:pt x="35" y="833"/>
                    </a:lnTo>
                    <a:lnTo>
                      <a:pt x="62" y="744"/>
                    </a:lnTo>
                    <a:lnTo>
                      <a:pt x="96" y="660"/>
                    </a:lnTo>
                    <a:lnTo>
                      <a:pt x="137" y="578"/>
                    </a:lnTo>
                    <a:lnTo>
                      <a:pt x="183" y="500"/>
                    </a:lnTo>
                    <a:lnTo>
                      <a:pt x="237" y="427"/>
                    </a:lnTo>
                    <a:lnTo>
                      <a:pt x="294" y="359"/>
                    </a:lnTo>
                    <a:lnTo>
                      <a:pt x="358" y="294"/>
                    </a:lnTo>
                    <a:lnTo>
                      <a:pt x="427" y="237"/>
                    </a:lnTo>
                    <a:lnTo>
                      <a:pt x="500" y="184"/>
                    </a:lnTo>
                    <a:lnTo>
                      <a:pt x="578" y="136"/>
                    </a:lnTo>
                    <a:lnTo>
                      <a:pt x="659" y="97"/>
                    </a:lnTo>
                    <a:lnTo>
                      <a:pt x="744" y="62"/>
                    </a:lnTo>
                    <a:lnTo>
                      <a:pt x="833" y="35"/>
                    </a:lnTo>
                    <a:lnTo>
                      <a:pt x="923" y="15"/>
                    </a:lnTo>
                    <a:lnTo>
                      <a:pt x="1017" y="4"/>
                    </a:lnTo>
                    <a:lnTo>
                      <a:pt x="11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grpSp>
        <p:sp>
          <p:nvSpPr>
            <p:cNvPr id="106" name="Freeform 40">
              <a:extLst>
                <a:ext uri="{FF2B5EF4-FFF2-40B4-BE49-F238E27FC236}">
                  <a16:creationId xmlns:a16="http://schemas.microsoft.com/office/drawing/2014/main" id="{350DDE01-0C43-E949-9843-568F9CF1B77B}"/>
                </a:ext>
              </a:extLst>
            </p:cNvPr>
            <p:cNvSpPr>
              <a:spLocks noEditPoints="1"/>
            </p:cNvSpPr>
            <p:nvPr/>
          </p:nvSpPr>
          <p:spPr bwMode="auto">
            <a:xfrm>
              <a:off x="6117224" y="3594635"/>
              <a:ext cx="779680" cy="870719"/>
            </a:xfrm>
            <a:custGeom>
              <a:avLst/>
              <a:gdLst>
                <a:gd name="T0" fmla="*/ 2212 w 3006"/>
                <a:gd name="T1" fmla="*/ 2620 h 3357"/>
                <a:gd name="T2" fmla="*/ 2150 w 3006"/>
                <a:gd name="T3" fmla="*/ 2656 h 3357"/>
                <a:gd name="T4" fmla="*/ 1569 w 3006"/>
                <a:gd name="T5" fmla="*/ 2742 h 3357"/>
                <a:gd name="T6" fmla="*/ 1775 w 3006"/>
                <a:gd name="T7" fmla="*/ 2796 h 3357"/>
                <a:gd name="T8" fmla="*/ 1989 w 3006"/>
                <a:gd name="T9" fmla="*/ 2777 h 3357"/>
                <a:gd name="T10" fmla="*/ 2183 w 3006"/>
                <a:gd name="T11" fmla="*/ 2688 h 3357"/>
                <a:gd name="T12" fmla="*/ 2340 w 3006"/>
                <a:gd name="T13" fmla="*/ 2527 h 3357"/>
                <a:gd name="T14" fmla="*/ 2430 w 3006"/>
                <a:gd name="T15" fmla="*/ 2320 h 3357"/>
                <a:gd name="T16" fmla="*/ 2441 w 3006"/>
                <a:gd name="T17" fmla="*/ 2098 h 3357"/>
                <a:gd name="T18" fmla="*/ 2370 w 3006"/>
                <a:gd name="T19" fmla="*/ 1885 h 3357"/>
                <a:gd name="T20" fmla="*/ 2244 w 3006"/>
                <a:gd name="T21" fmla="*/ 1726 h 3357"/>
                <a:gd name="T22" fmla="*/ 1721 w 3006"/>
                <a:gd name="T23" fmla="*/ 1574 h 3357"/>
                <a:gd name="T24" fmla="*/ 1521 w 3006"/>
                <a:gd name="T25" fmla="*/ 1647 h 3357"/>
                <a:gd name="T26" fmla="*/ 1354 w 3006"/>
                <a:gd name="T27" fmla="*/ 1787 h 3357"/>
                <a:gd name="T28" fmla="*/ 1719 w 3006"/>
                <a:gd name="T29" fmla="*/ 1880 h 3357"/>
                <a:gd name="T30" fmla="*/ 1770 w 3006"/>
                <a:gd name="T31" fmla="*/ 1931 h 3357"/>
                <a:gd name="T32" fmla="*/ 1751 w 3006"/>
                <a:gd name="T33" fmla="*/ 2002 h 3357"/>
                <a:gd name="T34" fmla="*/ 1232 w 3006"/>
                <a:gd name="T35" fmla="*/ 2023 h 3357"/>
                <a:gd name="T36" fmla="*/ 1215 w 3006"/>
                <a:gd name="T37" fmla="*/ 2245 h 3357"/>
                <a:gd name="T38" fmla="*/ 1278 w 3006"/>
                <a:gd name="T39" fmla="*/ 2461 h 3357"/>
                <a:gd name="T40" fmla="*/ 2030 w 3006"/>
                <a:gd name="T41" fmla="*/ 1599 h 3357"/>
                <a:gd name="T42" fmla="*/ 1829 w 3006"/>
                <a:gd name="T43" fmla="*/ 1565 h 3357"/>
                <a:gd name="T44" fmla="*/ 1582 w 3006"/>
                <a:gd name="T45" fmla="*/ 372 h 3357"/>
                <a:gd name="T46" fmla="*/ 997 w 3006"/>
                <a:gd name="T47" fmla="*/ 2256 h 3357"/>
                <a:gd name="T48" fmla="*/ 1015 w 3006"/>
                <a:gd name="T49" fmla="*/ 1988 h 3357"/>
                <a:gd name="T50" fmla="*/ 389 w 3006"/>
                <a:gd name="T51" fmla="*/ 1856 h 3357"/>
                <a:gd name="T52" fmla="*/ 338 w 3006"/>
                <a:gd name="T53" fmla="*/ 1806 h 3357"/>
                <a:gd name="T54" fmla="*/ 356 w 3006"/>
                <a:gd name="T55" fmla="*/ 1735 h 3357"/>
                <a:gd name="T56" fmla="*/ 1136 w 3006"/>
                <a:gd name="T57" fmla="*/ 1714 h 3357"/>
                <a:gd name="T58" fmla="*/ 1283 w 3006"/>
                <a:gd name="T59" fmla="*/ 1549 h 3357"/>
                <a:gd name="T60" fmla="*/ 372 w 3006"/>
                <a:gd name="T61" fmla="*/ 1501 h 3357"/>
                <a:gd name="T62" fmla="*/ 335 w 3006"/>
                <a:gd name="T63" fmla="*/ 1437 h 3357"/>
                <a:gd name="T64" fmla="*/ 372 w 3006"/>
                <a:gd name="T65" fmla="*/ 1375 h 3357"/>
                <a:gd name="T66" fmla="*/ 1712 w 3006"/>
                <a:gd name="T67" fmla="*/ 1354 h 3357"/>
                <a:gd name="T68" fmla="*/ 1899 w 3006"/>
                <a:gd name="T69" fmla="*/ 752 h 3357"/>
                <a:gd name="T70" fmla="*/ 1405 w 3006"/>
                <a:gd name="T71" fmla="*/ 727 h 3357"/>
                <a:gd name="T72" fmla="*/ 1364 w 3006"/>
                <a:gd name="T73" fmla="*/ 642 h 3357"/>
                <a:gd name="T74" fmla="*/ 1473 w 3006"/>
                <a:gd name="T75" fmla="*/ 0 h 3357"/>
                <a:gd name="T76" fmla="*/ 1551 w 3006"/>
                <a:gd name="T77" fmla="*/ 32 h 3357"/>
                <a:gd name="T78" fmla="*/ 2115 w 3006"/>
                <a:gd name="T79" fmla="*/ 621 h 3357"/>
                <a:gd name="T80" fmla="*/ 2227 w 3006"/>
                <a:gd name="T81" fmla="*/ 1446 h 3357"/>
                <a:gd name="T82" fmla="*/ 2420 w 3006"/>
                <a:gd name="T83" fmla="*/ 1592 h 3357"/>
                <a:gd name="T84" fmla="*/ 2573 w 3006"/>
                <a:gd name="T85" fmla="*/ 1800 h 3357"/>
                <a:gd name="T86" fmla="*/ 2653 w 3006"/>
                <a:gd name="T87" fmla="*/ 2037 h 3357"/>
                <a:gd name="T88" fmla="*/ 2658 w 3006"/>
                <a:gd name="T89" fmla="*/ 2285 h 3357"/>
                <a:gd name="T90" fmla="*/ 2591 w 3006"/>
                <a:gd name="T91" fmla="*/ 2525 h 3357"/>
                <a:gd name="T92" fmla="*/ 2973 w 3006"/>
                <a:gd name="T93" fmla="*/ 3171 h 3357"/>
                <a:gd name="T94" fmla="*/ 3006 w 3006"/>
                <a:gd name="T95" fmla="*/ 3247 h 3357"/>
                <a:gd name="T96" fmla="*/ 2973 w 3006"/>
                <a:gd name="T97" fmla="*/ 3325 h 3357"/>
                <a:gd name="T98" fmla="*/ 2896 w 3006"/>
                <a:gd name="T99" fmla="*/ 3357 h 3357"/>
                <a:gd name="T100" fmla="*/ 2820 w 3006"/>
                <a:gd name="T101" fmla="*/ 3325 h 3357"/>
                <a:gd name="T102" fmla="*/ 2162 w 3006"/>
                <a:gd name="T103" fmla="*/ 2948 h 3357"/>
                <a:gd name="T104" fmla="*/ 1898 w 3006"/>
                <a:gd name="T105" fmla="*/ 3014 h 3357"/>
                <a:gd name="T106" fmla="*/ 1633 w 3006"/>
                <a:gd name="T107" fmla="*/ 2994 h 3357"/>
                <a:gd name="T108" fmla="*/ 1393 w 3006"/>
                <a:gd name="T109" fmla="*/ 2895 h 3357"/>
                <a:gd name="T110" fmla="*/ 1197 w 3006"/>
                <a:gd name="T111" fmla="*/ 2730 h 3357"/>
                <a:gd name="T112" fmla="*/ 1074 w 3006"/>
                <a:gd name="T113" fmla="*/ 2541 h 3357"/>
                <a:gd name="T114" fmla="*/ 41 w 3006"/>
                <a:gd name="T115" fmla="*/ 2517 h 3357"/>
                <a:gd name="T116" fmla="*/ 0 w 3006"/>
                <a:gd name="T117" fmla="*/ 2432 h 3357"/>
                <a:gd name="T118" fmla="*/ 25 w 3006"/>
                <a:gd name="T119" fmla="*/ 41 h 3357"/>
                <a:gd name="T120" fmla="*/ 110 w 3006"/>
                <a:gd name="T121" fmla="*/ 0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06" h="3357">
                  <a:moveTo>
                    <a:pt x="2222" y="1707"/>
                  </a:moveTo>
                  <a:lnTo>
                    <a:pt x="2222" y="2584"/>
                  </a:lnTo>
                  <a:lnTo>
                    <a:pt x="2220" y="2603"/>
                  </a:lnTo>
                  <a:lnTo>
                    <a:pt x="2212" y="2620"/>
                  </a:lnTo>
                  <a:lnTo>
                    <a:pt x="2201" y="2635"/>
                  </a:lnTo>
                  <a:lnTo>
                    <a:pt x="2187" y="2646"/>
                  </a:lnTo>
                  <a:lnTo>
                    <a:pt x="2169" y="2653"/>
                  </a:lnTo>
                  <a:lnTo>
                    <a:pt x="2150" y="2656"/>
                  </a:lnTo>
                  <a:lnTo>
                    <a:pt x="1435" y="2656"/>
                  </a:lnTo>
                  <a:lnTo>
                    <a:pt x="1477" y="2689"/>
                  </a:lnTo>
                  <a:lnTo>
                    <a:pt x="1522" y="2718"/>
                  </a:lnTo>
                  <a:lnTo>
                    <a:pt x="1569" y="2742"/>
                  </a:lnTo>
                  <a:lnTo>
                    <a:pt x="1618" y="2762"/>
                  </a:lnTo>
                  <a:lnTo>
                    <a:pt x="1669" y="2778"/>
                  </a:lnTo>
                  <a:lnTo>
                    <a:pt x="1722" y="2789"/>
                  </a:lnTo>
                  <a:lnTo>
                    <a:pt x="1775" y="2796"/>
                  </a:lnTo>
                  <a:lnTo>
                    <a:pt x="1829" y="2798"/>
                  </a:lnTo>
                  <a:lnTo>
                    <a:pt x="1883" y="2796"/>
                  </a:lnTo>
                  <a:lnTo>
                    <a:pt x="1937" y="2789"/>
                  </a:lnTo>
                  <a:lnTo>
                    <a:pt x="1989" y="2777"/>
                  </a:lnTo>
                  <a:lnTo>
                    <a:pt x="2040" y="2762"/>
                  </a:lnTo>
                  <a:lnTo>
                    <a:pt x="2089" y="2741"/>
                  </a:lnTo>
                  <a:lnTo>
                    <a:pt x="2137" y="2717"/>
                  </a:lnTo>
                  <a:lnTo>
                    <a:pt x="2183" y="2688"/>
                  </a:lnTo>
                  <a:lnTo>
                    <a:pt x="2226" y="2654"/>
                  </a:lnTo>
                  <a:lnTo>
                    <a:pt x="2265" y="2617"/>
                  </a:lnTo>
                  <a:lnTo>
                    <a:pt x="2305" y="2573"/>
                  </a:lnTo>
                  <a:lnTo>
                    <a:pt x="2340" y="2527"/>
                  </a:lnTo>
                  <a:lnTo>
                    <a:pt x="2370" y="2478"/>
                  </a:lnTo>
                  <a:lnTo>
                    <a:pt x="2396" y="2427"/>
                  </a:lnTo>
                  <a:lnTo>
                    <a:pt x="2415" y="2374"/>
                  </a:lnTo>
                  <a:lnTo>
                    <a:pt x="2430" y="2320"/>
                  </a:lnTo>
                  <a:lnTo>
                    <a:pt x="2441" y="2265"/>
                  </a:lnTo>
                  <a:lnTo>
                    <a:pt x="2446" y="2209"/>
                  </a:lnTo>
                  <a:lnTo>
                    <a:pt x="2446" y="2154"/>
                  </a:lnTo>
                  <a:lnTo>
                    <a:pt x="2441" y="2098"/>
                  </a:lnTo>
                  <a:lnTo>
                    <a:pt x="2430" y="2044"/>
                  </a:lnTo>
                  <a:lnTo>
                    <a:pt x="2415" y="1989"/>
                  </a:lnTo>
                  <a:lnTo>
                    <a:pt x="2396" y="1936"/>
                  </a:lnTo>
                  <a:lnTo>
                    <a:pt x="2370" y="1885"/>
                  </a:lnTo>
                  <a:lnTo>
                    <a:pt x="2340" y="1836"/>
                  </a:lnTo>
                  <a:lnTo>
                    <a:pt x="2305" y="1789"/>
                  </a:lnTo>
                  <a:lnTo>
                    <a:pt x="2265" y="1746"/>
                  </a:lnTo>
                  <a:lnTo>
                    <a:pt x="2244" y="1726"/>
                  </a:lnTo>
                  <a:lnTo>
                    <a:pt x="2222" y="1707"/>
                  </a:lnTo>
                  <a:close/>
                  <a:moveTo>
                    <a:pt x="1829" y="1565"/>
                  </a:moveTo>
                  <a:lnTo>
                    <a:pt x="1774" y="1567"/>
                  </a:lnTo>
                  <a:lnTo>
                    <a:pt x="1721" y="1574"/>
                  </a:lnTo>
                  <a:lnTo>
                    <a:pt x="1668" y="1585"/>
                  </a:lnTo>
                  <a:lnTo>
                    <a:pt x="1617" y="1602"/>
                  </a:lnTo>
                  <a:lnTo>
                    <a:pt x="1568" y="1622"/>
                  </a:lnTo>
                  <a:lnTo>
                    <a:pt x="1521" y="1647"/>
                  </a:lnTo>
                  <a:lnTo>
                    <a:pt x="1475" y="1675"/>
                  </a:lnTo>
                  <a:lnTo>
                    <a:pt x="1432" y="1708"/>
                  </a:lnTo>
                  <a:lnTo>
                    <a:pt x="1392" y="1746"/>
                  </a:lnTo>
                  <a:lnTo>
                    <a:pt x="1354" y="1787"/>
                  </a:lnTo>
                  <a:lnTo>
                    <a:pt x="1320" y="1831"/>
                  </a:lnTo>
                  <a:lnTo>
                    <a:pt x="1291" y="1878"/>
                  </a:lnTo>
                  <a:lnTo>
                    <a:pt x="1700" y="1878"/>
                  </a:lnTo>
                  <a:lnTo>
                    <a:pt x="1719" y="1880"/>
                  </a:lnTo>
                  <a:lnTo>
                    <a:pt x="1736" y="1887"/>
                  </a:lnTo>
                  <a:lnTo>
                    <a:pt x="1751" y="1899"/>
                  </a:lnTo>
                  <a:lnTo>
                    <a:pt x="1763" y="1914"/>
                  </a:lnTo>
                  <a:lnTo>
                    <a:pt x="1770" y="1931"/>
                  </a:lnTo>
                  <a:lnTo>
                    <a:pt x="1773" y="1951"/>
                  </a:lnTo>
                  <a:lnTo>
                    <a:pt x="1770" y="1970"/>
                  </a:lnTo>
                  <a:lnTo>
                    <a:pt x="1763" y="1987"/>
                  </a:lnTo>
                  <a:lnTo>
                    <a:pt x="1751" y="2002"/>
                  </a:lnTo>
                  <a:lnTo>
                    <a:pt x="1736" y="2013"/>
                  </a:lnTo>
                  <a:lnTo>
                    <a:pt x="1719" y="2020"/>
                  </a:lnTo>
                  <a:lnTo>
                    <a:pt x="1700" y="2023"/>
                  </a:lnTo>
                  <a:lnTo>
                    <a:pt x="1232" y="2023"/>
                  </a:lnTo>
                  <a:lnTo>
                    <a:pt x="1220" y="2078"/>
                  </a:lnTo>
                  <a:lnTo>
                    <a:pt x="1214" y="2134"/>
                  </a:lnTo>
                  <a:lnTo>
                    <a:pt x="1212" y="2190"/>
                  </a:lnTo>
                  <a:lnTo>
                    <a:pt x="1215" y="2245"/>
                  </a:lnTo>
                  <a:lnTo>
                    <a:pt x="1223" y="2300"/>
                  </a:lnTo>
                  <a:lnTo>
                    <a:pt x="1236" y="2356"/>
                  </a:lnTo>
                  <a:lnTo>
                    <a:pt x="1255" y="2409"/>
                  </a:lnTo>
                  <a:lnTo>
                    <a:pt x="1278" y="2461"/>
                  </a:lnTo>
                  <a:lnTo>
                    <a:pt x="1307" y="2511"/>
                  </a:lnTo>
                  <a:lnTo>
                    <a:pt x="2077" y="2511"/>
                  </a:lnTo>
                  <a:lnTo>
                    <a:pt x="2077" y="1617"/>
                  </a:lnTo>
                  <a:lnTo>
                    <a:pt x="2030" y="1599"/>
                  </a:lnTo>
                  <a:lnTo>
                    <a:pt x="1981" y="1583"/>
                  </a:lnTo>
                  <a:lnTo>
                    <a:pt x="1932" y="1573"/>
                  </a:lnTo>
                  <a:lnTo>
                    <a:pt x="1880" y="1567"/>
                  </a:lnTo>
                  <a:lnTo>
                    <a:pt x="1829" y="1565"/>
                  </a:lnTo>
                  <a:close/>
                  <a:moveTo>
                    <a:pt x="1582" y="372"/>
                  </a:moveTo>
                  <a:lnTo>
                    <a:pt x="1582" y="533"/>
                  </a:lnTo>
                  <a:lnTo>
                    <a:pt x="1744" y="533"/>
                  </a:lnTo>
                  <a:lnTo>
                    <a:pt x="1582" y="372"/>
                  </a:lnTo>
                  <a:close/>
                  <a:moveTo>
                    <a:pt x="219" y="218"/>
                  </a:moveTo>
                  <a:lnTo>
                    <a:pt x="219" y="2323"/>
                  </a:lnTo>
                  <a:lnTo>
                    <a:pt x="1005" y="2323"/>
                  </a:lnTo>
                  <a:lnTo>
                    <a:pt x="997" y="2256"/>
                  </a:lnTo>
                  <a:lnTo>
                    <a:pt x="992" y="2189"/>
                  </a:lnTo>
                  <a:lnTo>
                    <a:pt x="995" y="2121"/>
                  </a:lnTo>
                  <a:lnTo>
                    <a:pt x="1003" y="2055"/>
                  </a:lnTo>
                  <a:lnTo>
                    <a:pt x="1015" y="1988"/>
                  </a:lnTo>
                  <a:lnTo>
                    <a:pt x="1033" y="1923"/>
                  </a:lnTo>
                  <a:lnTo>
                    <a:pt x="1057" y="1860"/>
                  </a:lnTo>
                  <a:lnTo>
                    <a:pt x="409" y="1860"/>
                  </a:lnTo>
                  <a:lnTo>
                    <a:pt x="389" y="1856"/>
                  </a:lnTo>
                  <a:lnTo>
                    <a:pt x="372" y="1849"/>
                  </a:lnTo>
                  <a:lnTo>
                    <a:pt x="356" y="1838"/>
                  </a:lnTo>
                  <a:lnTo>
                    <a:pt x="345" y="1824"/>
                  </a:lnTo>
                  <a:lnTo>
                    <a:pt x="338" y="1806"/>
                  </a:lnTo>
                  <a:lnTo>
                    <a:pt x="335" y="1787"/>
                  </a:lnTo>
                  <a:lnTo>
                    <a:pt x="338" y="1767"/>
                  </a:lnTo>
                  <a:lnTo>
                    <a:pt x="345" y="1750"/>
                  </a:lnTo>
                  <a:lnTo>
                    <a:pt x="356" y="1735"/>
                  </a:lnTo>
                  <a:lnTo>
                    <a:pt x="372" y="1723"/>
                  </a:lnTo>
                  <a:lnTo>
                    <a:pt x="389" y="1716"/>
                  </a:lnTo>
                  <a:lnTo>
                    <a:pt x="409" y="1714"/>
                  </a:lnTo>
                  <a:lnTo>
                    <a:pt x="1136" y="1714"/>
                  </a:lnTo>
                  <a:lnTo>
                    <a:pt x="1167" y="1671"/>
                  </a:lnTo>
                  <a:lnTo>
                    <a:pt x="1200" y="1630"/>
                  </a:lnTo>
                  <a:lnTo>
                    <a:pt x="1237" y="1592"/>
                  </a:lnTo>
                  <a:lnTo>
                    <a:pt x="1283" y="1549"/>
                  </a:lnTo>
                  <a:lnTo>
                    <a:pt x="1331" y="1510"/>
                  </a:lnTo>
                  <a:lnTo>
                    <a:pt x="409" y="1510"/>
                  </a:lnTo>
                  <a:lnTo>
                    <a:pt x="389" y="1508"/>
                  </a:lnTo>
                  <a:lnTo>
                    <a:pt x="372" y="1501"/>
                  </a:lnTo>
                  <a:lnTo>
                    <a:pt x="356" y="1489"/>
                  </a:lnTo>
                  <a:lnTo>
                    <a:pt x="345" y="1474"/>
                  </a:lnTo>
                  <a:lnTo>
                    <a:pt x="338" y="1457"/>
                  </a:lnTo>
                  <a:lnTo>
                    <a:pt x="335" y="1437"/>
                  </a:lnTo>
                  <a:lnTo>
                    <a:pt x="338" y="1418"/>
                  </a:lnTo>
                  <a:lnTo>
                    <a:pt x="345" y="1400"/>
                  </a:lnTo>
                  <a:lnTo>
                    <a:pt x="356" y="1386"/>
                  </a:lnTo>
                  <a:lnTo>
                    <a:pt x="372" y="1375"/>
                  </a:lnTo>
                  <a:lnTo>
                    <a:pt x="389" y="1368"/>
                  </a:lnTo>
                  <a:lnTo>
                    <a:pt x="409" y="1365"/>
                  </a:lnTo>
                  <a:lnTo>
                    <a:pt x="1655" y="1365"/>
                  </a:lnTo>
                  <a:lnTo>
                    <a:pt x="1712" y="1354"/>
                  </a:lnTo>
                  <a:lnTo>
                    <a:pt x="1770" y="1348"/>
                  </a:lnTo>
                  <a:lnTo>
                    <a:pt x="1829" y="1346"/>
                  </a:lnTo>
                  <a:lnTo>
                    <a:pt x="1899" y="1349"/>
                  </a:lnTo>
                  <a:lnTo>
                    <a:pt x="1899" y="752"/>
                  </a:lnTo>
                  <a:lnTo>
                    <a:pt x="1473" y="752"/>
                  </a:lnTo>
                  <a:lnTo>
                    <a:pt x="1448" y="749"/>
                  </a:lnTo>
                  <a:lnTo>
                    <a:pt x="1426" y="741"/>
                  </a:lnTo>
                  <a:lnTo>
                    <a:pt x="1405" y="727"/>
                  </a:lnTo>
                  <a:lnTo>
                    <a:pt x="1388" y="711"/>
                  </a:lnTo>
                  <a:lnTo>
                    <a:pt x="1375" y="691"/>
                  </a:lnTo>
                  <a:lnTo>
                    <a:pt x="1367" y="668"/>
                  </a:lnTo>
                  <a:lnTo>
                    <a:pt x="1364" y="642"/>
                  </a:lnTo>
                  <a:lnTo>
                    <a:pt x="1364" y="218"/>
                  </a:lnTo>
                  <a:lnTo>
                    <a:pt x="219" y="218"/>
                  </a:lnTo>
                  <a:close/>
                  <a:moveTo>
                    <a:pt x="110" y="0"/>
                  </a:moveTo>
                  <a:lnTo>
                    <a:pt x="1473" y="0"/>
                  </a:lnTo>
                  <a:lnTo>
                    <a:pt x="1494" y="2"/>
                  </a:lnTo>
                  <a:lnTo>
                    <a:pt x="1515" y="8"/>
                  </a:lnTo>
                  <a:lnTo>
                    <a:pt x="1534" y="19"/>
                  </a:lnTo>
                  <a:lnTo>
                    <a:pt x="1551" y="32"/>
                  </a:lnTo>
                  <a:lnTo>
                    <a:pt x="2085" y="566"/>
                  </a:lnTo>
                  <a:lnTo>
                    <a:pt x="2099" y="582"/>
                  </a:lnTo>
                  <a:lnTo>
                    <a:pt x="2109" y="601"/>
                  </a:lnTo>
                  <a:lnTo>
                    <a:pt x="2115" y="621"/>
                  </a:lnTo>
                  <a:lnTo>
                    <a:pt x="2117" y="642"/>
                  </a:lnTo>
                  <a:lnTo>
                    <a:pt x="2117" y="1397"/>
                  </a:lnTo>
                  <a:lnTo>
                    <a:pt x="2172" y="1420"/>
                  </a:lnTo>
                  <a:lnTo>
                    <a:pt x="2227" y="1446"/>
                  </a:lnTo>
                  <a:lnTo>
                    <a:pt x="2278" y="1477"/>
                  </a:lnTo>
                  <a:lnTo>
                    <a:pt x="2328" y="1512"/>
                  </a:lnTo>
                  <a:lnTo>
                    <a:pt x="2375" y="1550"/>
                  </a:lnTo>
                  <a:lnTo>
                    <a:pt x="2420" y="1592"/>
                  </a:lnTo>
                  <a:lnTo>
                    <a:pt x="2465" y="1640"/>
                  </a:lnTo>
                  <a:lnTo>
                    <a:pt x="2505" y="1691"/>
                  </a:lnTo>
                  <a:lnTo>
                    <a:pt x="2541" y="1745"/>
                  </a:lnTo>
                  <a:lnTo>
                    <a:pt x="2573" y="1800"/>
                  </a:lnTo>
                  <a:lnTo>
                    <a:pt x="2599" y="1857"/>
                  </a:lnTo>
                  <a:lnTo>
                    <a:pt x="2622" y="1917"/>
                  </a:lnTo>
                  <a:lnTo>
                    <a:pt x="2639" y="1976"/>
                  </a:lnTo>
                  <a:lnTo>
                    <a:pt x="2653" y="2037"/>
                  </a:lnTo>
                  <a:lnTo>
                    <a:pt x="2661" y="2099"/>
                  </a:lnTo>
                  <a:lnTo>
                    <a:pt x="2664" y="2161"/>
                  </a:lnTo>
                  <a:lnTo>
                    <a:pt x="2664" y="2224"/>
                  </a:lnTo>
                  <a:lnTo>
                    <a:pt x="2658" y="2285"/>
                  </a:lnTo>
                  <a:lnTo>
                    <a:pt x="2649" y="2346"/>
                  </a:lnTo>
                  <a:lnTo>
                    <a:pt x="2634" y="2408"/>
                  </a:lnTo>
                  <a:lnTo>
                    <a:pt x="2615" y="2467"/>
                  </a:lnTo>
                  <a:lnTo>
                    <a:pt x="2591" y="2525"/>
                  </a:lnTo>
                  <a:lnTo>
                    <a:pt x="2563" y="2583"/>
                  </a:lnTo>
                  <a:lnTo>
                    <a:pt x="2530" y="2637"/>
                  </a:lnTo>
                  <a:lnTo>
                    <a:pt x="2492" y="2690"/>
                  </a:lnTo>
                  <a:lnTo>
                    <a:pt x="2973" y="3171"/>
                  </a:lnTo>
                  <a:lnTo>
                    <a:pt x="2988" y="3188"/>
                  </a:lnTo>
                  <a:lnTo>
                    <a:pt x="2998" y="3206"/>
                  </a:lnTo>
                  <a:lnTo>
                    <a:pt x="3004" y="3227"/>
                  </a:lnTo>
                  <a:lnTo>
                    <a:pt x="3006" y="3247"/>
                  </a:lnTo>
                  <a:lnTo>
                    <a:pt x="3004" y="3269"/>
                  </a:lnTo>
                  <a:lnTo>
                    <a:pt x="2998" y="3289"/>
                  </a:lnTo>
                  <a:lnTo>
                    <a:pt x="2988" y="3308"/>
                  </a:lnTo>
                  <a:lnTo>
                    <a:pt x="2973" y="3325"/>
                  </a:lnTo>
                  <a:lnTo>
                    <a:pt x="2957" y="3339"/>
                  </a:lnTo>
                  <a:lnTo>
                    <a:pt x="2937" y="3349"/>
                  </a:lnTo>
                  <a:lnTo>
                    <a:pt x="2917" y="3355"/>
                  </a:lnTo>
                  <a:lnTo>
                    <a:pt x="2896" y="3357"/>
                  </a:lnTo>
                  <a:lnTo>
                    <a:pt x="2876" y="3355"/>
                  </a:lnTo>
                  <a:lnTo>
                    <a:pt x="2855" y="3349"/>
                  </a:lnTo>
                  <a:lnTo>
                    <a:pt x="2836" y="3339"/>
                  </a:lnTo>
                  <a:lnTo>
                    <a:pt x="2820" y="3325"/>
                  </a:lnTo>
                  <a:lnTo>
                    <a:pt x="2338" y="2844"/>
                  </a:lnTo>
                  <a:lnTo>
                    <a:pt x="2282" y="2884"/>
                  </a:lnTo>
                  <a:lnTo>
                    <a:pt x="2223" y="2918"/>
                  </a:lnTo>
                  <a:lnTo>
                    <a:pt x="2162" y="2948"/>
                  </a:lnTo>
                  <a:lnTo>
                    <a:pt x="2099" y="2972"/>
                  </a:lnTo>
                  <a:lnTo>
                    <a:pt x="2033" y="2992"/>
                  </a:lnTo>
                  <a:lnTo>
                    <a:pt x="1966" y="3005"/>
                  </a:lnTo>
                  <a:lnTo>
                    <a:pt x="1898" y="3014"/>
                  </a:lnTo>
                  <a:lnTo>
                    <a:pt x="1829" y="3016"/>
                  </a:lnTo>
                  <a:lnTo>
                    <a:pt x="1763" y="3014"/>
                  </a:lnTo>
                  <a:lnTo>
                    <a:pt x="1697" y="3006"/>
                  </a:lnTo>
                  <a:lnTo>
                    <a:pt x="1633" y="2994"/>
                  </a:lnTo>
                  <a:lnTo>
                    <a:pt x="1570" y="2976"/>
                  </a:lnTo>
                  <a:lnTo>
                    <a:pt x="1509" y="2954"/>
                  </a:lnTo>
                  <a:lnTo>
                    <a:pt x="1449" y="2926"/>
                  </a:lnTo>
                  <a:lnTo>
                    <a:pt x="1393" y="2895"/>
                  </a:lnTo>
                  <a:lnTo>
                    <a:pt x="1339" y="2858"/>
                  </a:lnTo>
                  <a:lnTo>
                    <a:pt x="1286" y="2817"/>
                  </a:lnTo>
                  <a:lnTo>
                    <a:pt x="1237" y="2772"/>
                  </a:lnTo>
                  <a:lnTo>
                    <a:pt x="1197" y="2730"/>
                  </a:lnTo>
                  <a:lnTo>
                    <a:pt x="1161" y="2685"/>
                  </a:lnTo>
                  <a:lnTo>
                    <a:pt x="1129" y="2639"/>
                  </a:lnTo>
                  <a:lnTo>
                    <a:pt x="1100" y="2591"/>
                  </a:lnTo>
                  <a:lnTo>
                    <a:pt x="1074" y="2541"/>
                  </a:lnTo>
                  <a:lnTo>
                    <a:pt x="110" y="2541"/>
                  </a:lnTo>
                  <a:lnTo>
                    <a:pt x="85" y="2539"/>
                  </a:lnTo>
                  <a:lnTo>
                    <a:pt x="61" y="2530"/>
                  </a:lnTo>
                  <a:lnTo>
                    <a:pt x="41" y="2517"/>
                  </a:lnTo>
                  <a:lnTo>
                    <a:pt x="25" y="2500"/>
                  </a:lnTo>
                  <a:lnTo>
                    <a:pt x="11" y="2480"/>
                  </a:lnTo>
                  <a:lnTo>
                    <a:pt x="3" y="2457"/>
                  </a:lnTo>
                  <a:lnTo>
                    <a:pt x="0" y="2432"/>
                  </a:lnTo>
                  <a:lnTo>
                    <a:pt x="0" y="109"/>
                  </a:lnTo>
                  <a:lnTo>
                    <a:pt x="3" y="84"/>
                  </a:lnTo>
                  <a:lnTo>
                    <a:pt x="11" y="61"/>
                  </a:lnTo>
                  <a:lnTo>
                    <a:pt x="25" y="41"/>
                  </a:lnTo>
                  <a:lnTo>
                    <a:pt x="41" y="24"/>
                  </a:lnTo>
                  <a:lnTo>
                    <a:pt x="61" y="10"/>
                  </a:lnTo>
                  <a:lnTo>
                    <a:pt x="85" y="2"/>
                  </a:lnTo>
                  <a:lnTo>
                    <a:pt x="110"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dirty="0"/>
            </a:p>
          </p:txBody>
        </p:sp>
        <p:sp>
          <p:nvSpPr>
            <p:cNvPr id="107" name="Oval 106">
              <a:extLst>
                <a:ext uri="{FF2B5EF4-FFF2-40B4-BE49-F238E27FC236}">
                  <a16:creationId xmlns:a16="http://schemas.microsoft.com/office/drawing/2014/main" id="{FA5F6404-6664-E840-B853-59C28CA40334}"/>
                </a:ext>
              </a:extLst>
            </p:cNvPr>
            <p:cNvSpPr/>
            <p:nvPr/>
          </p:nvSpPr>
          <p:spPr>
            <a:xfrm>
              <a:off x="6044269" y="4451071"/>
              <a:ext cx="805708" cy="805707"/>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600" b="1"/>
                <a:t>03</a:t>
              </a:r>
            </a:p>
          </p:txBody>
        </p:sp>
      </p:grpSp>
      <p:sp>
        <p:nvSpPr>
          <p:cNvPr id="58" name="Rectangle 57">
            <a:extLst>
              <a:ext uri="{FF2B5EF4-FFF2-40B4-BE49-F238E27FC236}">
                <a16:creationId xmlns:a16="http://schemas.microsoft.com/office/drawing/2014/main" id="{019BE8AE-501E-1F48-AC79-B8E01F54FFB4}"/>
              </a:ext>
            </a:extLst>
          </p:cNvPr>
          <p:cNvSpPr/>
          <p:nvPr>
            <p:custDataLst>
              <p:tags r:id="rId6"/>
            </p:custDataLst>
          </p:nvPr>
        </p:nvSpPr>
        <p:spPr>
          <a:xfrm>
            <a:off x="666497" y="2489116"/>
            <a:ext cx="1554189" cy="523220"/>
          </a:xfrm>
          <a:prstGeom prst="rect">
            <a:avLst/>
          </a:prstGeom>
          <a:solidFill>
            <a:schemeClr val="accent5"/>
          </a:solidFill>
        </p:spPr>
        <p:txBody>
          <a:bodyPr wrap="square" rtlCol="0">
            <a:spAutoFit/>
          </a:bodyPr>
          <a:lstStyle/>
          <a:p>
            <a:pPr algn="ctr" rtl="0"/>
            <a:r>
              <a:rPr lang="fr" sz="2800" b="1">
                <a:solidFill>
                  <a:schemeClr val="bg1"/>
                </a:solidFill>
              </a:rPr>
              <a:t>QUI</a:t>
            </a:r>
            <a:endParaRPr lang="en-US" sz="3600" b="1" dirty="0">
              <a:solidFill>
                <a:schemeClr val="bg1"/>
              </a:solidFill>
            </a:endParaRPr>
          </a:p>
        </p:txBody>
      </p:sp>
      <p:sp>
        <p:nvSpPr>
          <p:cNvPr id="59" name="Rectangle 58">
            <a:extLst>
              <a:ext uri="{FF2B5EF4-FFF2-40B4-BE49-F238E27FC236}">
                <a16:creationId xmlns:a16="http://schemas.microsoft.com/office/drawing/2014/main" id="{D58F1D49-ED1F-F844-81B7-0E14F0C87559}"/>
              </a:ext>
            </a:extLst>
          </p:cNvPr>
          <p:cNvSpPr/>
          <p:nvPr>
            <p:custDataLst>
              <p:tags r:id="rId7"/>
            </p:custDataLst>
          </p:nvPr>
        </p:nvSpPr>
        <p:spPr>
          <a:xfrm>
            <a:off x="663643" y="3356758"/>
            <a:ext cx="9230634" cy="461665"/>
          </a:xfrm>
          <a:prstGeom prst="rect">
            <a:avLst/>
          </a:prstGeom>
        </p:spPr>
        <p:txBody>
          <a:bodyPr wrap="square" rtlCol="0">
            <a:spAutoFit/>
          </a:bodyPr>
          <a:lstStyle/>
          <a:p>
            <a:pPr rtl="0"/>
            <a:r>
              <a:rPr lang="fr" sz="2400" dirty="0"/>
              <a:t>Questions d’approfondissement – </a:t>
            </a:r>
            <a:r>
              <a:rPr lang="fr" sz="2400" b="1" dirty="0"/>
              <a:t>Que peut-on s’autoriser ? </a:t>
            </a:r>
          </a:p>
        </p:txBody>
      </p:sp>
      <p:sp>
        <p:nvSpPr>
          <p:cNvPr id="54" name="Rectangle 53">
            <a:extLst>
              <a:ext uri="{FF2B5EF4-FFF2-40B4-BE49-F238E27FC236}">
                <a16:creationId xmlns:a16="http://schemas.microsoft.com/office/drawing/2014/main" id="{6472CC2F-ECD0-1C4E-8F65-42EE4997753D}"/>
              </a:ext>
            </a:extLst>
          </p:cNvPr>
          <p:cNvSpPr/>
          <p:nvPr>
            <p:custDataLst>
              <p:tags r:id="rId8"/>
            </p:custDataLst>
          </p:nvPr>
        </p:nvSpPr>
        <p:spPr>
          <a:xfrm>
            <a:off x="2868052" y="2489116"/>
            <a:ext cx="1554189" cy="523220"/>
          </a:xfrm>
          <a:prstGeom prst="rect">
            <a:avLst/>
          </a:prstGeom>
          <a:solidFill>
            <a:schemeClr val="accent5"/>
          </a:solidFill>
        </p:spPr>
        <p:txBody>
          <a:bodyPr wrap="square" rtlCol="0">
            <a:spAutoFit/>
          </a:bodyPr>
          <a:lstStyle/>
          <a:p>
            <a:pPr algn="ctr" rtl="0"/>
            <a:r>
              <a:rPr lang="fr" sz="2800" b="1" cap="all">
                <a:solidFill>
                  <a:schemeClr val="bg1"/>
                </a:solidFill>
              </a:rPr>
              <a:t>QUOI</a:t>
            </a:r>
            <a:endParaRPr lang="en-US" sz="3600" b="1" cap="all" dirty="0">
              <a:solidFill>
                <a:schemeClr val="bg1"/>
              </a:solidFill>
            </a:endParaRPr>
          </a:p>
        </p:txBody>
      </p:sp>
      <p:sp>
        <p:nvSpPr>
          <p:cNvPr id="55" name="Rectangle 54">
            <a:extLst>
              <a:ext uri="{FF2B5EF4-FFF2-40B4-BE49-F238E27FC236}">
                <a16:creationId xmlns:a16="http://schemas.microsoft.com/office/drawing/2014/main" id="{912154EB-DCE1-AC43-9531-37FB5BB59F53}"/>
              </a:ext>
            </a:extLst>
          </p:cNvPr>
          <p:cNvSpPr/>
          <p:nvPr>
            <p:custDataLst>
              <p:tags r:id="rId9"/>
            </p:custDataLst>
          </p:nvPr>
        </p:nvSpPr>
        <p:spPr>
          <a:xfrm>
            <a:off x="5069607" y="2489116"/>
            <a:ext cx="1912061" cy="523220"/>
          </a:xfrm>
          <a:prstGeom prst="rect">
            <a:avLst/>
          </a:prstGeom>
          <a:solidFill>
            <a:schemeClr val="accent5"/>
          </a:solidFill>
        </p:spPr>
        <p:txBody>
          <a:bodyPr wrap="square" rtlCol="0">
            <a:spAutoFit/>
          </a:bodyPr>
          <a:lstStyle/>
          <a:p>
            <a:pPr algn="ctr" rtl="0"/>
            <a:r>
              <a:rPr lang="fr" sz="2800" b="1" cap="all">
                <a:solidFill>
                  <a:schemeClr val="bg1"/>
                </a:solidFill>
              </a:rPr>
              <a:t>OÙ</a:t>
            </a:r>
            <a:endParaRPr lang="en-US" sz="3600" b="1" cap="all" dirty="0">
              <a:solidFill>
                <a:schemeClr val="bg1"/>
              </a:solidFill>
            </a:endParaRPr>
          </a:p>
        </p:txBody>
      </p:sp>
      <p:sp>
        <p:nvSpPr>
          <p:cNvPr id="57" name="Rectangle 56">
            <a:extLst>
              <a:ext uri="{FF2B5EF4-FFF2-40B4-BE49-F238E27FC236}">
                <a16:creationId xmlns:a16="http://schemas.microsoft.com/office/drawing/2014/main" id="{1E6614C7-A938-0549-B437-590B5BB9300A}"/>
              </a:ext>
            </a:extLst>
          </p:cNvPr>
          <p:cNvSpPr/>
          <p:nvPr>
            <p:custDataLst>
              <p:tags r:id="rId10"/>
            </p:custDataLst>
          </p:nvPr>
        </p:nvSpPr>
        <p:spPr>
          <a:xfrm>
            <a:off x="10188461" y="2489116"/>
            <a:ext cx="1912061" cy="523220"/>
          </a:xfrm>
          <a:prstGeom prst="rect">
            <a:avLst/>
          </a:prstGeom>
          <a:solidFill>
            <a:schemeClr val="accent5"/>
          </a:solidFill>
        </p:spPr>
        <p:txBody>
          <a:bodyPr wrap="square" rtlCol="0">
            <a:spAutoFit/>
          </a:bodyPr>
          <a:lstStyle/>
          <a:p>
            <a:pPr algn="ctr" rtl="0"/>
            <a:r>
              <a:rPr lang="fr" sz="2800" b="1" cap="all">
                <a:solidFill>
                  <a:schemeClr val="bg1"/>
                </a:solidFill>
              </a:rPr>
              <a:t>POURQUOI</a:t>
            </a:r>
            <a:endParaRPr lang="en-US" sz="3600" b="1" cap="all" dirty="0">
              <a:solidFill>
                <a:schemeClr val="bg1"/>
              </a:solidFill>
            </a:endParaRPr>
          </a:p>
        </p:txBody>
      </p:sp>
      <p:sp>
        <p:nvSpPr>
          <p:cNvPr id="61" name="Rectangle 60">
            <a:extLst>
              <a:ext uri="{FF2B5EF4-FFF2-40B4-BE49-F238E27FC236}">
                <a16:creationId xmlns:a16="http://schemas.microsoft.com/office/drawing/2014/main" id="{3986DED2-0245-4147-9340-03C6E433F22C}"/>
              </a:ext>
            </a:extLst>
          </p:cNvPr>
          <p:cNvSpPr/>
          <p:nvPr>
            <p:custDataLst>
              <p:tags r:id="rId11"/>
            </p:custDataLst>
          </p:nvPr>
        </p:nvSpPr>
        <p:spPr>
          <a:xfrm>
            <a:off x="7629034" y="2489116"/>
            <a:ext cx="1912061" cy="523220"/>
          </a:xfrm>
          <a:prstGeom prst="rect">
            <a:avLst/>
          </a:prstGeom>
          <a:solidFill>
            <a:schemeClr val="accent5"/>
          </a:solidFill>
        </p:spPr>
        <p:txBody>
          <a:bodyPr wrap="square" rtlCol="0">
            <a:spAutoFit/>
          </a:bodyPr>
          <a:lstStyle/>
          <a:p>
            <a:pPr algn="ctr" rtl="0"/>
            <a:r>
              <a:rPr lang="fr" sz="2800" b="1" cap="all">
                <a:solidFill>
                  <a:schemeClr val="bg1"/>
                </a:solidFill>
              </a:rPr>
              <a:t>QUAND</a:t>
            </a:r>
            <a:endParaRPr lang="en-US" sz="3600" b="1" cap="all" dirty="0">
              <a:solidFill>
                <a:schemeClr val="bg1"/>
              </a:solidFill>
            </a:endParaRPr>
          </a:p>
        </p:txBody>
      </p:sp>
      <p:sp>
        <p:nvSpPr>
          <p:cNvPr id="62" name="Text Placeholder 3">
            <a:extLst>
              <a:ext uri="{FF2B5EF4-FFF2-40B4-BE49-F238E27FC236}">
                <a16:creationId xmlns:a16="http://schemas.microsoft.com/office/drawing/2014/main" id="{87B69F02-01EF-AE41-AFD2-65C8347E69F9}"/>
              </a:ext>
            </a:extLst>
          </p:cNvPr>
          <p:cNvSpPr txBox="1">
            <a:spLocks/>
          </p:cNvSpPr>
          <p:nvPr>
            <p:custDataLst>
              <p:tags r:id="rId12"/>
            </p:custDataLst>
          </p:nvPr>
        </p:nvSpPr>
        <p:spPr>
          <a:xfrm>
            <a:off x="6902393" y="4178122"/>
            <a:ext cx="5774953" cy="3150105"/>
          </a:xfrm>
          <a:prstGeom prst="rect">
            <a:avLst/>
          </a:prstGeom>
        </p:spPr>
        <p:txBody>
          <a:bodyPr rtlCol="0"/>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marL="301625" indent="-301625" rtl="0">
              <a:spcBef>
                <a:spcPts val="2400"/>
              </a:spcBef>
              <a:buClr>
                <a:schemeClr val="accent5"/>
              </a:buClr>
              <a:buFont typeface="Arial" panose="020B0604020202020204" pitchFamily="34" charset="0"/>
              <a:buChar char="•"/>
            </a:pPr>
            <a:endParaRPr lang="en-US" sz="2000" dirty="0">
              <a:solidFill>
                <a:schemeClr val="tx1"/>
              </a:solidFill>
              <a:cs typeface="MS PGothic" charset="0"/>
            </a:endParaRPr>
          </a:p>
          <a:p>
            <a:pPr marL="301625" indent="-301625" rtl="0">
              <a:spcBef>
                <a:spcPts val="2400"/>
              </a:spcBef>
              <a:buClr>
                <a:schemeClr val="accent5"/>
              </a:buClr>
              <a:buFont typeface="Arial" panose="020B0604020202020204" pitchFamily="34" charset="0"/>
              <a:buChar char="•"/>
            </a:pPr>
            <a:r>
              <a:rPr lang="fr" sz="2400" dirty="0">
                <a:solidFill>
                  <a:schemeClr val="tx1"/>
                </a:solidFill>
                <a:cs typeface="MS PGothic" charset="0"/>
              </a:rPr>
              <a:t>Doivent éviter tout jugement </a:t>
            </a:r>
          </a:p>
          <a:p>
            <a:pPr marL="301625" indent="-301625" rtl="0">
              <a:spcBef>
                <a:spcPts val="2400"/>
              </a:spcBef>
              <a:buClr>
                <a:schemeClr val="accent5"/>
              </a:buClr>
              <a:buFont typeface="Arial" panose="020B0604020202020204" pitchFamily="34" charset="0"/>
              <a:buChar char="•"/>
            </a:pPr>
            <a:r>
              <a:rPr lang="fr" sz="2400" dirty="0">
                <a:solidFill>
                  <a:schemeClr val="tx1"/>
                </a:solidFill>
                <a:cs typeface="MS PGothic" charset="0"/>
              </a:rPr>
              <a:t>Ne doivent pas être intrusives</a:t>
            </a:r>
          </a:p>
          <a:p>
            <a:pPr marL="301625" indent="-301625" rtl="0">
              <a:spcBef>
                <a:spcPts val="2400"/>
              </a:spcBef>
              <a:buClr>
                <a:schemeClr val="accent5"/>
              </a:buClr>
              <a:buFont typeface="Arial" panose="020B0604020202020204" pitchFamily="34" charset="0"/>
              <a:buChar char="•"/>
            </a:pPr>
            <a:r>
              <a:rPr lang="fr" sz="2400" dirty="0">
                <a:solidFill>
                  <a:schemeClr val="tx1"/>
                </a:solidFill>
                <a:cs typeface="MS PGothic" charset="0"/>
              </a:rPr>
              <a:t>Ne doivent pas être hostiles</a:t>
            </a:r>
          </a:p>
          <a:p>
            <a:pPr marL="301625" indent="-301625" rtl="0">
              <a:spcBef>
                <a:spcPts val="2400"/>
              </a:spcBef>
              <a:buClr>
                <a:schemeClr val="accent5"/>
              </a:buClr>
              <a:buFont typeface="Arial" panose="020B0604020202020204" pitchFamily="34" charset="0"/>
              <a:buChar char="•"/>
            </a:pPr>
            <a:r>
              <a:rPr lang="fr" sz="2400" dirty="0">
                <a:solidFill>
                  <a:schemeClr val="tx1"/>
                </a:solidFill>
                <a:cs typeface="MS PGothic" charset="0"/>
              </a:rPr>
              <a:t>Ne doivent pas reposer sur des présupposés</a:t>
            </a:r>
          </a:p>
          <a:p>
            <a:pPr marL="301625" indent="-301625" rtl="0">
              <a:spcBef>
                <a:spcPts val="2400"/>
              </a:spcBef>
              <a:buClr>
                <a:schemeClr val="accent5"/>
              </a:buClr>
              <a:buFont typeface="Arial" panose="020B0604020202020204" pitchFamily="34" charset="0"/>
              <a:buChar char="•"/>
            </a:pPr>
            <a:r>
              <a:rPr lang="fr" sz="2400" dirty="0">
                <a:solidFill>
                  <a:schemeClr val="tx1"/>
                </a:solidFill>
                <a:cs typeface="MS PGothic" charset="0"/>
              </a:rPr>
              <a:t>Doivent faire preuve de respect et de dignité en évitant les sujets de nature sexuelle ou</a:t>
            </a:r>
            <a:r>
              <a:rPr lang="en-US" sz="2400" dirty="0">
                <a:solidFill>
                  <a:schemeClr val="tx1"/>
                </a:solidFill>
                <a:cs typeface="MS PGothic" charset="0"/>
              </a:rPr>
              <a:t> </a:t>
            </a:r>
            <a:r>
              <a:rPr lang="fr" sz="2400" dirty="0">
                <a:solidFill>
                  <a:schemeClr val="tx1"/>
                </a:solidFill>
                <a:cs typeface="MS PGothic" charset="0"/>
              </a:rPr>
              <a:t>intrusive</a:t>
            </a:r>
          </a:p>
        </p:txBody>
      </p:sp>
      <p:sp>
        <p:nvSpPr>
          <p:cNvPr id="2" name="Rectangle 1">
            <a:extLst>
              <a:ext uri="{FF2B5EF4-FFF2-40B4-BE49-F238E27FC236}">
                <a16:creationId xmlns:a16="http://schemas.microsoft.com/office/drawing/2014/main" id="{8CDA8E67-57E1-E44B-8563-85C5A7AC3696}"/>
              </a:ext>
            </a:extLst>
          </p:cNvPr>
          <p:cNvSpPr/>
          <p:nvPr>
            <p:custDataLst>
              <p:tags r:id="rId13"/>
            </p:custDataLst>
          </p:nvPr>
        </p:nvSpPr>
        <p:spPr>
          <a:xfrm>
            <a:off x="6899540" y="4202894"/>
            <a:ext cx="4847737" cy="461665"/>
          </a:xfrm>
          <a:prstGeom prst="rect">
            <a:avLst/>
          </a:prstGeom>
          <a:noFill/>
        </p:spPr>
        <p:txBody>
          <a:bodyPr wrap="none" rtlCol="0">
            <a:spAutoFit/>
          </a:bodyPr>
          <a:lstStyle/>
          <a:p>
            <a:pPr rtl="0">
              <a:spcBef>
                <a:spcPts val="2400"/>
              </a:spcBef>
              <a:buClr>
                <a:schemeClr val="accent1"/>
              </a:buClr>
            </a:pPr>
            <a:r>
              <a:rPr lang="fr" sz="2400" b="1" dirty="0">
                <a:solidFill>
                  <a:schemeClr val="accent5">
                    <a:lumMod val="75000"/>
                  </a:schemeClr>
                </a:solidFill>
                <a:cs typeface="MS PGothic" charset="0"/>
              </a:rPr>
              <a:t>Les questions d’approfondissement :</a:t>
            </a:r>
          </a:p>
        </p:txBody>
      </p:sp>
      <p:grpSp>
        <p:nvGrpSpPr>
          <p:cNvPr id="7" name="Group 6">
            <a:extLst>
              <a:ext uri="{FF2B5EF4-FFF2-40B4-BE49-F238E27FC236}">
                <a16:creationId xmlns:a16="http://schemas.microsoft.com/office/drawing/2014/main" id="{8FA0905E-DFEB-EE49-B5B2-C45F6939BF79}"/>
              </a:ext>
            </a:extLst>
          </p:cNvPr>
          <p:cNvGrpSpPr/>
          <p:nvPr>
            <p:custDataLst>
              <p:tags r:id="rId14"/>
            </p:custDataLst>
          </p:nvPr>
        </p:nvGrpSpPr>
        <p:grpSpPr>
          <a:xfrm>
            <a:off x="663643" y="4178122"/>
            <a:ext cx="6027173" cy="4426616"/>
            <a:chOff x="799281" y="6619679"/>
            <a:chExt cx="6027173" cy="4426616"/>
          </a:xfrm>
        </p:grpSpPr>
        <p:sp>
          <p:nvSpPr>
            <p:cNvPr id="64" name="Text Placeholder 3">
              <a:extLst>
                <a:ext uri="{FF2B5EF4-FFF2-40B4-BE49-F238E27FC236}">
                  <a16:creationId xmlns:a16="http://schemas.microsoft.com/office/drawing/2014/main" id="{400B070C-C1CE-E748-B001-7A37DF7E3C18}"/>
                </a:ext>
              </a:extLst>
            </p:cNvPr>
            <p:cNvSpPr txBox="1">
              <a:spLocks/>
            </p:cNvSpPr>
            <p:nvPr/>
          </p:nvSpPr>
          <p:spPr>
            <a:xfrm>
              <a:off x="2344910" y="6779655"/>
              <a:ext cx="4348533" cy="1230325"/>
            </a:xfrm>
            <a:prstGeom prst="rect">
              <a:avLst/>
            </a:prstGeom>
          </p:spPr>
          <p:txBody>
            <a:bodyPr rtlCol="0"/>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algn="just" rtl="0">
                <a:lnSpc>
                  <a:spcPct val="120000"/>
                </a:lnSpc>
              </a:pPr>
              <a:r>
                <a:rPr lang="fr" sz="2400" dirty="0">
                  <a:solidFill>
                    <a:schemeClr val="tx1">
                      <a:lumMod val="65000"/>
                      <a:lumOff val="35000"/>
                    </a:schemeClr>
                  </a:solidFill>
                  <a:ea typeface="MS PGothic" charset="-128"/>
                </a:rPr>
                <a:t>Envisagez les informations à recueillir en fonction de leur pertinence. Ne perdez pas de vue votre priorité : traiter des besoins de protection liés à un décalage entre la personne interviewée et les attentes de la société en matière de rôles et de comportements de genre.</a:t>
              </a:r>
              <a:endParaRPr lang="en-US" sz="2400" dirty="0">
                <a:solidFill>
                  <a:schemeClr val="tx1">
                    <a:lumMod val="65000"/>
                    <a:lumOff val="35000"/>
                  </a:schemeClr>
                </a:solidFill>
                <a:latin typeface="Calibri" charset="0"/>
                <a:ea typeface="Calibri" charset="0"/>
                <a:cs typeface="Calibri" charset="0"/>
              </a:endParaRPr>
            </a:p>
          </p:txBody>
        </p:sp>
        <p:cxnSp>
          <p:nvCxnSpPr>
            <p:cNvPr id="65" name="Straight Connector 64">
              <a:extLst>
                <a:ext uri="{FF2B5EF4-FFF2-40B4-BE49-F238E27FC236}">
                  <a16:creationId xmlns:a16="http://schemas.microsoft.com/office/drawing/2014/main" id="{8D4B5E4B-4A65-5045-8E37-DFCEF7F173BD}"/>
                </a:ext>
              </a:extLst>
            </p:cNvPr>
            <p:cNvCxnSpPr>
              <a:cxnSpLocks/>
            </p:cNvCxnSpPr>
            <p:nvPr/>
          </p:nvCxnSpPr>
          <p:spPr bwMode="auto">
            <a:xfrm>
              <a:off x="2229462" y="6944059"/>
              <a:ext cx="0" cy="3914667"/>
            </a:xfrm>
            <a:prstGeom prst="line">
              <a:avLst/>
            </a:prstGeom>
            <a:blipFill dpi="0" rotWithShape="0">
              <a:blip r:embed="rId18"/>
              <a:srcRect/>
              <a:tile tx="0" ty="0" sx="100000" sy="100000" flip="none" algn="tl"/>
            </a:blipFill>
            <a:ln w="57150" cap="flat" cmpd="sng" algn="ctr">
              <a:solidFill>
                <a:schemeClr val="bg1">
                  <a:lumMod val="8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87" name="Group 86">
              <a:extLst>
                <a:ext uri="{FF2B5EF4-FFF2-40B4-BE49-F238E27FC236}">
                  <a16:creationId xmlns:a16="http://schemas.microsoft.com/office/drawing/2014/main" id="{D13056A2-523E-C54C-B797-6B00035740A6}"/>
                </a:ext>
              </a:extLst>
            </p:cNvPr>
            <p:cNvGrpSpPr/>
            <p:nvPr/>
          </p:nvGrpSpPr>
          <p:grpSpPr>
            <a:xfrm>
              <a:off x="1010858" y="6958230"/>
              <a:ext cx="1019756" cy="1103035"/>
              <a:chOff x="9340719" y="1867525"/>
              <a:chExt cx="4857753" cy="5254467"/>
            </a:xfrm>
            <a:solidFill>
              <a:schemeClr val="accent2"/>
            </a:solidFill>
          </p:grpSpPr>
          <p:sp>
            <p:nvSpPr>
              <p:cNvPr id="88" name="Shape">
                <a:extLst>
                  <a:ext uri="{FF2B5EF4-FFF2-40B4-BE49-F238E27FC236}">
                    <a16:creationId xmlns:a16="http://schemas.microsoft.com/office/drawing/2014/main" id="{F5CD1ADF-A7A0-1844-917E-3E6D77CD8868}"/>
                  </a:ext>
                </a:extLst>
              </p:cNvPr>
              <p:cNvSpPr/>
              <p:nvPr/>
            </p:nvSpPr>
            <p:spPr>
              <a:xfrm>
                <a:off x="10120788" y="2649008"/>
                <a:ext cx="3300148" cy="4472984"/>
              </a:xfrm>
              <a:custGeom>
                <a:avLst/>
                <a:gdLst/>
                <a:ahLst/>
                <a:cxnLst>
                  <a:cxn ang="0">
                    <a:pos x="wd2" y="hd2"/>
                  </a:cxn>
                  <a:cxn ang="5400000">
                    <a:pos x="wd2" y="hd2"/>
                  </a:cxn>
                  <a:cxn ang="10800000">
                    <a:pos x="wd2" y="hd2"/>
                  </a:cxn>
                  <a:cxn ang="16200000">
                    <a:pos x="wd2" y="hd2"/>
                  </a:cxn>
                </a:cxnLst>
                <a:rect l="0" t="0" r="r" b="b"/>
                <a:pathLst>
                  <a:path w="21600" h="21600" extrusionOk="0">
                    <a:moveTo>
                      <a:pt x="13778" y="14670"/>
                    </a:moveTo>
                    <a:cubicBezTo>
                      <a:pt x="13517" y="14734"/>
                      <a:pt x="13341" y="14914"/>
                      <a:pt x="13341" y="15116"/>
                    </a:cubicBezTo>
                    <a:lnTo>
                      <a:pt x="13341" y="15965"/>
                    </a:lnTo>
                    <a:lnTo>
                      <a:pt x="8259" y="15965"/>
                    </a:lnTo>
                    <a:lnTo>
                      <a:pt x="8259" y="15116"/>
                    </a:lnTo>
                    <a:cubicBezTo>
                      <a:pt x="8259" y="14913"/>
                      <a:pt x="8083" y="14734"/>
                      <a:pt x="7822" y="14670"/>
                    </a:cubicBezTo>
                    <a:cubicBezTo>
                      <a:pt x="3904" y="13718"/>
                      <a:pt x="1271" y="11030"/>
                      <a:pt x="1271" y="7983"/>
                    </a:cubicBezTo>
                    <a:cubicBezTo>
                      <a:pt x="1271" y="4099"/>
                      <a:pt x="5546" y="939"/>
                      <a:pt x="10800" y="939"/>
                    </a:cubicBezTo>
                    <a:cubicBezTo>
                      <a:pt x="16054" y="939"/>
                      <a:pt x="20329" y="4099"/>
                      <a:pt x="20329" y="7983"/>
                    </a:cubicBezTo>
                    <a:cubicBezTo>
                      <a:pt x="20329" y="11030"/>
                      <a:pt x="17696" y="13718"/>
                      <a:pt x="13778" y="14670"/>
                    </a:cubicBezTo>
                    <a:close/>
                    <a:moveTo>
                      <a:pt x="12706" y="19252"/>
                    </a:moveTo>
                    <a:cubicBezTo>
                      <a:pt x="12355" y="19252"/>
                      <a:pt x="12071" y="19462"/>
                      <a:pt x="12071" y="19722"/>
                    </a:cubicBezTo>
                    <a:lnTo>
                      <a:pt x="12071" y="20661"/>
                    </a:lnTo>
                    <a:lnTo>
                      <a:pt x="9529" y="20661"/>
                    </a:lnTo>
                    <a:lnTo>
                      <a:pt x="9529" y="19722"/>
                    </a:lnTo>
                    <a:cubicBezTo>
                      <a:pt x="9529" y="19462"/>
                      <a:pt x="9245" y="19252"/>
                      <a:pt x="8894" y="19252"/>
                    </a:cubicBezTo>
                    <a:lnTo>
                      <a:pt x="8259" y="19252"/>
                    </a:lnTo>
                    <a:lnTo>
                      <a:pt x="8259" y="16904"/>
                    </a:lnTo>
                    <a:lnTo>
                      <a:pt x="13341" y="16904"/>
                    </a:lnTo>
                    <a:lnTo>
                      <a:pt x="13341" y="19252"/>
                    </a:lnTo>
                    <a:cubicBezTo>
                      <a:pt x="13341" y="19252"/>
                      <a:pt x="12706" y="19252"/>
                      <a:pt x="12706" y="19252"/>
                    </a:cubicBezTo>
                    <a:close/>
                    <a:moveTo>
                      <a:pt x="10800" y="0"/>
                    </a:moveTo>
                    <a:cubicBezTo>
                      <a:pt x="4845" y="0"/>
                      <a:pt x="0" y="3581"/>
                      <a:pt x="0" y="7983"/>
                    </a:cubicBezTo>
                    <a:cubicBezTo>
                      <a:pt x="0" y="11322"/>
                      <a:pt x="2790" y="14280"/>
                      <a:pt x="6988" y="15449"/>
                    </a:cubicBezTo>
                    <a:lnTo>
                      <a:pt x="6988" y="19722"/>
                    </a:lnTo>
                    <a:cubicBezTo>
                      <a:pt x="6988" y="19981"/>
                      <a:pt x="7272" y="20191"/>
                      <a:pt x="7624" y="20191"/>
                    </a:cubicBezTo>
                    <a:lnTo>
                      <a:pt x="8259" y="20191"/>
                    </a:lnTo>
                    <a:lnTo>
                      <a:pt x="8259" y="21130"/>
                    </a:lnTo>
                    <a:cubicBezTo>
                      <a:pt x="8259" y="21390"/>
                      <a:pt x="8543" y="21600"/>
                      <a:pt x="8894" y="21600"/>
                    </a:cubicBezTo>
                    <a:lnTo>
                      <a:pt x="12706" y="21600"/>
                    </a:lnTo>
                    <a:cubicBezTo>
                      <a:pt x="13057" y="21600"/>
                      <a:pt x="13341" y="21390"/>
                      <a:pt x="13341" y="21130"/>
                    </a:cubicBezTo>
                    <a:lnTo>
                      <a:pt x="13341" y="20191"/>
                    </a:lnTo>
                    <a:lnTo>
                      <a:pt x="13976" y="20191"/>
                    </a:lnTo>
                    <a:cubicBezTo>
                      <a:pt x="14328" y="20191"/>
                      <a:pt x="14612" y="19981"/>
                      <a:pt x="14612" y="19722"/>
                    </a:cubicBezTo>
                    <a:lnTo>
                      <a:pt x="14612" y="15449"/>
                    </a:lnTo>
                    <a:cubicBezTo>
                      <a:pt x="18810" y="14280"/>
                      <a:pt x="21600" y="11322"/>
                      <a:pt x="21600" y="7983"/>
                    </a:cubicBezTo>
                    <a:cubicBezTo>
                      <a:pt x="21600" y="3581"/>
                      <a:pt x="16755" y="0"/>
                      <a:pt x="10800" y="0"/>
                    </a:cubicBezTo>
                    <a:close/>
                  </a:path>
                </a:pathLst>
              </a:custGeom>
              <a:solidFill>
                <a:schemeClr val="accent5"/>
              </a:solid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6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89" name="Shape">
                <a:extLst>
                  <a:ext uri="{FF2B5EF4-FFF2-40B4-BE49-F238E27FC236}">
                    <a16:creationId xmlns:a16="http://schemas.microsoft.com/office/drawing/2014/main" id="{020A37A7-C613-B840-AD3C-ACF6B63E1A18}"/>
                  </a:ext>
                </a:extLst>
              </p:cNvPr>
              <p:cNvSpPr/>
              <p:nvPr/>
            </p:nvSpPr>
            <p:spPr>
              <a:xfrm>
                <a:off x="11680927" y="1867525"/>
                <a:ext cx="194132" cy="58343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72" y="21600"/>
                      <a:pt x="21600" y="19991"/>
                      <a:pt x="21600" y="18000"/>
                    </a:cubicBezTo>
                    <a:lnTo>
                      <a:pt x="21600" y="3600"/>
                    </a:lnTo>
                    <a:cubicBezTo>
                      <a:pt x="21600" y="1609"/>
                      <a:pt x="16772" y="0"/>
                      <a:pt x="10800" y="0"/>
                    </a:cubicBezTo>
                    <a:cubicBezTo>
                      <a:pt x="4827" y="0"/>
                      <a:pt x="0" y="1609"/>
                      <a:pt x="0" y="3600"/>
                    </a:cubicBezTo>
                    <a:lnTo>
                      <a:pt x="0" y="18000"/>
                    </a:lnTo>
                    <a:cubicBezTo>
                      <a:pt x="0" y="19991"/>
                      <a:pt x="4827" y="21600"/>
                      <a:pt x="10800" y="21600"/>
                    </a:cubicBezTo>
                    <a:close/>
                  </a:path>
                </a:pathLst>
              </a:custGeom>
              <a:solidFill>
                <a:schemeClr val="accent5"/>
              </a:solid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6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90" name="Shape">
                <a:extLst>
                  <a:ext uri="{FF2B5EF4-FFF2-40B4-BE49-F238E27FC236}">
                    <a16:creationId xmlns:a16="http://schemas.microsoft.com/office/drawing/2014/main" id="{9224453E-7397-4044-B272-C0E29ECF782A}"/>
                  </a:ext>
                </a:extLst>
              </p:cNvPr>
              <p:cNvSpPr/>
              <p:nvPr/>
            </p:nvSpPr>
            <p:spPr>
              <a:xfrm>
                <a:off x="13616100" y="4211975"/>
                <a:ext cx="582372" cy="194483"/>
              </a:xfrm>
              <a:custGeom>
                <a:avLst/>
                <a:gdLst/>
                <a:ahLst/>
                <a:cxnLst>
                  <a:cxn ang="0">
                    <a:pos x="wd2" y="hd2"/>
                  </a:cxn>
                  <a:cxn ang="5400000">
                    <a:pos x="wd2" y="hd2"/>
                  </a:cxn>
                  <a:cxn ang="10800000">
                    <a:pos x="wd2" y="hd2"/>
                  </a:cxn>
                  <a:cxn ang="16200000">
                    <a:pos x="wd2" y="hd2"/>
                  </a:cxn>
                </a:cxnLst>
                <a:rect l="0" t="0" r="r" b="b"/>
                <a:pathLst>
                  <a:path w="21600" h="21600" extrusionOk="0">
                    <a:moveTo>
                      <a:pt x="18000" y="0"/>
                    </a:moveTo>
                    <a:lnTo>
                      <a:pt x="3600" y="0"/>
                    </a:lnTo>
                    <a:cubicBezTo>
                      <a:pt x="1609" y="0"/>
                      <a:pt x="0" y="4828"/>
                      <a:pt x="0" y="10800"/>
                    </a:cubicBezTo>
                    <a:cubicBezTo>
                      <a:pt x="0" y="16772"/>
                      <a:pt x="1609" y="21600"/>
                      <a:pt x="3600" y="21600"/>
                    </a:cubicBezTo>
                    <a:lnTo>
                      <a:pt x="18000" y="21600"/>
                    </a:lnTo>
                    <a:cubicBezTo>
                      <a:pt x="19991" y="21600"/>
                      <a:pt x="21600" y="16772"/>
                      <a:pt x="21600" y="10800"/>
                    </a:cubicBezTo>
                    <a:cubicBezTo>
                      <a:pt x="21600" y="4828"/>
                      <a:pt x="19991" y="0"/>
                      <a:pt x="18000" y="0"/>
                    </a:cubicBezTo>
                    <a:close/>
                  </a:path>
                </a:pathLst>
              </a:custGeom>
              <a:solidFill>
                <a:schemeClr val="accent5"/>
              </a:solid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6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91" name="Shape">
                <a:extLst>
                  <a:ext uri="{FF2B5EF4-FFF2-40B4-BE49-F238E27FC236}">
                    <a16:creationId xmlns:a16="http://schemas.microsoft.com/office/drawing/2014/main" id="{191A17C4-BBD8-F145-8987-AFB91643835E}"/>
                  </a:ext>
                </a:extLst>
              </p:cNvPr>
              <p:cNvSpPr/>
              <p:nvPr/>
            </p:nvSpPr>
            <p:spPr>
              <a:xfrm>
                <a:off x="9340719" y="4211975"/>
                <a:ext cx="582379" cy="194483"/>
              </a:xfrm>
              <a:custGeom>
                <a:avLst/>
                <a:gdLst/>
                <a:ahLst/>
                <a:cxnLst>
                  <a:cxn ang="0">
                    <a:pos x="wd2" y="hd2"/>
                  </a:cxn>
                  <a:cxn ang="5400000">
                    <a:pos x="wd2" y="hd2"/>
                  </a:cxn>
                  <a:cxn ang="10800000">
                    <a:pos x="wd2" y="hd2"/>
                  </a:cxn>
                  <a:cxn ang="16200000">
                    <a:pos x="wd2" y="hd2"/>
                  </a:cxn>
                </a:cxnLst>
                <a:rect l="0" t="0" r="r" b="b"/>
                <a:pathLst>
                  <a:path w="21600" h="21600" extrusionOk="0">
                    <a:moveTo>
                      <a:pt x="18000" y="0"/>
                    </a:moveTo>
                    <a:lnTo>
                      <a:pt x="3600" y="0"/>
                    </a:lnTo>
                    <a:cubicBezTo>
                      <a:pt x="1609" y="0"/>
                      <a:pt x="0" y="4828"/>
                      <a:pt x="0" y="10800"/>
                    </a:cubicBezTo>
                    <a:cubicBezTo>
                      <a:pt x="0" y="16772"/>
                      <a:pt x="1609" y="21600"/>
                      <a:pt x="3600" y="21600"/>
                    </a:cubicBezTo>
                    <a:lnTo>
                      <a:pt x="18000" y="21600"/>
                    </a:lnTo>
                    <a:cubicBezTo>
                      <a:pt x="19991" y="21600"/>
                      <a:pt x="21600" y="16772"/>
                      <a:pt x="21600" y="10800"/>
                    </a:cubicBezTo>
                    <a:cubicBezTo>
                      <a:pt x="21600" y="4828"/>
                      <a:pt x="19991" y="0"/>
                      <a:pt x="18000" y="0"/>
                    </a:cubicBezTo>
                    <a:close/>
                  </a:path>
                </a:pathLst>
              </a:custGeom>
              <a:solidFill>
                <a:schemeClr val="accent5"/>
              </a:solid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6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95" name="Shape">
                <a:extLst>
                  <a:ext uri="{FF2B5EF4-FFF2-40B4-BE49-F238E27FC236}">
                    <a16:creationId xmlns:a16="http://schemas.microsoft.com/office/drawing/2014/main" id="{51F90C66-F59C-154F-89C4-1F84ADC06CC0}"/>
                  </a:ext>
                </a:extLst>
              </p:cNvPr>
              <p:cNvSpPr/>
              <p:nvPr/>
            </p:nvSpPr>
            <p:spPr>
              <a:xfrm>
                <a:off x="13046048" y="2558837"/>
                <a:ext cx="468672" cy="469458"/>
              </a:xfrm>
              <a:custGeom>
                <a:avLst/>
                <a:gdLst/>
                <a:ahLst/>
                <a:cxnLst>
                  <a:cxn ang="0">
                    <a:pos x="wd2" y="hd2"/>
                  </a:cxn>
                  <a:cxn ang="5400000">
                    <a:pos x="wd2" y="hd2"/>
                  </a:cxn>
                  <a:cxn ang="10800000">
                    <a:pos x="wd2" y="hd2"/>
                  </a:cxn>
                  <a:cxn ang="16200000">
                    <a:pos x="wd2" y="hd2"/>
                  </a:cxn>
                </a:cxnLst>
                <a:rect l="0" t="0" r="r" b="b"/>
                <a:pathLst>
                  <a:path w="20760" h="21170" extrusionOk="0">
                    <a:moveTo>
                      <a:pt x="13419" y="1284"/>
                    </a:moveTo>
                    <a:lnTo>
                      <a:pt x="1261" y="13685"/>
                    </a:lnTo>
                    <a:cubicBezTo>
                      <a:pt x="-420" y="15399"/>
                      <a:pt x="-420" y="18171"/>
                      <a:pt x="1261" y="19885"/>
                    </a:cubicBezTo>
                    <a:cubicBezTo>
                      <a:pt x="2099" y="20740"/>
                      <a:pt x="3200" y="21170"/>
                      <a:pt x="4301" y="21170"/>
                    </a:cubicBezTo>
                    <a:cubicBezTo>
                      <a:pt x="5401" y="21170"/>
                      <a:pt x="6502" y="20740"/>
                      <a:pt x="7340" y="19885"/>
                    </a:cubicBezTo>
                    <a:lnTo>
                      <a:pt x="19499" y="7485"/>
                    </a:lnTo>
                    <a:cubicBezTo>
                      <a:pt x="21180" y="5770"/>
                      <a:pt x="21180" y="2999"/>
                      <a:pt x="19499" y="1284"/>
                    </a:cubicBezTo>
                    <a:cubicBezTo>
                      <a:pt x="17817" y="-430"/>
                      <a:pt x="15096" y="-426"/>
                      <a:pt x="13419" y="1284"/>
                    </a:cubicBezTo>
                    <a:close/>
                  </a:path>
                </a:pathLst>
              </a:custGeom>
              <a:solidFill>
                <a:schemeClr val="accent5"/>
              </a:solid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6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96" name="Shape">
                <a:extLst>
                  <a:ext uri="{FF2B5EF4-FFF2-40B4-BE49-F238E27FC236}">
                    <a16:creationId xmlns:a16="http://schemas.microsoft.com/office/drawing/2014/main" id="{36AA507F-3ED8-1045-B909-51BC5B4B70CE}"/>
                  </a:ext>
                </a:extLst>
              </p:cNvPr>
              <p:cNvSpPr/>
              <p:nvPr/>
            </p:nvSpPr>
            <p:spPr>
              <a:xfrm>
                <a:off x="10030781" y="5579572"/>
                <a:ext cx="468666" cy="469489"/>
              </a:xfrm>
              <a:custGeom>
                <a:avLst/>
                <a:gdLst/>
                <a:ahLst/>
                <a:cxnLst>
                  <a:cxn ang="0">
                    <a:pos x="wd2" y="hd2"/>
                  </a:cxn>
                  <a:cxn ang="5400000">
                    <a:pos x="wd2" y="hd2"/>
                  </a:cxn>
                  <a:cxn ang="10800000">
                    <a:pos x="wd2" y="hd2"/>
                  </a:cxn>
                  <a:cxn ang="16200000">
                    <a:pos x="wd2" y="hd2"/>
                  </a:cxn>
                </a:cxnLst>
                <a:rect l="0" t="0" r="r" b="b"/>
                <a:pathLst>
                  <a:path w="20760" h="21171" extrusionOk="0">
                    <a:moveTo>
                      <a:pt x="13420" y="1285"/>
                    </a:moveTo>
                    <a:lnTo>
                      <a:pt x="1261" y="13686"/>
                    </a:lnTo>
                    <a:cubicBezTo>
                      <a:pt x="-420" y="15401"/>
                      <a:pt x="-420" y="18172"/>
                      <a:pt x="1261" y="19886"/>
                    </a:cubicBezTo>
                    <a:cubicBezTo>
                      <a:pt x="2099" y="20741"/>
                      <a:pt x="3200" y="21171"/>
                      <a:pt x="4301" y="21171"/>
                    </a:cubicBezTo>
                    <a:cubicBezTo>
                      <a:pt x="5401" y="21171"/>
                      <a:pt x="6502" y="20741"/>
                      <a:pt x="7340" y="19886"/>
                    </a:cubicBezTo>
                    <a:lnTo>
                      <a:pt x="19499" y="7486"/>
                    </a:lnTo>
                    <a:cubicBezTo>
                      <a:pt x="21180" y="5771"/>
                      <a:pt x="21180" y="3000"/>
                      <a:pt x="19499" y="1285"/>
                    </a:cubicBezTo>
                    <a:cubicBezTo>
                      <a:pt x="17818" y="-429"/>
                      <a:pt x="15101" y="-429"/>
                      <a:pt x="13420" y="1285"/>
                    </a:cubicBezTo>
                    <a:close/>
                  </a:path>
                </a:pathLst>
              </a:custGeom>
              <a:solidFill>
                <a:schemeClr val="accent5"/>
              </a:solid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6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97" name="Shape">
                <a:extLst>
                  <a:ext uri="{FF2B5EF4-FFF2-40B4-BE49-F238E27FC236}">
                    <a16:creationId xmlns:a16="http://schemas.microsoft.com/office/drawing/2014/main" id="{39820856-BFBD-4845-915F-B4B02E4000EB}"/>
                  </a:ext>
                </a:extLst>
              </p:cNvPr>
              <p:cNvSpPr/>
              <p:nvPr/>
            </p:nvSpPr>
            <p:spPr>
              <a:xfrm>
                <a:off x="13046048" y="5579572"/>
                <a:ext cx="468672" cy="469489"/>
              </a:xfrm>
              <a:custGeom>
                <a:avLst/>
                <a:gdLst/>
                <a:ahLst/>
                <a:cxnLst>
                  <a:cxn ang="0">
                    <a:pos x="wd2" y="hd2"/>
                  </a:cxn>
                  <a:cxn ang="5400000">
                    <a:pos x="wd2" y="hd2"/>
                  </a:cxn>
                  <a:cxn ang="10800000">
                    <a:pos x="wd2" y="hd2"/>
                  </a:cxn>
                  <a:cxn ang="16200000">
                    <a:pos x="wd2" y="hd2"/>
                  </a:cxn>
                </a:cxnLst>
                <a:rect l="0" t="0" r="r" b="b"/>
                <a:pathLst>
                  <a:path w="20760" h="21171" extrusionOk="0">
                    <a:moveTo>
                      <a:pt x="7340" y="1285"/>
                    </a:moveTo>
                    <a:cubicBezTo>
                      <a:pt x="5659" y="-429"/>
                      <a:pt x="2942" y="-429"/>
                      <a:pt x="1261" y="1285"/>
                    </a:cubicBezTo>
                    <a:cubicBezTo>
                      <a:pt x="-420" y="3000"/>
                      <a:pt x="-420" y="5771"/>
                      <a:pt x="1261" y="7486"/>
                    </a:cubicBezTo>
                    <a:lnTo>
                      <a:pt x="13419" y="19886"/>
                    </a:lnTo>
                    <a:cubicBezTo>
                      <a:pt x="14258" y="20741"/>
                      <a:pt x="15358" y="21171"/>
                      <a:pt x="16459" y="21171"/>
                    </a:cubicBezTo>
                    <a:cubicBezTo>
                      <a:pt x="17560" y="21171"/>
                      <a:pt x="18660" y="20741"/>
                      <a:pt x="19499" y="19886"/>
                    </a:cubicBezTo>
                    <a:cubicBezTo>
                      <a:pt x="21180" y="18172"/>
                      <a:pt x="21180" y="15401"/>
                      <a:pt x="19499" y="13686"/>
                    </a:cubicBezTo>
                    <a:cubicBezTo>
                      <a:pt x="19499" y="13686"/>
                      <a:pt x="7340" y="1285"/>
                      <a:pt x="7340" y="1285"/>
                    </a:cubicBezTo>
                    <a:close/>
                  </a:path>
                </a:pathLst>
              </a:custGeom>
              <a:solidFill>
                <a:schemeClr val="accent5"/>
              </a:solid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6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98" name="Shape">
                <a:extLst>
                  <a:ext uri="{FF2B5EF4-FFF2-40B4-BE49-F238E27FC236}">
                    <a16:creationId xmlns:a16="http://schemas.microsoft.com/office/drawing/2014/main" id="{F820CB44-9486-004C-9505-EB000D9F6CAD}"/>
                  </a:ext>
                </a:extLst>
              </p:cNvPr>
              <p:cNvSpPr/>
              <p:nvPr/>
            </p:nvSpPr>
            <p:spPr>
              <a:xfrm>
                <a:off x="10030781" y="2558837"/>
                <a:ext cx="468666" cy="469494"/>
              </a:xfrm>
              <a:custGeom>
                <a:avLst/>
                <a:gdLst/>
                <a:ahLst/>
                <a:cxnLst>
                  <a:cxn ang="0">
                    <a:pos x="wd2" y="hd2"/>
                  </a:cxn>
                  <a:cxn ang="5400000">
                    <a:pos x="wd2" y="hd2"/>
                  </a:cxn>
                  <a:cxn ang="10800000">
                    <a:pos x="wd2" y="hd2"/>
                  </a:cxn>
                  <a:cxn ang="16200000">
                    <a:pos x="wd2" y="hd2"/>
                  </a:cxn>
                </a:cxnLst>
                <a:rect l="0" t="0" r="r" b="b"/>
                <a:pathLst>
                  <a:path w="20760" h="21171" extrusionOk="0">
                    <a:moveTo>
                      <a:pt x="13420" y="19886"/>
                    </a:moveTo>
                    <a:cubicBezTo>
                      <a:pt x="14258" y="20741"/>
                      <a:pt x="15359" y="21171"/>
                      <a:pt x="16459" y="21171"/>
                    </a:cubicBezTo>
                    <a:cubicBezTo>
                      <a:pt x="17560" y="21171"/>
                      <a:pt x="18661" y="20741"/>
                      <a:pt x="19499" y="19886"/>
                    </a:cubicBezTo>
                    <a:cubicBezTo>
                      <a:pt x="21180" y="18172"/>
                      <a:pt x="21180" y="15400"/>
                      <a:pt x="19499" y="13686"/>
                    </a:cubicBezTo>
                    <a:lnTo>
                      <a:pt x="7340" y="1285"/>
                    </a:lnTo>
                    <a:cubicBezTo>
                      <a:pt x="5659" y="-429"/>
                      <a:pt x="2942" y="-429"/>
                      <a:pt x="1261" y="1285"/>
                    </a:cubicBezTo>
                    <a:cubicBezTo>
                      <a:pt x="-420" y="3000"/>
                      <a:pt x="-420" y="5771"/>
                      <a:pt x="1261" y="7486"/>
                    </a:cubicBezTo>
                    <a:cubicBezTo>
                      <a:pt x="1261" y="7486"/>
                      <a:pt x="13420" y="19886"/>
                      <a:pt x="13420" y="19886"/>
                    </a:cubicBezTo>
                    <a:close/>
                  </a:path>
                </a:pathLst>
              </a:custGeom>
              <a:solidFill>
                <a:schemeClr val="accent5"/>
              </a:solid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6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99" name="Shape">
                <a:extLst>
                  <a:ext uri="{FF2B5EF4-FFF2-40B4-BE49-F238E27FC236}">
                    <a16:creationId xmlns:a16="http://schemas.microsoft.com/office/drawing/2014/main" id="{9EF4882C-17D5-8C4A-B60C-B25A669F6204}"/>
                  </a:ext>
                </a:extLst>
              </p:cNvPr>
              <p:cNvSpPr/>
              <p:nvPr/>
            </p:nvSpPr>
            <p:spPr>
              <a:xfrm>
                <a:off x="10600832" y="3129921"/>
                <a:ext cx="1261828" cy="1264107"/>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cubicBezTo>
                      <a:pt x="8944" y="0"/>
                      <a:pt x="0" y="8944"/>
                      <a:pt x="0" y="19938"/>
                    </a:cubicBezTo>
                    <a:cubicBezTo>
                      <a:pt x="0" y="20857"/>
                      <a:pt x="743" y="21600"/>
                      <a:pt x="1662" y="21600"/>
                    </a:cubicBezTo>
                    <a:cubicBezTo>
                      <a:pt x="2580" y="21600"/>
                      <a:pt x="3323" y="20857"/>
                      <a:pt x="3323" y="19938"/>
                    </a:cubicBezTo>
                    <a:cubicBezTo>
                      <a:pt x="3323" y="10777"/>
                      <a:pt x="10777" y="3323"/>
                      <a:pt x="19938" y="3323"/>
                    </a:cubicBezTo>
                    <a:cubicBezTo>
                      <a:pt x="20857" y="3323"/>
                      <a:pt x="21600" y="2580"/>
                      <a:pt x="21600" y="1662"/>
                    </a:cubicBezTo>
                    <a:cubicBezTo>
                      <a:pt x="21600" y="743"/>
                      <a:pt x="20857" y="0"/>
                      <a:pt x="19938" y="0"/>
                    </a:cubicBezTo>
                    <a:close/>
                  </a:path>
                </a:pathLst>
              </a:custGeom>
              <a:solidFill>
                <a:schemeClr val="accent5"/>
              </a:solid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6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grpSp>
            <p:nvGrpSpPr>
              <p:cNvPr id="100" name="Group">
                <a:extLst>
                  <a:ext uri="{FF2B5EF4-FFF2-40B4-BE49-F238E27FC236}">
                    <a16:creationId xmlns:a16="http://schemas.microsoft.com/office/drawing/2014/main" id="{F8C90E46-5AE7-E548-8B1F-620F600E7058}"/>
                  </a:ext>
                </a:extLst>
              </p:cNvPr>
              <p:cNvGrpSpPr/>
              <p:nvPr/>
            </p:nvGrpSpPr>
            <p:grpSpPr>
              <a:xfrm>
                <a:off x="11225507" y="4083799"/>
                <a:ext cx="1076802" cy="1619251"/>
                <a:chOff x="0" y="0"/>
                <a:chExt cx="1689099" cy="2540000"/>
              </a:xfrm>
              <a:grpFill/>
            </p:grpSpPr>
            <p:sp>
              <p:nvSpPr>
                <p:cNvPr id="101" name="Shape">
                  <a:extLst>
                    <a:ext uri="{FF2B5EF4-FFF2-40B4-BE49-F238E27FC236}">
                      <a16:creationId xmlns:a16="http://schemas.microsoft.com/office/drawing/2014/main" id="{D3CD7157-2108-E14D-ACA3-CE021D322A8D}"/>
                    </a:ext>
                  </a:extLst>
                </p:cNvPr>
                <p:cNvSpPr/>
                <p:nvPr/>
              </p:nvSpPr>
              <p:spPr>
                <a:xfrm>
                  <a:off x="-1" y="9473"/>
                  <a:ext cx="732741" cy="2530375"/>
                </a:xfrm>
                <a:custGeom>
                  <a:avLst/>
                  <a:gdLst/>
                  <a:ahLst/>
                  <a:cxnLst>
                    <a:cxn ang="0">
                      <a:pos x="wd2" y="hd2"/>
                    </a:cxn>
                    <a:cxn ang="5400000">
                      <a:pos x="wd2" y="hd2"/>
                    </a:cxn>
                    <a:cxn ang="10800000">
                      <a:pos x="wd2" y="hd2"/>
                    </a:cxn>
                    <a:cxn ang="16200000">
                      <a:pos x="wd2" y="hd2"/>
                    </a:cxn>
                  </a:cxnLst>
                  <a:rect l="0" t="0" r="r" b="b"/>
                  <a:pathLst>
                    <a:path w="21123" h="21459" extrusionOk="0">
                      <a:moveTo>
                        <a:pt x="21123" y="20469"/>
                      </a:moveTo>
                      <a:cubicBezTo>
                        <a:pt x="21123" y="21016"/>
                        <a:pt x="19617" y="21459"/>
                        <a:pt x="17760" y="21459"/>
                      </a:cubicBezTo>
                      <a:cubicBezTo>
                        <a:pt x="15903" y="21459"/>
                        <a:pt x="14397" y="21016"/>
                        <a:pt x="14397" y="20469"/>
                      </a:cubicBezTo>
                      <a:cubicBezTo>
                        <a:pt x="14383" y="16283"/>
                        <a:pt x="13975" y="13155"/>
                        <a:pt x="12012" y="10259"/>
                      </a:cubicBezTo>
                      <a:cubicBezTo>
                        <a:pt x="10070" y="7397"/>
                        <a:pt x="6594" y="4743"/>
                        <a:pt x="424" y="1471"/>
                      </a:cubicBezTo>
                      <a:cubicBezTo>
                        <a:pt x="-477" y="992"/>
                        <a:pt x="107" y="389"/>
                        <a:pt x="1725" y="124"/>
                      </a:cubicBezTo>
                      <a:cubicBezTo>
                        <a:pt x="3351" y="-141"/>
                        <a:pt x="5398" y="31"/>
                        <a:pt x="6306" y="507"/>
                      </a:cubicBezTo>
                      <a:cubicBezTo>
                        <a:pt x="12856" y="3983"/>
                        <a:pt x="16564" y="6813"/>
                        <a:pt x="18633" y="9872"/>
                      </a:cubicBezTo>
                      <a:cubicBezTo>
                        <a:pt x="20680" y="12892"/>
                        <a:pt x="21109" y="16136"/>
                        <a:pt x="21123" y="20469"/>
                      </a:cubicBezTo>
                      <a:close/>
                    </a:path>
                  </a:pathLst>
                </a:custGeom>
                <a:solidFill>
                  <a:schemeClr val="accent5"/>
                </a:solid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6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04" name="Shape">
                  <a:extLst>
                    <a:ext uri="{FF2B5EF4-FFF2-40B4-BE49-F238E27FC236}">
                      <a16:creationId xmlns:a16="http://schemas.microsoft.com/office/drawing/2014/main" id="{881632AD-7B75-D643-9E0A-1E6FFE12EC50}"/>
                    </a:ext>
                  </a:extLst>
                </p:cNvPr>
                <p:cNvSpPr/>
                <p:nvPr/>
              </p:nvSpPr>
              <p:spPr>
                <a:xfrm>
                  <a:off x="956184" y="9473"/>
                  <a:ext cx="732566" cy="2530528"/>
                </a:xfrm>
                <a:custGeom>
                  <a:avLst/>
                  <a:gdLst/>
                  <a:ahLst/>
                  <a:cxnLst>
                    <a:cxn ang="0">
                      <a:pos x="wd2" y="hd2"/>
                    </a:cxn>
                    <a:cxn ang="5400000">
                      <a:pos x="wd2" y="hd2"/>
                    </a:cxn>
                    <a:cxn ang="10800000">
                      <a:pos x="wd2" y="hd2"/>
                    </a:cxn>
                    <a:cxn ang="16200000">
                      <a:pos x="wd2" y="hd2"/>
                    </a:cxn>
                  </a:cxnLst>
                  <a:rect l="0" t="0" r="r" b="b"/>
                  <a:pathLst>
                    <a:path w="21124" h="21459" extrusionOk="0">
                      <a:moveTo>
                        <a:pt x="6728" y="20469"/>
                      </a:moveTo>
                      <a:cubicBezTo>
                        <a:pt x="6728" y="21016"/>
                        <a:pt x="5222" y="21459"/>
                        <a:pt x="3364" y="21459"/>
                      </a:cubicBezTo>
                      <a:cubicBezTo>
                        <a:pt x="1506" y="21459"/>
                        <a:pt x="0" y="21016"/>
                        <a:pt x="0" y="20469"/>
                      </a:cubicBezTo>
                      <a:cubicBezTo>
                        <a:pt x="14" y="16136"/>
                        <a:pt x="443" y="12895"/>
                        <a:pt x="2491" y="9873"/>
                      </a:cubicBezTo>
                      <a:cubicBezTo>
                        <a:pt x="4561" y="6814"/>
                        <a:pt x="8270" y="3985"/>
                        <a:pt x="14822" y="509"/>
                      </a:cubicBezTo>
                      <a:cubicBezTo>
                        <a:pt x="15723" y="31"/>
                        <a:pt x="17778" y="-141"/>
                        <a:pt x="19397" y="126"/>
                      </a:cubicBezTo>
                      <a:cubicBezTo>
                        <a:pt x="21023" y="391"/>
                        <a:pt x="21600" y="996"/>
                        <a:pt x="20700" y="1472"/>
                      </a:cubicBezTo>
                      <a:cubicBezTo>
                        <a:pt x="14527" y="4745"/>
                        <a:pt x="11050" y="7400"/>
                        <a:pt x="9108" y="10260"/>
                      </a:cubicBezTo>
                      <a:cubicBezTo>
                        <a:pt x="7151" y="13156"/>
                        <a:pt x="6736" y="16283"/>
                        <a:pt x="6728" y="20469"/>
                      </a:cubicBezTo>
                      <a:close/>
                    </a:path>
                  </a:pathLst>
                </a:custGeom>
                <a:solidFill>
                  <a:schemeClr val="accent5"/>
                </a:solid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6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09" name="Shape">
                  <a:extLst>
                    <a:ext uri="{FF2B5EF4-FFF2-40B4-BE49-F238E27FC236}">
                      <a16:creationId xmlns:a16="http://schemas.microsoft.com/office/drawing/2014/main" id="{B5988FFD-9AD4-5841-989A-A63CC74C24FD}"/>
                    </a:ext>
                  </a:extLst>
                </p:cNvPr>
                <p:cNvSpPr/>
                <p:nvPr/>
              </p:nvSpPr>
              <p:spPr>
                <a:xfrm>
                  <a:off x="-1" y="9473"/>
                  <a:ext cx="959806" cy="408945"/>
                </a:xfrm>
                <a:custGeom>
                  <a:avLst/>
                  <a:gdLst/>
                  <a:ahLst/>
                  <a:cxnLst>
                    <a:cxn ang="0">
                      <a:pos x="wd2" y="hd2"/>
                    </a:cxn>
                    <a:cxn ang="5400000">
                      <a:pos x="wd2" y="hd2"/>
                    </a:cxn>
                    <a:cxn ang="10800000">
                      <a:pos x="wd2" y="hd2"/>
                    </a:cxn>
                    <a:cxn ang="16200000">
                      <a:pos x="wd2" y="hd2"/>
                    </a:cxn>
                  </a:cxnLst>
                  <a:rect l="0" t="0" r="r" b="b"/>
                  <a:pathLst>
                    <a:path w="20978" h="18192" extrusionOk="0">
                      <a:moveTo>
                        <a:pt x="1775" y="10157"/>
                      </a:moveTo>
                      <a:cubicBezTo>
                        <a:pt x="430" y="9287"/>
                        <a:pt x="-306" y="6354"/>
                        <a:pt x="121" y="3615"/>
                      </a:cubicBezTo>
                      <a:cubicBezTo>
                        <a:pt x="553" y="877"/>
                        <a:pt x="1988" y="-622"/>
                        <a:pt x="3332" y="247"/>
                      </a:cubicBezTo>
                      <a:cubicBezTo>
                        <a:pt x="5114" y="1421"/>
                        <a:pt x="6656" y="2996"/>
                        <a:pt x="8080" y="4453"/>
                      </a:cubicBezTo>
                      <a:lnTo>
                        <a:pt x="8219" y="4604"/>
                      </a:lnTo>
                      <a:cubicBezTo>
                        <a:pt x="10443" y="6886"/>
                        <a:pt x="12295" y="8668"/>
                        <a:pt x="13671" y="6386"/>
                      </a:cubicBezTo>
                      <a:lnTo>
                        <a:pt x="16818" y="1160"/>
                      </a:lnTo>
                      <a:cubicBezTo>
                        <a:pt x="17912" y="-643"/>
                        <a:pt x="19523" y="-306"/>
                        <a:pt x="20408" y="1921"/>
                      </a:cubicBezTo>
                      <a:cubicBezTo>
                        <a:pt x="21294" y="4148"/>
                        <a:pt x="21128" y="7429"/>
                        <a:pt x="20035" y="9233"/>
                      </a:cubicBezTo>
                      <a:lnTo>
                        <a:pt x="16887" y="14460"/>
                      </a:lnTo>
                      <a:cubicBezTo>
                        <a:pt x="12967" y="20957"/>
                        <a:pt x="9760" y="17795"/>
                        <a:pt x="5898" y="13851"/>
                      </a:cubicBezTo>
                      <a:lnTo>
                        <a:pt x="5781" y="13742"/>
                      </a:lnTo>
                      <a:cubicBezTo>
                        <a:pt x="4533" y="12460"/>
                        <a:pt x="3177" y="11080"/>
                        <a:pt x="1775" y="10157"/>
                      </a:cubicBezTo>
                      <a:close/>
                    </a:path>
                  </a:pathLst>
                </a:custGeom>
                <a:solidFill>
                  <a:schemeClr val="accent5"/>
                </a:solid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6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10" name="Shape">
                  <a:extLst>
                    <a:ext uri="{FF2B5EF4-FFF2-40B4-BE49-F238E27FC236}">
                      <a16:creationId xmlns:a16="http://schemas.microsoft.com/office/drawing/2014/main" id="{56C7F8A6-7A43-1E43-A2F4-868DAD1AF235}"/>
                    </a:ext>
                  </a:extLst>
                </p:cNvPr>
                <p:cNvSpPr/>
                <p:nvPr/>
              </p:nvSpPr>
              <p:spPr>
                <a:xfrm>
                  <a:off x="728972" y="0"/>
                  <a:ext cx="960128" cy="409378"/>
                </a:xfrm>
                <a:custGeom>
                  <a:avLst/>
                  <a:gdLst/>
                  <a:ahLst/>
                  <a:cxnLst>
                    <a:cxn ang="0">
                      <a:pos x="wd2" y="hd2"/>
                    </a:cxn>
                    <a:cxn ang="5400000">
                      <a:pos x="wd2" y="hd2"/>
                    </a:cxn>
                    <a:cxn ang="10800000">
                      <a:pos x="wd2" y="hd2"/>
                    </a:cxn>
                    <a:cxn ang="16200000">
                      <a:pos x="wd2" y="hd2"/>
                    </a:cxn>
                  </a:cxnLst>
                  <a:rect l="0" t="0" r="r" b="b"/>
                  <a:pathLst>
                    <a:path w="20975" h="18202" extrusionOk="0">
                      <a:moveTo>
                        <a:pt x="17642" y="250"/>
                      </a:moveTo>
                      <a:cubicBezTo>
                        <a:pt x="18986" y="-629"/>
                        <a:pt x="20425" y="881"/>
                        <a:pt x="20852" y="3617"/>
                      </a:cubicBezTo>
                      <a:cubicBezTo>
                        <a:pt x="21284" y="6354"/>
                        <a:pt x="20543" y="9286"/>
                        <a:pt x="19199" y="10155"/>
                      </a:cubicBezTo>
                      <a:cubicBezTo>
                        <a:pt x="17797" y="11077"/>
                        <a:pt x="16443" y="12467"/>
                        <a:pt x="15189" y="13749"/>
                      </a:cubicBezTo>
                      <a:lnTo>
                        <a:pt x="15072" y="13858"/>
                      </a:lnTo>
                      <a:cubicBezTo>
                        <a:pt x="11217" y="17800"/>
                        <a:pt x="8007" y="20971"/>
                        <a:pt x="4088" y="14466"/>
                      </a:cubicBezTo>
                      <a:lnTo>
                        <a:pt x="942" y="9243"/>
                      </a:lnTo>
                      <a:cubicBezTo>
                        <a:pt x="-151" y="7440"/>
                        <a:pt x="-316" y="4160"/>
                        <a:pt x="569" y="1934"/>
                      </a:cubicBezTo>
                      <a:cubicBezTo>
                        <a:pt x="1454" y="-292"/>
                        <a:pt x="3065" y="-629"/>
                        <a:pt x="4158" y="1174"/>
                      </a:cubicBezTo>
                      <a:lnTo>
                        <a:pt x="7304" y="6398"/>
                      </a:lnTo>
                      <a:cubicBezTo>
                        <a:pt x="8679" y="8678"/>
                        <a:pt x="10524" y="6886"/>
                        <a:pt x="12753" y="4616"/>
                      </a:cubicBezTo>
                      <a:lnTo>
                        <a:pt x="12892" y="4465"/>
                      </a:lnTo>
                      <a:cubicBezTo>
                        <a:pt x="14320" y="2998"/>
                        <a:pt x="15861" y="1424"/>
                        <a:pt x="17642" y="250"/>
                      </a:cubicBezTo>
                      <a:close/>
                    </a:path>
                  </a:pathLst>
                </a:custGeom>
                <a:solidFill>
                  <a:schemeClr val="accent5"/>
                </a:solid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6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grpSp>
        </p:grpSp>
        <p:sp>
          <p:nvSpPr>
            <p:cNvPr id="6" name="Rectangle 5">
              <a:extLst>
                <a:ext uri="{FF2B5EF4-FFF2-40B4-BE49-F238E27FC236}">
                  <a16:creationId xmlns:a16="http://schemas.microsoft.com/office/drawing/2014/main" id="{140DCF71-8861-6148-9B5D-DB3543510A02}"/>
                </a:ext>
              </a:extLst>
            </p:cNvPr>
            <p:cNvSpPr/>
            <p:nvPr/>
          </p:nvSpPr>
          <p:spPr bwMode="auto">
            <a:xfrm>
              <a:off x="799281" y="6619679"/>
              <a:ext cx="6027173" cy="4426616"/>
            </a:xfrm>
            <a:prstGeom prst="rect">
              <a:avLst/>
            </a:prstGeom>
            <a:noFill/>
            <a:ln w="25400" cap="flat" cmpd="sng" algn="ctr">
              <a:solidFill>
                <a:schemeClr val="bg1">
                  <a:lumMod val="85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grpSp>
      <p:sp>
        <p:nvSpPr>
          <p:cNvPr id="112" name="Slide Number Placeholder 5">
            <a:extLst>
              <a:ext uri="{FF2B5EF4-FFF2-40B4-BE49-F238E27FC236}">
                <a16:creationId xmlns:a16="http://schemas.microsoft.com/office/drawing/2014/main" id="{BB953142-305C-2D46-8320-4ACF2F4B2D25}"/>
              </a:ext>
            </a:extLst>
          </p:cNvPr>
          <p:cNvSpPr txBox="1">
            <a:spLocks/>
          </p:cNvSpPr>
          <p:nvPr>
            <p:custDataLst>
              <p:tags r:id="rId15"/>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050" smtClean="0">
                <a:solidFill>
                  <a:schemeClr val="bg1"/>
                </a:solidFill>
              </a:rPr>
              <a:pPr>
                <a:defRPr/>
              </a:pPr>
              <a:t>24</a:t>
            </a:fld>
            <a:endParaRPr lang="en-US" altLang="en-US" sz="1050" dirty="0">
              <a:solidFill>
                <a:schemeClr val="bg1"/>
              </a:solidFill>
            </a:endParaRPr>
          </a:p>
        </p:txBody>
      </p:sp>
    </p:spTree>
    <p:extLst>
      <p:ext uri="{BB962C8B-B14F-4D97-AF65-F5344CB8AC3E}">
        <p14:creationId xmlns:p14="http://schemas.microsoft.com/office/powerpoint/2010/main" val="3959579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500"/>
                                        <p:tgtEl>
                                          <p:spTgt spid="5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500"/>
                                        <p:tgtEl>
                                          <p:spTgt spid="5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fade">
                                      <p:cBhvr>
                                        <p:cTn id="23" dur="500"/>
                                        <p:tgtEl>
                                          <p:spTgt spid="5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2">
                                            <p:txEl>
                                              <p:pRg st="1" end="1"/>
                                            </p:txEl>
                                          </p:spTgt>
                                        </p:tgtEl>
                                        <p:attrNameLst>
                                          <p:attrName>style.visibility</p:attrName>
                                        </p:attrNameLst>
                                      </p:cBhvr>
                                      <p:to>
                                        <p:strVal val="visible"/>
                                      </p:to>
                                    </p:set>
                                    <p:animEffect transition="in" filter="fade">
                                      <p:cBhvr>
                                        <p:cTn id="41" dur="500"/>
                                        <p:tgtEl>
                                          <p:spTgt spid="62">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62">
                                            <p:txEl>
                                              <p:pRg st="2" end="2"/>
                                            </p:txEl>
                                          </p:spTgt>
                                        </p:tgtEl>
                                        <p:attrNameLst>
                                          <p:attrName>style.visibility</p:attrName>
                                        </p:attrNameLst>
                                      </p:cBhvr>
                                      <p:to>
                                        <p:strVal val="visible"/>
                                      </p:to>
                                    </p:set>
                                    <p:animEffect transition="in" filter="fade">
                                      <p:cBhvr>
                                        <p:cTn id="46" dur="500"/>
                                        <p:tgtEl>
                                          <p:spTgt spid="62">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2">
                                            <p:txEl>
                                              <p:pRg st="3" end="3"/>
                                            </p:txEl>
                                          </p:spTgt>
                                        </p:tgtEl>
                                        <p:attrNameLst>
                                          <p:attrName>style.visibility</p:attrName>
                                        </p:attrNameLst>
                                      </p:cBhvr>
                                      <p:to>
                                        <p:strVal val="visible"/>
                                      </p:to>
                                    </p:set>
                                    <p:animEffect transition="in" filter="fade">
                                      <p:cBhvr>
                                        <p:cTn id="51" dur="500"/>
                                        <p:tgtEl>
                                          <p:spTgt spid="62">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62">
                                            <p:txEl>
                                              <p:pRg st="4" end="4"/>
                                            </p:txEl>
                                          </p:spTgt>
                                        </p:tgtEl>
                                        <p:attrNameLst>
                                          <p:attrName>style.visibility</p:attrName>
                                        </p:attrNameLst>
                                      </p:cBhvr>
                                      <p:to>
                                        <p:strVal val="visible"/>
                                      </p:to>
                                    </p:set>
                                    <p:animEffect transition="in" filter="fade">
                                      <p:cBhvr>
                                        <p:cTn id="56" dur="500"/>
                                        <p:tgtEl>
                                          <p:spTgt spid="62">
                                            <p:txEl>
                                              <p:pRg st="4" end="4"/>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62">
                                            <p:txEl>
                                              <p:pRg st="5" end="5"/>
                                            </p:txEl>
                                          </p:spTgt>
                                        </p:tgtEl>
                                        <p:attrNameLst>
                                          <p:attrName>style.visibility</p:attrName>
                                        </p:attrNameLst>
                                      </p:cBhvr>
                                      <p:to>
                                        <p:strVal val="visible"/>
                                      </p:to>
                                    </p:set>
                                    <p:animEffect transition="in" filter="fade">
                                      <p:cBhvr>
                                        <p:cTn id="61" dur="500"/>
                                        <p:tgtEl>
                                          <p:spTgt spid="6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p:bldP spid="54" grpId="0" animBg="1"/>
      <p:bldP spid="55" grpId="0" animBg="1"/>
      <p:bldP spid="57" grpId="0" animBg="1"/>
      <p:bldP spid="61"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a16="http://schemas.microsoft.com/office/drawing/2014/main" id="{3C02A9CB-209C-5F4C-88BF-8C37FB6C808C}"/>
              </a:ext>
            </a:extLst>
          </p:cNvPr>
          <p:cNvSpPr/>
          <p:nvPr>
            <p:custDataLst>
              <p:tags r:id="rId1"/>
            </p:custDataLst>
          </p:nvPr>
        </p:nvSpPr>
        <p:spPr>
          <a:xfrm>
            <a:off x="2314077" y="4975257"/>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200">
              <a:solidFill>
                <a:schemeClr val="bg1"/>
              </a:solidFill>
            </a:endParaRPr>
          </a:p>
        </p:txBody>
      </p:sp>
      <p:cxnSp>
        <p:nvCxnSpPr>
          <p:cNvPr id="60" name="Straight Connector 59">
            <a:extLst>
              <a:ext uri="{FF2B5EF4-FFF2-40B4-BE49-F238E27FC236}">
                <a16:creationId xmlns:a16="http://schemas.microsoft.com/office/drawing/2014/main" id="{91DB1723-8CDA-C442-862E-DB8A9E17E72B}"/>
              </a:ext>
            </a:extLst>
          </p:cNvPr>
          <p:cNvCxnSpPr>
            <a:cxnSpLocks/>
          </p:cNvCxnSpPr>
          <p:nvPr>
            <p:custDataLst>
              <p:tags r:id="rId2"/>
            </p:custDataLst>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4" name="Shape 636">
            <a:extLst>
              <a:ext uri="{FF2B5EF4-FFF2-40B4-BE49-F238E27FC236}">
                <a16:creationId xmlns:a16="http://schemas.microsoft.com/office/drawing/2014/main" id="{F10BFEFD-2C1B-0545-B4C5-5525866FFF7B}"/>
              </a:ext>
            </a:extLst>
          </p:cNvPr>
          <p:cNvSpPr>
            <a:spLocks noGrp="1"/>
          </p:cNvSpPr>
          <p:nvPr>
            <p:ph type="title"/>
            <p:custDataLst>
              <p:tags r:id="rId3"/>
            </p:custDataLst>
          </p:nvPr>
        </p:nvSpPr>
        <p:spPr>
          <a:xfrm>
            <a:off x="596827" y="322247"/>
            <a:ext cx="12406386" cy="854455"/>
          </a:xfrm>
        </p:spPr>
        <p:txBody>
          <a:bodyPr rtlCol="0">
            <a:normAutofit/>
          </a:bodyPr>
          <a:lstStyle/>
          <a:p>
            <a:pPr lvl="0" algn="l" rtl="0"/>
            <a:r>
              <a:rPr lang="fr" sz="4000"/>
              <a:t>ANALYSER LE TÉMOIGNAGE</a:t>
            </a:r>
          </a:p>
        </p:txBody>
      </p:sp>
      <p:sp>
        <p:nvSpPr>
          <p:cNvPr id="85" name="Slide Number Placeholder 5">
            <a:extLst>
              <a:ext uri="{FF2B5EF4-FFF2-40B4-BE49-F238E27FC236}">
                <a16:creationId xmlns:a16="http://schemas.microsoft.com/office/drawing/2014/main" id="{CA493BA8-D1E6-7149-9299-1F21DE1B3DEE}"/>
              </a:ext>
            </a:extLst>
          </p:cNvPr>
          <p:cNvSpPr txBox="1">
            <a:spLocks/>
          </p:cNvSpPr>
          <p:nvPr>
            <p:custDataLst>
              <p:tags r:id="rId4"/>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100" smtClean="0">
                <a:solidFill>
                  <a:schemeClr val="bg1"/>
                </a:solidFill>
              </a:rPr>
              <a:pPr>
                <a:defRPr/>
              </a:pPr>
              <a:t>25</a:t>
            </a:fld>
            <a:endParaRPr lang="en-US" altLang="en-US" sz="1100" dirty="0">
              <a:solidFill>
                <a:schemeClr val="bg1"/>
              </a:solidFill>
            </a:endParaRPr>
          </a:p>
        </p:txBody>
      </p:sp>
      <p:sp>
        <p:nvSpPr>
          <p:cNvPr id="111" name="Rectangle 110">
            <a:extLst>
              <a:ext uri="{FF2B5EF4-FFF2-40B4-BE49-F238E27FC236}">
                <a16:creationId xmlns:a16="http://schemas.microsoft.com/office/drawing/2014/main" id="{50EF05ED-2FAB-E240-AC3F-8DDC6F6EF539}"/>
              </a:ext>
            </a:extLst>
          </p:cNvPr>
          <p:cNvSpPr/>
          <p:nvPr>
            <p:custDataLst>
              <p:tags r:id="rId5"/>
            </p:custDataLst>
          </p:nvPr>
        </p:nvSpPr>
        <p:spPr>
          <a:xfrm>
            <a:off x="1916371" y="3781663"/>
            <a:ext cx="9322905" cy="3064461"/>
          </a:xfrm>
          <a:prstGeom prst="rect">
            <a:avLst/>
          </a:prstGeom>
          <a:solidFill>
            <a:schemeClr val="accent5"/>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200">
              <a:solidFill>
                <a:schemeClr val="bg1"/>
              </a:solidFill>
            </a:endParaRPr>
          </a:p>
        </p:txBody>
      </p:sp>
      <p:grpSp>
        <p:nvGrpSpPr>
          <p:cNvPr id="34" name="Group 33">
            <a:extLst>
              <a:ext uri="{FF2B5EF4-FFF2-40B4-BE49-F238E27FC236}">
                <a16:creationId xmlns:a16="http://schemas.microsoft.com/office/drawing/2014/main" id="{FA56E677-7022-E342-AFB8-274DF8D16981}"/>
              </a:ext>
            </a:extLst>
          </p:cNvPr>
          <p:cNvGrpSpPr/>
          <p:nvPr>
            <p:custDataLst>
              <p:tags r:id="rId6"/>
            </p:custDataLst>
          </p:nvPr>
        </p:nvGrpSpPr>
        <p:grpSpPr>
          <a:xfrm>
            <a:off x="663643" y="1176091"/>
            <a:ext cx="1557043" cy="988197"/>
            <a:chOff x="663643" y="1568537"/>
            <a:chExt cx="2877844" cy="1826460"/>
          </a:xfrm>
        </p:grpSpPr>
        <p:sp>
          <p:nvSpPr>
            <p:cNvPr id="35" name="Notched Right Arrow 34">
              <a:extLst>
                <a:ext uri="{FF2B5EF4-FFF2-40B4-BE49-F238E27FC236}">
                  <a16:creationId xmlns:a16="http://schemas.microsoft.com/office/drawing/2014/main" id="{6B321DAB-7069-AE43-B3A0-8EF6B970EC54}"/>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00"/>
            </a:p>
          </p:txBody>
        </p:sp>
        <p:grpSp>
          <p:nvGrpSpPr>
            <p:cNvPr id="36" name="Group 552">
              <a:extLst>
                <a:ext uri="{FF2B5EF4-FFF2-40B4-BE49-F238E27FC236}">
                  <a16:creationId xmlns:a16="http://schemas.microsoft.com/office/drawing/2014/main" id="{90C6E260-0FA7-8546-9A80-AEC39218AAF4}"/>
                </a:ext>
              </a:extLst>
            </p:cNvPr>
            <p:cNvGrpSpPr/>
            <p:nvPr/>
          </p:nvGrpSpPr>
          <p:grpSpPr>
            <a:xfrm>
              <a:off x="1549197" y="1702393"/>
              <a:ext cx="1003522" cy="729835"/>
              <a:chOff x="6238876" y="2390775"/>
              <a:chExt cx="576262" cy="419101"/>
            </a:xfrm>
            <a:solidFill>
              <a:schemeClr val="bg1"/>
            </a:solidFill>
          </p:grpSpPr>
          <p:sp>
            <p:nvSpPr>
              <p:cNvPr id="38" name="Rectangle 89">
                <a:extLst>
                  <a:ext uri="{FF2B5EF4-FFF2-40B4-BE49-F238E27FC236}">
                    <a16:creationId xmlns:a16="http://schemas.microsoft.com/office/drawing/2014/main" id="{31397914-68A4-CA4A-9FCD-70BF3E5351FC}"/>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39" name="Rectangle 90">
                <a:extLst>
                  <a:ext uri="{FF2B5EF4-FFF2-40B4-BE49-F238E27FC236}">
                    <a16:creationId xmlns:a16="http://schemas.microsoft.com/office/drawing/2014/main" id="{AE7DF515-3234-1A41-B345-879BFF4998C2}"/>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40" name="Freeform 91">
                <a:extLst>
                  <a:ext uri="{FF2B5EF4-FFF2-40B4-BE49-F238E27FC236}">
                    <a16:creationId xmlns:a16="http://schemas.microsoft.com/office/drawing/2014/main" id="{21C62E9F-86DD-FD42-87A0-BA73F44411A0}"/>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41" name="Freeform 92">
                <a:extLst>
                  <a:ext uri="{FF2B5EF4-FFF2-40B4-BE49-F238E27FC236}">
                    <a16:creationId xmlns:a16="http://schemas.microsoft.com/office/drawing/2014/main" id="{03F6ADAE-A20A-C94A-AD5E-597093883581}"/>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42" name="Freeform 93">
                <a:extLst>
                  <a:ext uri="{FF2B5EF4-FFF2-40B4-BE49-F238E27FC236}">
                    <a16:creationId xmlns:a16="http://schemas.microsoft.com/office/drawing/2014/main" id="{B823809D-C4CC-B04C-B056-45AE8A9B6997}"/>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50" name="Rectangle 94">
                <a:extLst>
                  <a:ext uri="{FF2B5EF4-FFF2-40B4-BE49-F238E27FC236}">
                    <a16:creationId xmlns:a16="http://schemas.microsoft.com/office/drawing/2014/main" id="{82FA7971-0B1A-CB4D-996E-E96FBA3504F9}"/>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51" name="Freeform 95">
                <a:extLst>
                  <a:ext uri="{FF2B5EF4-FFF2-40B4-BE49-F238E27FC236}">
                    <a16:creationId xmlns:a16="http://schemas.microsoft.com/office/drawing/2014/main" id="{E2B409AE-6F02-734C-9179-1548A072A38C}"/>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52" name="Freeform 96">
                <a:extLst>
                  <a:ext uri="{FF2B5EF4-FFF2-40B4-BE49-F238E27FC236}">
                    <a16:creationId xmlns:a16="http://schemas.microsoft.com/office/drawing/2014/main" id="{9D986864-7266-B64E-A317-7E097ADC9712}"/>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53" name="Rectangle 97">
                <a:extLst>
                  <a:ext uri="{FF2B5EF4-FFF2-40B4-BE49-F238E27FC236}">
                    <a16:creationId xmlns:a16="http://schemas.microsoft.com/office/drawing/2014/main" id="{75331384-E5F6-CE43-8EC5-AD3143AC657C}"/>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54" name="Freeform 98">
                <a:extLst>
                  <a:ext uri="{FF2B5EF4-FFF2-40B4-BE49-F238E27FC236}">
                    <a16:creationId xmlns:a16="http://schemas.microsoft.com/office/drawing/2014/main" id="{338C7D6E-76CA-B548-8404-982342971B0D}"/>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55" name="Freeform 99">
                <a:extLst>
                  <a:ext uri="{FF2B5EF4-FFF2-40B4-BE49-F238E27FC236}">
                    <a16:creationId xmlns:a16="http://schemas.microsoft.com/office/drawing/2014/main" id="{E70AFF6B-0E01-AD45-9BBE-F4A7EB7A1472}"/>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56" name="Freeform 100">
                <a:extLst>
                  <a:ext uri="{FF2B5EF4-FFF2-40B4-BE49-F238E27FC236}">
                    <a16:creationId xmlns:a16="http://schemas.microsoft.com/office/drawing/2014/main" id="{395C0535-E778-6847-AA88-612ADCFF7F91}"/>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57" name="Freeform 101">
                <a:extLst>
                  <a:ext uri="{FF2B5EF4-FFF2-40B4-BE49-F238E27FC236}">
                    <a16:creationId xmlns:a16="http://schemas.microsoft.com/office/drawing/2014/main" id="{AB0A4D8A-3933-7A4B-9D2D-466BB94B5156}"/>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58" name="Freeform 102">
                <a:extLst>
                  <a:ext uri="{FF2B5EF4-FFF2-40B4-BE49-F238E27FC236}">
                    <a16:creationId xmlns:a16="http://schemas.microsoft.com/office/drawing/2014/main" id="{87534C44-91D6-C64C-ACA6-B947B8346E57}"/>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62" name="Freeform 103">
                <a:extLst>
                  <a:ext uri="{FF2B5EF4-FFF2-40B4-BE49-F238E27FC236}">
                    <a16:creationId xmlns:a16="http://schemas.microsoft.com/office/drawing/2014/main" id="{33359ECA-1011-FF4D-B4A8-25630E8BEEE5}"/>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63" name="Freeform 104">
                <a:extLst>
                  <a:ext uri="{FF2B5EF4-FFF2-40B4-BE49-F238E27FC236}">
                    <a16:creationId xmlns:a16="http://schemas.microsoft.com/office/drawing/2014/main" id="{4864B955-96C7-EA45-BFAF-67DC83AC4220}"/>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86" name="Freeform 105">
                <a:extLst>
                  <a:ext uri="{FF2B5EF4-FFF2-40B4-BE49-F238E27FC236}">
                    <a16:creationId xmlns:a16="http://schemas.microsoft.com/office/drawing/2014/main" id="{BB13FFAE-8EA4-6147-B648-4123ACF17E7F}"/>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2000"/>
              </a:p>
            </p:txBody>
          </p:sp>
        </p:grpSp>
        <p:sp>
          <p:nvSpPr>
            <p:cNvPr id="37" name="Oval 36">
              <a:extLst>
                <a:ext uri="{FF2B5EF4-FFF2-40B4-BE49-F238E27FC236}">
                  <a16:creationId xmlns:a16="http://schemas.microsoft.com/office/drawing/2014/main" id="{D81E82D3-35F6-BE4B-BCAF-31442798E578}"/>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800" b="1"/>
                <a:t>01</a:t>
              </a:r>
              <a:endParaRPr lang="en-US" sz="2000" b="1" dirty="0"/>
            </a:p>
          </p:txBody>
        </p:sp>
      </p:grpSp>
      <p:grpSp>
        <p:nvGrpSpPr>
          <p:cNvPr id="87" name="Group 86">
            <a:extLst>
              <a:ext uri="{FF2B5EF4-FFF2-40B4-BE49-F238E27FC236}">
                <a16:creationId xmlns:a16="http://schemas.microsoft.com/office/drawing/2014/main" id="{FE61F13F-6E5D-1A4D-9940-ADCD103D3D86}"/>
              </a:ext>
            </a:extLst>
          </p:cNvPr>
          <p:cNvGrpSpPr/>
          <p:nvPr>
            <p:custDataLst>
              <p:tags r:id="rId7"/>
            </p:custDataLst>
          </p:nvPr>
        </p:nvGrpSpPr>
        <p:grpSpPr>
          <a:xfrm>
            <a:off x="3086760" y="1171630"/>
            <a:ext cx="1542891" cy="975150"/>
            <a:chOff x="2545374" y="3461879"/>
            <a:chExt cx="2877844" cy="1818879"/>
          </a:xfrm>
        </p:grpSpPr>
        <p:sp>
          <p:nvSpPr>
            <p:cNvPr id="88" name="Notched Right Arrow 87">
              <a:extLst>
                <a:ext uri="{FF2B5EF4-FFF2-40B4-BE49-F238E27FC236}">
                  <a16:creationId xmlns:a16="http://schemas.microsoft.com/office/drawing/2014/main" id="{28514786-1761-4042-AEAC-2E03C0EF5EB0}"/>
                </a:ext>
              </a:extLst>
            </p:cNvPr>
            <p:cNvSpPr/>
            <p:nvPr/>
          </p:nvSpPr>
          <p:spPr bwMode="auto">
            <a:xfrm>
              <a:off x="2545374" y="3461879"/>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00"/>
            </a:p>
          </p:txBody>
        </p:sp>
        <p:sp>
          <p:nvSpPr>
            <p:cNvPr id="89" name="Freeform 217">
              <a:extLst>
                <a:ext uri="{FF2B5EF4-FFF2-40B4-BE49-F238E27FC236}">
                  <a16:creationId xmlns:a16="http://schemas.microsoft.com/office/drawing/2014/main" id="{6DF80D63-1E92-FB47-9FF6-0A226F97A6A9}"/>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2000">
                <a:solidFill>
                  <a:schemeClr val="tx1">
                    <a:lumMod val="90000"/>
                    <a:lumOff val="10000"/>
                  </a:schemeClr>
                </a:solidFill>
              </a:endParaRPr>
            </a:p>
          </p:txBody>
        </p:sp>
        <p:sp>
          <p:nvSpPr>
            <p:cNvPr id="90" name="Freeform 218">
              <a:extLst>
                <a:ext uri="{FF2B5EF4-FFF2-40B4-BE49-F238E27FC236}">
                  <a16:creationId xmlns:a16="http://schemas.microsoft.com/office/drawing/2014/main" id="{15979B2A-F1F3-3D4B-8ED8-4804127FFA17}"/>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2000" dirty="0">
                <a:solidFill>
                  <a:schemeClr val="tx1">
                    <a:lumMod val="90000"/>
                    <a:lumOff val="10000"/>
                  </a:schemeClr>
                </a:solidFill>
              </a:endParaRPr>
            </a:p>
          </p:txBody>
        </p:sp>
        <p:sp>
          <p:nvSpPr>
            <p:cNvPr id="91" name="Oval 90">
              <a:extLst>
                <a:ext uri="{FF2B5EF4-FFF2-40B4-BE49-F238E27FC236}">
                  <a16:creationId xmlns:a16="http://schemas.microsoft.com/office/drawing/2014/main" id="{9968114D-49B0-F347-AD5F-C746814BA591}"/>
                </a:ext>
              </a:extLst>
            </p:cNvPr>
            <p:cNvSpPr/>
            <p:nvPr/>
          </p:nvSpPr>
          <p:spPr>
            <a:xfrm>
              <a:off x="3565632" y="4468536"/>
              <a:ext cx="812221" cy="812222"/>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800" b="1"/>
                <a:t>02</a:t>
              </a:r>
            </a:p>
          </p:txBody>
        </p:sp>
      </p:grpSp>
      <p:grpSp>
        <p:nvGrpSpPr>
          <p:cNvPr id="92" name="Group 91">
            <a:extLst>
              <a:ext uri="{FF2B5EF4-FFF2-40B4-BE49-F238E27FC236}">
                <a16:creationId xmlns:a16="http://schemas.microsoft.com/office/drawing/2014/main" id="{C1BF0F9F-17A7-4A41-95AB-1AF0189FA939}"/>
              </a:ext>
            </a:extLst>
          </p:cNvPr>
          <p:cNvGrpSpPr/>
          <p:nvPr>
            <p:custDataLst>
              <p:tags r:id="rId8"/>
            </p:custDataLst>
          </p:nvPr>
        </p:nvGrpSpPr>
        <p:grpSpPr>
          <a:xfrm>
            <a:off x="5716551" y="1162143"/>
            <a:ext cx="1555360" cy="970072"/>
            <a:chOff x="5059976" y="3461879"/>
            <a:chExt cx="2877844" cy="1794899"/>
          </a:xfrm>
        </p:grpSpPr>
        <p:sp>
          <p:nvSpPr>
            <p:cNvPr id="93" name="Notched Right Arrow 92">
              <a:extLst>
                <a:ext uri="{FF2B5EF4-FFF2-40B4-BE49-F238E27FC236}">
                  <a16:creationId xmlns:a16="http://schemas.microsoft.com/office/drawing/2014/main" id="{FCD9A2EB-3453-BD44-B5C5-2F6E558BA224}"/>
                </a:ext>
              </a:extLst>
            </p:cNvPr>
            <p:cNvSpPr/>
            <p:nvPr/>
          </p:nvSpPr>
          <p:spPr bwMode="auto">
            <a:xfrm>
              <a:off x="5059976" y="34618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00"/>
            </a:p>
          </p:txBody>
        </p:sp>
        <p:grpSp>
          <p:nvGrpSpPr>
            <p:cNvPr id="94" name="Group 93">
              <a:extLst>
                <a:ext uri="{FF2B5EF4-FFF2-40B4-BE49-F238E27FC236}">
                  <a16:creationId xmlns:a16="http://schemas.microsoft.com/office/drawing/2014/main" id="{BD4A15E9-F976-1749-BA36-5CACFAD512B6}"/>
                </a:ext>
              </a:extLst>
            </p:cNvPr>
            <p:cNvGrpSpPr/>
            <p:nvPr/>
          </p:nvGrpSpPr>
          <p:grpSpPr>
            <a:xfrm>
              <a:off x="6277158" y="3667181"/>
              <a:ext cx="220868" cy="263136"/>
              <a:chOff x="4414050" y="5943186"/>
              <a:chExt cx="483298" cy="575789"/>
            </a:xfrm>
            <a:solidFill>
              <a:schemeClr val="bg1"/>
            </a:solidFill>
          </p:grpSpPr>
          <p:sp>
            <p:nvSpPr>
              <p:cNvPr id="97" name="Freeform 871">
                <a:extLst>
                  <a:ext uri="{FF2B5EF4-FFF2-40B4-BE49-F238E27FC236}">
                    <a16:creationId xmlns:a16="http://schemas.microsoft.com/office/drawing/2014/main" id="{E9303892-A20A-314F-BD72-2B2BDB898B16}"/>
                  </a:ext>
                </a:extLst>
              </p:cNvPr>
              <p:cNvSpPr>
                <a:spLocks/>
              </p:cNvSpPr>
              <p:nvPr/>
            </p:nvSpPr>
            <p:spPr bwMode="auto">
              <a:xfrm>
                <a:off x="4525430" y="5943186"/>
                <a:ext cx="260538" cy="261189"/>
              </a:xfrm>
              <a:custGeom>
                <a:avLst/>
                <a:gdLst>
                  <a:gd name="T0" fmla="*/ 599 w 1200"/>
                  <a:gd name="T1" fmla="*/ 0 h 1202"/>
                  <a:gd name="T2" fmla="*/ 670 w 1200"/>
                  <a:gd name="T3" fmla="*/ 5 h 1202"/>
                  <a:gd name="T4" fmla="*/ 738 w 1200"/>
                  <a:gd name="T5" fmla="*/ 16 h 1202"/>
                  <a:gd name="T6" fmla="*/ 803 w 1200"/>
                  <a:gd name="T7" fmla="*/ 36 h 1202"/>
                  <a:gd name="T8" fmla="*/ 864 w 1200"/>
                  <a:gd name="T9" fmla="*/ 61 h 1202"/>
                  <a:gd name="T10" fmla="*/ 921 w 1200"/>
                  <a:gd name="T11" fmla="*/ 93 h 1202"/>
                  <a:gd name="T12" fmla="*/ 975 w 1200"/>
                  <a:gd name="T13" fmla="*/ 132 h 1202"/>
                  <a:gd name="T14" fmla="*/ 1024 w 1200"/>
                  <a:gd name="T15" fmla="*/ 177 h 1202"/>
                  <a:gd name="T16" fmla="*/ 1069 w 1200"/>
                  <a:gd name="T17" fmla="*/ 226 h 1202"/>
                  <a:gd name="T18" fmla="*/ 1107 w 1200"/>
                  <a:gd name="T19" fmla="*/ 280 h 1202"/>
                  <a:gd name="T20" fmla="*/ 1140 w 1200"/>
                  <a:gd name="T21" fmla="*/ 337 h 1202"/>
                  <a:gd name="T22" fmla="*/ 1165 w 1200"/>
                  <a:gd name="T23" fmla="*/ 398 h 1202"/>
                  <a:gd name="T24" fmla="*/ 1185 w 1200"/>
                  <a:gd name="T25" fmla="*/ 463 h 1202"/>
                  <a:gd name="T26" fmla="*/ 1196 w 1200"/>
                  <a:gd name="T27" fmla="*/ 531 h 1202"/>
                  <a:gd name="T28" fmla="*/ 1200 w 1200"/>
                  <a:gd name="T29" fmla="*/ 601 h 1202"/>
                  <a:gd name="T30" fmla="*/ 1196 w 1200"/>
                  <a:gd name="T31" fmla="*/ 672 h 1202"/>
                  <a:gd name="T32" fmla="*/ 1185 w 1200"/>
                  <a:gd name="T33" fmla="*/ 739 h 1202"/>
                  <a:gd name="T34" fmla="*/ 1165 w 1200"/>
                  <a:gd name="T35" fmla="*/ 804 h 1202"/>
                  <a:gd name="T36" fmla="*/ 1140 w 1200"/>
                  <a:gd name="T37" fmla="*/ 865 h 1202"/>
                  <a:gd name="T38" fmla="*/ 1107 w 1200"/>
                  <a:gd name="T39" fmla="*/ 923 h 1202"/>
                  <a:gd name="T40" fmla="*/ 1069 w 1200"/>
                  <a:gd name="T41" fmla="*/ 976 h 1202"/>
                  <a:gd name="T42" fmla="*/ 1024 w 1200"/>
                  <a:gd name="T43" fmla="*/ 1026 h 1202"/>
                  <a:gd name="T44" fmla="*/ 975 w 1200"/>
                  <a:gd name="T45" fmla="*/ 1071 h 1202"/>
                  <a:gd name="T46" fmla="*/ 921 w 1200"/>
                  <a:gd name="T47" fmla="*/ 1109 h 1202"/>
                  <a:gd name="T48" fmla="*/ 864 w 1200"/>
                  <a:gd name="T49" fmla="*/ 1141 h 1202"/>
                  <a:gd name="T50" fmla="*/ 803 w 1200"/>
                  <a:gd name="T51" fmla="*/ 1167 h 1202"/>
                  <a:gd name="T52" fmla="*/ 738 w 1200"/>
                  <a:gd name="T53" fmla="*/ 1186 h 1202"/>
                  <a:gd name="T54" fmla="*/ 670 w 1200"/>
                  <a:gd name="T55" fmla="*/ 1198 h 1202"/>
                  <a:gd name="T56" fmla="*/ 599 w 1200"/>
                  <a:gd name="T57" fmla="*/ 1202 h 1202"/>
                  <a:gd name="T58" fmla="*/ 530 w 1200"/>
                  <a:gd name="T59" fmla="*/ 1198 h 1202"/>
                  <a:gd name="T60" fmla="*/ 462 w 1200"/>
                  <a:gd name="T61" fmla="*/ 1186 h 1202"/>
                  <a:gd name="T62" fmla="*/ 397 w 1200"/>
                  <a:gd name="T63" fmla="*/ 1167 h 1202"/>
                  <a:gd name="T64" fmla="*/ 337 w 1200"/>
                  <a:gd name="T65" fmla="*/ 1141 h 1202"/>
                  <a:gd name="T66" fmla="*/ 279 w 1200"/>
                  <a:gd name="T67" fmla="*/ 1109 h 1202"/>
                  <a:gd name="T68" fmla="*/ 224 w 1200"/>
                  <a:gd name="T69" fmla="*/ 1071 h 1202"/>
                  <a:gd name="T70" fmla="*/ 176 w 1200"/>
                  <a:gd name="T71" fmla="*/ 1026 h 1202"/>
                  <a:gd name="T72" fmla="*/ 131 w 1200"/>
                  <a:gd name="T73" fmla="*/ 976 h 1202"/>
                  <a:gd name="T74" fmla="*/ 93 w 1200"/>
                  <a:gd name="T75" fmla="*/ 923 h 1202"/>
                  <a:gd name="T76" fmla="*/ 60 w 1200"/>
                  <a:gd name="T77" fmla="*/ 865 h 1202"/>
                  <a:gd name="T78" fmla="*/ 35 w 1200"/>
                  <a:gd name="T79" fmla="*/ 804 h 1202"/>
                  <a:gd name="T80" fmla="*/ 15 w 1200"/>
                  <a:gd name="T81" fmla="*/ 739 h 1202"/>
                  <a:gd name="T82" fmla="*/ 4 w 1200"/>
                  <a:gd name="T83" fmla="*/ 672 h 1202"/>
                  <a:gd name="T84" fmla="*/ 0 w 1200"/>
                  <a:gd name="T85" fmla="*/ 601 h 1202"/>
                  <a:gd name="T86" fmla="*/ 4 w 1200"/>
                  <a:gd name="T87" fmla="*/ 531 h 1202"/>
                  <a:gd name="T88" fmla="*/ 15 w 1200"/>
                  <a:gd name="T89" fmla="*/ 463 h 1202"/>
                  <a:gd name="T90" fmla="*/ 35 w 1200"/>
                  <a:gd name="T91" fmla="*/ 398 h 1202"/>
                  <a:gd name="T92" fmla="*/ 60 w 1200"/>
                  <a:gd name="T93" fmla="*/ 337 h 1202"/>
                  <a:gd name="T94" fmla="*/ 93 w 1200"/>
                  <a:gd name="T95" fmla="*/ 280 h 1202"/>
                  <a:gd name="T96" fmla="*/ 131 w 1200"/>
                  <a:gd name="T97" fmla="*/ 226 h 1202"/>
                  <a:gd name="T98" fmla="*/ 176 w 1200"/>
                  <a:gd name="T99" fmla="*/ 177 h 1202"/>
                  <a:gd name="T100" fmla="*/ 224 w 1200"/>
                  <a:gd name="T101" fmla="*/ 132 h 1202"/>
                  <a:gd name="T102" fmla="*/ 279 w 1200"/>
                  <a:gd name="T103" fmla="*/ 93 h 1202"/>
                  <a:gd name="T104" fmla="*/ 337 w 1200"/>
                  <a:gd name="T105" fmla="*/ 61 h 1202"/>
                  <a:gd name="T106" fmla="*/ 397 w 1200"/>
                  <a:gd name="T107" fmla="*/ 36 h 1202"/>
                  <a:gd name="T108" fmla="*/ 462 w 1200"/>
                  <a:gd name="T109" fmla="*/ 16 h 1202"/>
                  <a:gd name="T110" fmla="*/ 530 w 1200"/>
                  <a:gd name="T111" fmla="*/ 5 h 1202"/>
                  <a:gd name="T112" fmla="*/ 599 w 1200"/>
                  <a:gd name="T113"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0" h="1202">
                    <a:moveTo>
                      <a:pt x="599" y="0"/>
                    </a:moveTo>
                    <a:lnTo>
                      <a:pt x="670" y="5"/>
                    </a:lnTo>
                    <a:lnTo>
                      <a:pt x="738" y="16"/>
                    </a:lnTo>
                    <a:lnTo>
                      <a:pt x="803" y="36"/>
                    </a:lnTo>
                    <a:lnTo>
                      <a:pt x="864" y="61"/>
                    </a:lnTo>
                    <a:lnTo>
                      <a:pt x="921" y="93"/>
                    </a:lnTo>
                    <a:lnTo>
                      <a:pt x="975" y="132"/>
                    </a:lnTo>
                    <a:lnTo>
                      <a:pt x="1024" y="177"/>
                    </a:lnTo>
                    <a:lnTo>
                      <a:pt x="1069" y="226"/>
                    </a:lnTo>
                    <a:lnTo>
                      <a:pt x="1107" y="280"/>
                    </a:lnTo>
                    <a:lnTo>
                      <a:pt x="1140" y="337"/>
                    </a:lnTo>
                    <a:lnTo>
                      <a:pt x="1165" y="398"/>
                    </a:lnTo>
                    <a:lnTo>
                      <a:pt x="1185" y="463"/>
                    </a:lnTo>
                    <a:lnTo>
                      <a:pt x="1196" y="531"/>
                    </a:lnTo>
                    <a:lnTo>
                      <a:pt x="1200" y="601"/>
                    </a:lnTo>
                    <a:lnTo>
                      <a:pt x="1196" y="672"/>
                    </a:lnTo>
                    <a:lnTo>
                      <a:pt x="1185" y="739"/>
                    </a:lnTo>
                    <a:lnTo>
                      <a:pt x="1165" y="804"/>
                    </a:lnTo>
                    <a:lnTo>
                      <a:pt x="1140" y="865"/>
                    </a:lnTo>
                    <a:lnTo>
                      <a:pt x="1107" y="923"/>
                    </a:lnTo>
                    <a:lnTo>
                      <a:pt x="1069" y="976"/>
                    </a:lnTo>
                    <a:lnTo>
                      <a:pt x="1024" y="1026"/>
                    </a:lnTo>
                    <a:lnTo>
                      <a:pt x="975" y="1071"/>
                    </a:lnTo>
                    <a:lnTo>
                      <a:pt x="921" y="1109"/>
                    </a:lnTo>
                    <a:lnTo>
                      <a:pt x="864" y="1141"/>
                    </a:lnTo>
                    <a:lnTo>
                      <a:pt x="803" y="1167"/>
                    </a:lnTo>
                    <a:lnTo>
                      <a:pt x="738" y="1186"/>
                    </a:lnTo>
                    <a:lnTo>
                      <a:pt x="670" y="1198"/>
                    </a:lnTo>
                    <a:lnTo>
                      <a:pt x="599" y="1202"/>
                    </a:lnTo>
                    <a:lnTo>
                      <a:pt x="530" y="1198"/>
                    </a:lnTo>
                    <a:lnTo>
                      <a:pt x="462" y="1186"/>
                    </a:lnTo>
                    <a:lnTo>
                      <a:pt x="397" y="1167"/>
                    </a:lnTo>
                    <a:lnTo>
                      <a:pt x="337" y="1141"/>
                    </a:lnTo>
                    <a:lnTo>
                      <a:pt x="279" y="1109"/>
                    </a:lnTo>
                    <a:lnTo>
                      <a:pt x="224" y="1071"/>
                    </a:lnTo>
                    <a:lnTo>
                      <a:pt x="176" y="1026"/>
                    </a:lnTo>
                    <a:lnTo>
                      <a:pt x="131" y="976"/>
                    </a:lnTo>
                    <a:lnTo>
                      <a:pt x="93" y="923"/>
                    </a:lnTo>
                    <a:lnTo>
                      <a:pt x="60" y="865"/>
                    </a:lnTo>
                    <a:lnTo>
                      <a:pt x="35" y="804"/>
                    </a:lnTo>
                    <a:lnTo>
                      <a:pt x="15" y="739"/>
                    </a:lnTo>
                    <a:lnTo>
                      <a:pt x="4" y="672"/>
                    </a:lnTo>
                    <a:lnTo>
                      <a:pt x="0" y="601"/>
                    </a:lnTo>
                    <a:lnTo>
                      <a:pt x="4" y="531"/>
                    </a:lnTo>
                    <a:lnTo>
                      <a:pt x="15" y="463"/>
                    </a:lnTo>
                    <a:lnTo>
                      <a:pt x="35" y="398"/>
                    </a:lnTo>
                    <a:lnTo>
                      <a:pt x="60" y="337"/>
                    </a:lnTo>
                    <a:lnTo>
                      <a:pt x="93" y="280"/>
                    </a:lnTo>
                    <a:lnTo>
                      <a:pt x="131" y="226"/>
                    </a:lnTo>
                    <a:lnTo>
                      <a:pt x="176" y="177"/>
                    </a:lnTo>
                    <a:lnTo>
                      <a:pt x="224" y="132"/>
                    </a:lnTo>
                    <a:lnTo>
                      <a:pt x="279" y="93"/>
                    </a:lnTo>
                    <a:lnTo>
                      <a:pt x="337" y="61"/>
                    </a:lnTo>
                    <a:lnTo>
                      <a:pt x="397" y="36"/>
                    </a:lnTo>
                    <a:lnTo>
                      <a:pt x="462" y="16"/>
                    </a:lnTo>
                    <a:lnTo>
                      <a:pt x="530" y="5"/>
                    </a:lnTo>
                    <a:lnTo>
                      <a:pt x="59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2000"/>
              </a:p>
            </p:txBody>
          </p:sp>
          <p:sp>
            <p:nvSpPr>
              <p:cNvPr id="98" name="Freeform 872">
                <a:extLst>
                  <a:ext uri="{FF2B5EF4-FFF2-40B4-BE49-F238E27FC236}">
                    <a16:creationId xmlns:a16="http://schemas.microsoft.com/office/drawing/2014/main" id="{A96144DD-E6DC-4645-B4C1-4002DDC09BDD}"/>
                  </a:ext>
                </a:extLst>
              </p:cNvPr>
              <p:cNvSpPr>
                <a:spLocks/>
              </p:cNvSpPr>
              <p:nvPr/>
            </p:nvSpPr>
            <p:spPr bwMode="auto">
              <a:xfrm>
                <a:off x="4414050" y="6245410"/>
                <a:ext cx="483298" cy="273565"/>
              </a:xfrm>
              <a:custGeom>
                <a:avLst/>
                <a:gdLst>
                  <a:gd name="T0" fmla="*/ 1112 w 2226"/>
                  <a:gd name="T1" fmla="*/ 0 h 1259"/>
                  <a:gd name="T2" fmla="*/ 1209 w 2226"/>
                  <a:gd name="T3" fmla="*/ 4 h 1259"/>
                  <a:gd name="T4" fmla="*/ 1303 w 2226"/>
                  <a:gd name="T5" fmla="*/ 15 h 1259"/>
                  <a:gd name="T6" fmla="*/ 1393 w 2226"/>
                  <a:gd name="T7" fmla="*/ 35 h 1259"/>
                  <a:gd name="T8" fmla="*/ 1482 w 2226"/>
                  <a:gd name="T9" fmla="*/ 62 h 1259"/>
                  <a:gd name="T10" fmla="*/ 1567 w 2226"/>
                  <a:gd name="T11" fmla="*/ 97 h 1259"/>
                  <a:gd name="T12" fmla="*/ 1648 w 2226"/>
                  <a:gd name="T13" fmla="*/ 136 h 1259"/>
                  <a:gd name="T14" fmla="*/ 1726 w 2226"/>
                  <a:gd name="T15" fmla="*/ 184 h 1259"/>
                  <a:gd name="T16" fmla="*/ 1799 w 2226"/>
                  <a:gd name="T17" fmla="*/ 237 h 1259"/>
                  <a:gd name="T18" fmla="*/ 1868 w 2226"/>
                  <a:gd name="T19" fmla="*/ 294 h 1259"/>
                  <a:gd name="T20" fmla="*/ 1932 w 2226"/>
                  <a:gd name="T21" fmla="*/ 359 h 1259"/>
                  <a:gd name="T22" fmla="*/ 1989 w 2226"/>
                  <a:gd name="T23" fmla="*/ 427 h 1259"/>
                  <a:gd name="T24" fmla="*/ 2043 w 2226"/>
                  <a:gd name="T25" fmla="*/ 500 h 1259"/>
                  <a:gd name="T26" fmla="*/ 2090 w 2226"/>
                  <a:gd name="T27" fmla="*/ 578 h 1259"/>
                  <a:gd name="T28" fmla="*/ 2130 w 2226"/>
                  <a:gd name="T29" fmla="*/ 660 h 1259"/>
                  <a:gd name="T30" fmla="*/ 2164 w 2226"/>
                  <a:gd name="T31" fmla="*/ 744 h 1259"/>
                  <a:gd name="T32" fmla="*/ 2191 w 2226"/>
                  <a:gd name="T33" fmla="*/ 833 h 1259"/>
                  <a:gd name="T34" fmla="*/ 2211 w 2226"/>
                  <a:gd name="T35" fmla="*/ 925 h 1259"/>
                  <a:gd name="T36" fmla="*/ 2223 w 2226"/>
                  <a:gd name="T37" fmla="*/ 1018 h 1259"/>
                  <a:gd name="T38" fmla="*/ 2226 w 2226"/>
                  <a:gd name="T39" fmla="*/ 1114 h 1259"/>
                  <a:gd name="T40" fmla="*/ 2223 w 2226"/>
                  <a:gd name="T41" fmla="*/ 1147 h 1259"/>
                  <a:gd name="T42" fmla="*/ 2212 w 2226"/>
                  <a:gd name="T43" fmla="*/ 1178 h 1259"/>
                  <a:gd name="T44" fmla="*/ 2195 w 2226"/>
                  <a:gd name="T45" fmla="*/ 1205 h 1259"/>
                  <a:gd name="T46" fmla="*/ 2173 w 2226"/>
                  <a:gd name="T47" fmla="*/ 1228 h 1259"/>
                  <a:gd name="T48" fmla="*/ 2146 w 2226"/>
                  <a:gd name="T49" fmla="*/ 1245 h 1259"/>
                  <a:gd name="T50" fmla="*/ 2115 w 2226"/>
                  <a:gd name="T51" fmla="*/ 1255 h 1259"/>
                  <a:gd name="T52" fmla="*/ 2082 w 2226"/>
                  <a:gd name="T53" fmla="*/ 1259 h 1259"/>
                  <a:gd name="T54" fmla="*/ 144 w 2226"/>
                  <a:gd name="T55" fmla="*/ 1259 h 1259"/>
                  <a:gd name="T56" fmla="*/ 111 w 2226"/>
                  <a:gd name="T57" fmla="*/ 1255 h 1259"/>
                  <a:gd name="T58" fmla="*/ 80 w 2226"/>
                  <a:gd name="T59" fmla="*/ 1245 h 1259"/>
                  <a:gd name="T60" fmla="*/ 53 w 2226"/>
                  <a:gd name="T61" fmla="*/ 1228 h 1259"/>
                  <a:gd name="T62" fmla="*/ 31 w 2226"/>
                  <a:gd name="T63" fmla="*/ 1205 h 1259"/>
                  <a:gd name="T64" fmla="*/ 14 w 2226"/>
                  <a:gd name="T65" fmla="*/ 1178 h 1259"/>
                  <a:gd name="T66" fmla="*/ 3 w 2226"/>
                  <a:gd name="T67" fmla="*/ 1147 h 1259"/>
                  <a:gd name="T68" fmla="*/ 0 w 2226"/>
                  <a:gd name="T69" fmla="*/ 1114 h 1259"/>
                  <a:gd name="T70" fmla="*/ 3 w 2226"/>
                  <a:gd name="T71" fmla="*/ 1018 h 1259"/>
                  <a:gd name="T72" fmla="*/ 15 w 2226"/>
                  <a:gd name="T73" fmla="*/ 925 h 1259"/>
                  <a:gd name="T74" fmla="*/ 35 w 2226"/>
                  <a:gd name="T75" fmla="*/ 833 h 1259"/>
                  <a:gd name="T76" fmla="*/ 62 w 2226"/>
                  <a:gd name="T77" fmla="*/ 744 h 1259"/>
                  <a:gd name="T78" fmla="*/ 96 w 2226"/>
                  <a:gd name="T79" fmla="*/ 660 h 1259"/>
                  <a:gd name="T80" fmla="*/ 137 w 2226"/>
                  <a:gd name="T81" fmla="*/ 578 h 1259"/>
                  <a:gd name="T82" fmla="*/ 183 w 2226"/>
                  <a:gd name="T83" fmla="*/ 500 h 1259"/>
                  <a:gd name="T84" fmla="*/ 237 w 2226"/>
                  <a:gd name="T85" fmla="*/ 427 h 1259"/>
                  <a:gd name="T86" fmla="*/ 294 w 2226"/>
                  <a:gd name="T87" fmla="*/ 359 h 1259"/>
                  <a:gd name="T88" fmla="*/ 358 w 2226"/>
                  <a:gd name="T89" fmla="*/ 294 h 1259"/>
                  <a:gd name="T90" fmla="*/ 427 w 2226"/>
                  <a:gd name="T91" fmla="*/ 237 h 1259"/>
                  <a:gd name="T92" fmla="*/ 500 w 2226"/>
                  <a:gd name="T93" fmla="*/ 184 h 1259"/>
                  <a:gd name="T94" fmla="*/ 578 w 2226"/>
                  <a:gd name="T95" fmla="*/ 136 h 1259"/>
                  <a:gd name="T96" fmla="*/ 659 w 2226"/>
                  <a:gd name="T97" fmla="*/ 97 h 1259"/>
                  <a:gd name="T98" fmla="*/ 744 w 2226"/>
                  <a:gd name="T99" fmla="*/ 62 h 1259"/>
                  <a:gd name="T100" fmla="*/ 833 w 2226"/>
                  <a:gd name="T101" fmla="*/ 35 h 1259"/>
                  <a:gd name="T102" fmla="*/ 923 w 2226"/>
                  <a:gd name="T103" fmla="*/ 15 h 1259"/>
                  <a:gd name="T104" fmla="*/ 1017 w 2226"/>
                  <a:gd name="T105" fmla="*/ 4 h 1259"/>
                  <a:gd name="T106" fmla="*/ 1112 w 2226"/>
                  <a:gd name="T107"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6" h="1259">
                    <a:moveTo>
                      <a:pt x="1112" y="0"/>
                    </a:moveTo>
                    <a:lnTo>
                      <a:pt x="1209" y="4"/>
                    </a:lnTo>
                    <a:lnTo>
                      <a:pt x="1303" y="15"/>
                    </a:lnTo>
                    <a:lnTo>
                      <a:pt x="1393" y="35"/>
                    </a:lnTo>
                    <a:lnTo>
                      <a:pt x="1482" y="62"/>
                    </a:lnTo>
                    <a:lnTo>
                      <a:pt x="1567" y="97"/>
                    </a:lnTo>
                    <a:lnTo>
                      <a:pt x="1648" y="136"/>
                    </a:lnTo>
                    <a:lnTo>
                      <a:pt x="1726" y="184"/>
                    </a:lnTo>
                    <a:lnTo>
                      <a:pt x="1799" y="237"/>
                    </a:lnTo>
                    <a:lnTo>
                      <a:pt x="1868" y="294"/>
                    </a:lnTo>
                    <a:lnTo>
                      <a:pt x="1932" y="359"/>
                    </a:lnTo>
                    <a:lnTo>
                      <a:pt x="1989" y="427"/>
                    </a:lnTo>
                    <a:lnTo>
                      <a:pt x="2043" y="500"/>
                    </a:lnTo>
                    <a:lnTo>
                      <a:pt x="2090" y="578"/>
                    </a:lnTo>
                    <a:lnTo>
                      <a:pt x="2130" y="660"/>
                    </a:lnTo>
                    <a:lnTo>
                      <a:pt x="2164" y="744"/>
                    </a:lnTo>
                    <a:lnTo>
                      <a:pt x="2191" y="833"/>
                    </a:lnTo>
                    <a:lnTo>
                      <a:pt x="2211" y="925"/>
                    </a:lnTo>
                    <a:lnTo>
                      <a:pt x="2223" y="1018"/>
                    </a:lnTo>
                    <a:lnTo>
                      <a:pt x="2226" y="1114"/>
                    </a:lnTo>
                    <a:lnTo>
                      <a:pt x="2223" y="1147"/>
                    </a:lnTo>
                    <a:lnTo>
                      <a:pt x="2212" y="1178"/>
                    </a:lnTo>
                    <a:lnTo>
                      <a:pt x="2195" y="1205"/>
                    </a:lnTo>
                    <a:lnTo>
                      <a:pt x="2173" y="1228"/>
                    </a:lnTo>
                    <a:lnTo>
                      <a:pt x="2146" y="1245"/>
                    </a:lnTo>
                    <a:lnTo>
                      <a:pt x="2115" y="1255"/>
                    </a:lnTo>
                    <a:lnTo>
                      <a:pt x="2082" y="1259"/>
                    </a:lnTo>
                    <a:lnTo>
                      <a:pt x="144" y="1259"/>
                    </a:lnTo>
                    <a:lnTo>
                      <a:pt x="111" y="1255"/>
                    </a:lnTo>
                    <a:lnTo>
                      <a:pt x="80" y="1245"/>
                    </a:lnTo>
                    <a:lnTo>
                      <a:pt x="53" y="1228"/>
                    </a:lnTo>
                    <a:lnTo>
                      <a:pt x="31" y="1205"/>
                    </a:lnTo>
                    <a:lnTo>
                      <a:pt x="14" y="1178"/>
                    </a:lnTo>
                    <a:lnTo>
                      <a:pt x="3" y="1147"/>
                    </a:lnTo>
                    <a:lnTo>
                      <a:pt x="0" y="1114"/>
                    </a:lnTo>
                    <a:lnTo>
                      <a:pt x="3" y="1018"/>
                    </a:lnTo>
                    <a:lnTo>
                      <a:pt x="15" y="925"/>
                    </a:lnTo>
                    <a:lnTo>
                      <a:pt x="35" y="833"/>
                    </a:lnTo>
                    <a:lnTo>
                      <a:pt x="62" y="744"/>
                    </a:lnTo>
                    <a:lnTo>
                      <a:pt x="96" y="660"/>
                    </a:lnTo>
                    <a:lnTo>
                      <a:pt x="137" y="578"/>
                    </a:lnTo>
                    <a:lnTo>
                      <a:pt x="183" y="500"/>
                    </a:lnTo>
                    <a:lnTo>
                      <a:pt x="237" y="427"/>
                    </a:lnTo>
                    <a:lnTo>
                      <a:pt x="294" y="359"/>
                    </a:lnTo>
                    <a:lnTo>
                      <a:pt x="358" y="294"/>
                    </a:lnTo>
                    <a:lnTo>
                      <a:pt x="427" y="237"/>
                    </a:lnTo>
                    <a:lnTo>
                      <a:pt x="500" y="184"/>
                    </a:lnTo>
                    <a:lnTo>
                      <a:pt x="578" y="136"/>
                    </a:lnTo>
                    <a:lnTo>
                      <a:pt x="659" y="97"/>
                    </a:lnTo>
                    <a:lnTo>
                      <a:pt x="744" y="62"/>
                    </a:lnTo>
                    <a:lnTo>
                      <a:pt x="833" y="35"/>
                    </a:lnTo>
                    <a:lnTo>
                      <a:pt x="923" y="15"/>
                    </a:lnTo>
                    <a:lnTo>
                      <a:pt x="1017" y="4"/>
                    </a:lnTo>
                    <a:lnTo>
                      <a:pt x="11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2000"/>
              </a:p>
            </p:txBody>
          </p:sp>
        </p:grpSp>
        <p:sp>
          <p:nvSpPr>
            <p:cNvPr id="95" name="Freeform 40">
              <a:extLst>
                <a:ext uri="{FF2B5EF4-FFF2-40B4-BE49-F238E27FC236}">
                  <a16:creationId xmlns:a16="http://schemas.microsoft.com/office/drawing/2014/main" id="{839BB699-F215-4944-84BA-ECC1DB4A448B}"/>
                </a:ext>
              </a:extLst>
            </p:cNvPr>
            <p:cNvSpPr>
              <a:spLocks noEditPoints="1"/>
            </p:cNvSpPr>
            <p:nvPr/>
          </p:nvSpPr>
          <p:spPr bwMode="auto">
            <a:xfrm>
              <a:off x="6117224" y="3594635"/>
              <a:ext cx="779680" cy="870719"/>
            </a:xfrm>
            <a:custGeom>
              <a:avLst/>
              <a:gdLst>
                <a:gd name="T0" fmla="*/ 2212 w 3006"/>
                <a:gd name="T1" fmla="*/ 2620 h 3357"/>
                <a:gd name="T2" fmla="*/ 2150 w 3006"/>
                <a:gd name="T3" fmla="*/ 2656 h 3357"/>
                <a:gd name="T4" fmla="*/ 1569 w 3006"/>
                <a:gd name="T5" fmla="*/ 2742 h 3357"/>
                <a:gd name="T6" fmla="*/ 1775 w 3006"/>
                <a:gd name="T7" fmla="*/ 2796 h 3357"/>
                <a:gd name="T8" fmla="*/ 1989 w 3006"/>
                <a:gd name="T9" fmla="*/ 2777 h 3357"/>
                <a:gd name="T10" fmla="*/ 2183 w 3006"/>
                <a:gd name="T11" fmla="*/ 2688 h 3357"/>
                <a:gd name="T12" fmla="*/ 2340 w 3006"/>
                <a:gd name="T13" fmla="*/ 2527 h 3357"/>
                <a:gd name="T14" fmla="*/ 2430 w 3006"/>
                <a:gd name="T15" fmla="*/ 2320 h 3357"/>
                <a:gd name="T16" fmla="*/ 2441 w 3006"/>
                <a:gd name="T17" fmla="*/ 2098 h 3357"/>
                <a:gd name="T18" fmla="*/ 2370 w 3006"/>
                <a:gd name="T19" fmla="*/ 1885 h 3357"/>
                <a:gd name="T20" fmla="*/ 2244 w 3006"/>
                <a:gd name="T21" fmla="*/ 1726 h 3357"/>
                <a:gd name="T22" fmla="*/ 1721 w 3006"/>
                <a:gd name="T23" fmla="*/ 1574 h 3357"/>
                <a:gd name="T24" fmla="*/ 1521 w 3006"/>
                <a:gd name="T25" fmla="*/ 1647 h 3357"/>
                <a:gd name="T26" fmla="*/ 1354 w 3006"/>
                <a:gd name="T27" fmla="*/ 1787 h 3357"/>
                <a:gd name="T28" fmla="*/ 1719 w 3006"/>
                <a:gd name="T29" fmla="*/ 1880 h 3357"/>
                <a:gd name="T30" fmla="*/ 1770 w 3006"/>
                <a:gd name="T31" fmla="*/ 1931 h 3357"/>
                <a:gd name="T32" fmla="*/ 1751 w 3006"/>
                <a:gd name="T33" fmla="*/ 2002 h 3357"/>
                <a:gd name="T34" fmla="*/ 1232 w 3006"/>
                <a:gd name="T35" fmla="*/ 2023 h 3357"/>
                <a:gd name="T36" fmla="*/ 1215 w 3006"/>
                <a:gd name="T37" fmla="*/ 2245 h 3357"/>
                <a:gd name="T38" fmla="*/ 1278 w 3006"/>
                <a:gd name="T39" fmla="*/ 2461 h 3357"/>
                <a:gd name="T40" fmla="*/ 2030 w 3006"/>
                <a:gd name="T41" fmla="*/ 1599 h 3357"/>
                <a:gd name="T42" fmla="*/ 1829 w 3006"/>
                <a:gd name="T43" fmla="*/ 1565 h 3357"/>
                <a:gd name="T44" fmla="*/ 1582 w 3006"/>
                <a:gd name="T45" fmla="*/ 372 h 3357"/>
                <a:gd name="T46" fmla="*/ 997 w 3006"/>
                <a:gd name="T47" fmla="*/ 2256 h 3357"/>
                <a:gd name="T48" fmla="*/ 1015 w 3006"/>
                <a:gd name="T49" fmla="*/ 1988 h 3357"/>
                <a:gd name="T50" fmla="*/ 389 w 3006"/>
                <a:gd name="T51" fmla="*/ 1856 h 3357"/>
                <a:gd name="T52" fmla="*/ 338 w 3006"/>
                <a:gd name="T53" fmla="*/ 1806 h 3357"/>
                <a:gd name="T54" fmla="*/ 356 w 3006"/>
                <a:gd name="T55" fmla="*/ 1735 h 3357"/>
                <a:gd name="T56" fmla="*/ 1136 w 3006"/>
                <a:gd name="T57" fmla="*/ 1714 h 3357"/>
                <a:gd name="T58" fmla="*/ 1283 w 3006"/>
                <a:gd name="T59" fmla="*/ 1549 h 3357"/>
                <a:gd name="T60" fmla="*/ 372 w 3006"/>
                <a:gd name="T61" fmla="*/ 1501 h 3357"/>
                <a:gd name="T62" fmla="*/ 335 w 3006"/>
                <a:gd name="T63" fmla="*/ 1437 h 3357"/>
                <a:gd name="T64" fmla="*/ 372 w 3006"/>
                <a:gd name="T65" fmla="*/ 1375 h 3357"/>
                <a:gd name="T66" fmla="*/ 1712 w 3006"/>
                <a:gd name="T67" fmla="*/ 1354 h 3357"/>
                <a:gd name="T68" fmla="*/ 1899 w 3006"/>
                <a:gd name="T69" fmla="*/ 752 h 3357"/>
                <a:gd name="T70" fmla="*/ 1405 w 3006"/>
                <a:gd name="T71" fmla="*/ 727 h 3357"/>
                <a:gd name="T72" fmla="*/ 1364 w 3006"/>
                <a:gd name="T73" fmla="*/ 642 h 3357"/>
                <a:gd name="T74" fmla="*/ 1473 w 3006"/>
                <a:gd name="T75" fmla="*/ 0 h 3357"/>
                <a:gd name="T76" fmla="*/ 1551 w 3006"/>
                <a:gd name="T77" fmla="*/ 32 h 3357"/>
                <a:gd name="T78" fmla="*/ 2115 w 3006"/>
                <a:gd name="T79" fmla="*/ 621 h 3357"/>
                <a:gd name="T80" fmla="*/ 2227 w 3006"/>
                <a:gd name="T81" fmla="*/ 1446 h 3357"/>
                <a:gd name="T82" fmla="*/ 2420 w 3006"/>
                <a:gd name="T83" fmla="*/ 1592 h 3357"/>
                <a:gd name="T84" fmla="*/ 2573 w 3006"/>
                <a:gd name="T85" fmla="*/ 1800 h 3357"/>
                <a:gd name="T86" fmla="*/ 2653 w 3006"/>
                <a:gd name="T87" fmla="*/ 2037 h 3357"/>
                <a:gd name="T88" fmla="*/ 2658 w 3006"/>
                <a:gd name="T89" fmla="*/ 2285 h 3357"/>
                <a:gd name="T90" fmla="*/ 2591 w 3006"/>
                <a:gd name="T91" fmla="*/ 2525 h 3357"/>
                <a:gd name="T92" fmla="*/ 2973 w 3006"/>
                <a:gd name="T93" fmla="*/ 3171 h 3357"/>
                <a:gd name="T94" fmla="*/ 3006 w 3006"/>
                <a:gd name="T95" fmla="*/ 3247 h 3357"/>
                <a:gd name="T96" fmla="*/ 2973 w 3006"/>
                <a:gd name="T97" fmla="*/ 3325 h 3357"/>
                <a:gd name="T98" fmla="*/ 2896 w 3006"/>
                <a:gd name="T99" fmla="*/ 3357 h 3357"/>
                <a:gd name="T100" fmla="*/ 2820 w 3006"/>
                <a:gd name="T101" fmla="*/ 3325 h 3357"/>
                <a:gd name="T102" fmla="*/ 2162 w 3006"/>
                <a:gd name="T103" fmla="*/ 2948 h 3357"/>
                <a:gd name="T104" fmla="*/ 1898 w 3006"/>
                <a:gd name="T105" fmla="*/ 3014 h 3357"/>
                <a:gd name="T106" fmla="*/ 1633 w 3006"/>
                <a:gd name="T107" fmla="*/ 2994 h 3357"/>
                <a:gd name="T108" fmla="*/ 1393 w 3006"/>
                <a:gd name="T109" fmla="*/ 2895 h 3357"/>
                <a:gd name="T110" fmla="*/ 1197 w 3006"/>
                <a:gd name="T111" fmla="*/ 2730 h 3357"/>
                <a:gd name="T112" fmla="*/ 1074 w 3006"/>
                <a:gd name="T113" fmla="*/ 2541 h 3357"/>
                <a:gd name="T114" fmla="*/ 41 w 3006"/>
                <a:gd name="T115" fmla="*/ 2517 h 3357"/>
                <a:gd name="T116" fmla="*/ 0 w 3006"/>
                <a:gd name="T117" fmla="*/ 2432 h 3357"/>
                <a:gd name="T118" fmla="*/ 25 w 3006"/>
                <a:gd name="T119" fmla="*/ 41 h 3357"/>
                <a:gd name="T120" fmla="*/ 110 w 3006"/>
                <a:gd name="T121" fmla="*/ 0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06" h="3357">
                  <a:moveTo>
                    <a:pt x="2222" y="1707"/>
                  </a:moveTo>
                  <a:lnTo>
                    <a:pt x="2222" y="2584"/>
                  </a:lnTo>
                  <a:lnTo>
                    <a:pt x="2220" y="2603"/>
                  </a:lnTo>
                  <a:lnTo>
                    <a:pt x="2212" y="2620"/>
                  </a:lnTo>
                  <a:lnTo>
                    <a:pt x="2201" y="2635"/>
                  </a:lnTo>
                  <a:lnTo>
                    <a:pt x="2187" y="2646"/>
                  </a:lnTo>
                  <a:lnTo>
                    <a:pt x="2169" y="2653"/>
                  </a:lnTo>
                  <a:lnTo>
                    <a:pt x="2150" y="2656"/>
                  </a:lnTo>
                  <a:lnTo>
                    <a:pt x="1435" y="2656"/>
                  </a:lnTo>
                  <a:lnTo>
                    <a:pt x="1477" y="2689"/>
                  </a:lnTo>
                  <a:lnTo>
                    <a:pt x="1522" y="2718"/>
                  </a:lnTo>
                  <a:lnTo>
                    <a:pt x="1569" y="2742"/>
                  </a:lnTo>
                  <a:lnTo>
                    <a:pt x="1618" y="2762"/>
                  </a:lnTo>
                  <a:lnTo>
                    <a:pt x="1669" y="2778"/>
                  </a:lnTo>
                  <a:lnTo>
                    <a:pt x="1722" y="2789"/>
                  </a:lnTo>
                  <a:lnTo>
                    <a:pt x="1775" y="2796"/>
                  </a:lnTo>
                  <a:lnTo>
                    <a:pt x="1829" y="2798"/>
                  </a:lnTo>
                  <a:lnTo>
                    <a:pt x="1883" y="2796"/>
                  </a:lnTo>
                  <a:lnTo>
                    <a:pt x="1937" y="2789"/>
                  </a:lnTo>
                  <a:lnTo>
                    <a:pt x="1989" y="2777"/>
                  </a:lnTo>
                  <a:lnTo>
                    <a:pt x="2040" y="2762"/>
                  </a:lnTo>
                  <a:lnTo>
                    <a:pt x="2089" y="2741"/>
                  </a:lnTo>
                  <a:lnTo>
                    <a:pt x="2137" y="2717"/>
                  </a:lnTo>
                  <a:lnTo>
                    <a:pt x="2183" y="2688"/>
                  </a:lnTo>
                  <a:lnTo>
                    <a:pt x="2226" y="2654"/>
                  </a:lnTo>
                  <a:lnTo>
                    <a:pt x="2265" y="2617"/>
                  </a:lnTo>
                  <a:lnTo>
                    <a:pt x="2305" y="2573"/>
                  </a:lnTo>
                  <a:lnTo>
                    <a:pt x="2340" y="2527"/>
                  </a:lnTo>
                  <a:lnTo>
                    <a:pt x="2370" y="2478"/>
                  </a:lnTo>
                  <a:lnTo>
                    <a:pt x="2396" y="2427"/>
                  </a:lnTo>
                  <a:lnTo>
                    <a:pt x="2415" y="2374"/>
                  </a:lnTo>
                  <a:lnTo>
                    <a:pt x="2430" y="2320"/>
                  </a:lnTo>
                  <a:lnTo>
                    <a:pt x="2441" y="2265"/>
                  </a:lnTo>
                  <a:lnTo>
                    <a:pt x="2446" y="2209"/>
                  </a:lnTo>
                  <a:lnTo>
                    <a:pt x="2446" y="2154"/>
                  </a:lnTo>
                  <a:lnTo>
                    <a:pt x="2441" y="2098"/>
                  </a:lnTo>
                  <a:lnTo>
                    <a:pt x="2430" y="2044"/>
                  </a:lnTo>
                  <a:lnTo>
                    <a:pt x="2415" y="1989"/>
                  </a:lnTo>
                  <a:lnTo>
                    <a:pt x="2396" y="1936"/>
                  </a:lnTo>
                  <a:lnTo>
                    <a:pt x="2370" y="1885"/>
                  </a:lnTo>
                  <a:lnTo>
                    <a:pt x="2340" y="1836"/>
                  </a:lnTo>
                  <a:lnTo>
                    <a:pt x="2305" y="1789"/>
                  </a:lnTo>
                  <a:lnTo>
                    <a:pt x="2265" y="1746"/>
                  </a:lnTo>
                  <a:lnTo>
                    <a:pt x="2244" y="1726"/>
                  </a:lnTo>
                  <a:lnTo>
                    <a:pt x="2222" y="1707"/>
                  </a:lnTo>
                  <a:close/>
                  <a:moveTo>
                    <a:pt x="1829" y="1565"/>
                  </a:moveTo>
                  <a:lnTo>
                    <a:pt x="1774" y="1567"/>
                  </a:lnTo>
                  <a:lnTo>
                    <a:pt x="1721" y="1574"/>
                  </a:lnTo>
                  <a:lnTo>
                    <a:pt x="1668" y="1585"/>
                  </a:lnTo>
                  <a:lnTo>
                    <a:pt x="1617" y="1602"/>
                  </a:lnTo>
                  <a:lnTo>
                    <a:pt x="1568" y="1622"/>
                  </a:lnTo>
                  <a:lnTo>
                    <a:pt x="1521" y="1647"/>
                  </a:lnTo>
                  <a:lnTo>
                    <a:pt x="1475" y="1675"/>
                  </a:lnTo>
                  <a:lnTo>
                    <a:pt x="1432" y="1708"/>
                  </a:lnTo>
                  <a:lnTo>
                    <a:pt x="1392" y="1746"/>
                  </a:lnTo>
                  <a:lnTo>
                    <a:pt x="1354" y="1787"/>
                  </a:lnTo>
                  <a:lnTo>
                    <a:pt x="1320" y="1831"/>
                  </a:lnTo>
                  <a:lnTo>
                    <a:pt x="1291" y="1878"/>
                  </a:lnTo>
                  <a:lnTo>
                    <a:pt x="1700" y="1878"/>
                  </a:lnTo>
                  <a:lnTo>
                    <a:pt x="1719" y="1880"/>
                  </a:lnTo>
                  <a:lnTo>
                    <a:pt x="1736" y="1887"/>
                  </a:lnTo>
                  <a:lnTo>
                    <a:pt x="1751" y="1899"/>
                  </a:lnTo>
                  <a:lnTo>
                    <a:pt x="1763" y="1914"/>
                  </a:lnTo>
                  <a:lnTo>
                    <a:pt x="1770" y="1931"/>
                  </a:lnTo>
                  <a:lnTo>
                    <a:pt x="1773" y="1951"/>
                  </a:lnTo>
                  <a:lnTo>
                    <a:pt x="1770" y="1970"/>
                  </a:lnTo>
                  <a:lnTo>
                    <a:pt x="1763" y="1987"/>
                  </a:lnTo>
                  <a:lnTo>
                    <a:pt x="1751" y="2002"/>
                  </a:lnTo>
                  <a:lnTo>
                    <a:pt x="1736" y="2013"/>
                  </a:lnTo>
                  <a:lnTo>
                    <a:pt x="1719" y="2020"/>
                  </a:lnTo>
                  <a:lnTo>
                    <a:pt x="1700" y="2023"/>
                  </a:lnTo>
                  <a:lnTo>
                    <a:pt x="1232" y="2023"/>
                  </a:lnTo>
                  <a:lnTo>
                    <a:pt x="1220" y="2078"/>
                  </a:lnTo>
                  <a:lnTo>
                    <a:pt x="1214" y="2134"/>
                  </a:lnTo>
                  <a:lnTo>
                    <a:pt x="1212" y="2190"/>
                  </a:lnTo>
                  <a:lnTo>
                    <a:pt x="1215" y="2245"/>
                  </a:lnTo>
                  <a:lnTo>
                    <a:pt x="1223" y="2300"/>
                  </a:lnTo>
                  <a:lnTo>
                    <a:pt x="1236" y="2356"/>
                  </a:lnTo>
                  <a:lnTo>
                    <a:pt x="1255" y="2409"/>
                  </a:lnTo>
                  <a:lnTo>
                    <a:pt x="1278" y="2461"/>
                  </a:lnTo>
                  <a:lnTo>
                    <a:pt x="1307" y="2511"/>
                  </a:lnTo>
                  <a:lnTo>
                    <a:pt x="2077" y="2511"/>
                  </a:lnTo>
                  <a:lnTo>
                    <a:pt x="2077" y="1617"/>
                  </a:lnTo>
                  <a:lnTo>
                    <a:pt x="2030" y="1599"/>
                  </a:lnTo>
                  <a:lnTo>
                    <a:pt x="1981" y="1583"/>
                  </a:lnTo>
                  <a:lnTo>
                    <a:pt x="1932" y="1573"/>
                  </a:lnTo>
                  <a:lnTo>
                    <a:pt x="1880" y="1567"/>
                  </a:lnTo>
                  <a:lnTo>
                    <a:pt x="1829" y="1565"/>
                  </a:lnTo>
                  <a:close/>
                  <a:moveTo>
                    <a:pt x="1582" y="372"/>
                  </a:moveTo>
                  <a:lnTo>
                    <a:pt x="1582" y="533"/>
                  </a:lnTo>
                  <a:lnTo>
                    <a:pt x="1744" y="533"/>
                  </a:lnTo>
                  <a:lnTo>
                    <a:pt x="1582" y="372"/>
                  </a:lnTo>
                  <a:close/>
                  <a:moveTo>
                    <a:pt x="219" y="218"/>
                  </a:moveTo>
                  <a:lnTo>
                    <a:pt x="219" y="2323"/>
                  </a:lnTo>
                  <a:lnTo>
                    <a:pt x="1005" y="2323"/>
                  </a:lnTo>
                  <a:lnTo>
                    <a:pt x="997" y="2256"/>
                  </a:lnTo>
                  <a:lnTo>
                    <a:pt x="992" y="2189"/>
                  </a:lnTo>
                  <a:lnTo>
                    <a:pt x="995" y="2121"/>
                  </a:lnTo>
                  <a:lnTo>
                    <a:pt x="1003" y="2055"/>
                  </a:lnTo>
                  <a:lnTo>
                    <a:pt x="1015" y="1988"/>
                  </a:lnTo>
                  <a:lnTo>
                    <a:pt x="1033" y="1923"/>
                  </a:lnTo>
                  <a:lnTo>
                    <a:pt x="1057" y="1860"/>
                  </a:lnTo>
                  <a:lnTo>
                    <a:pt x="409" y="1860"/>
                  </a:lnTo>
                  <a:lnTo>
                    <a:pt x="389" y="1856"/>
                  </a:lnTo>
                  <a:lnTo>
                    <a:pt x="372" y="1849"/>
                  </a:lnTo>
                  <a:lnTo>
                    <a:pt x="356" y="1838"/>
                  </a:lnTo>
                  <a:lnTo>
                    <a:pt x="345" y="1824"/>
                  </a:lnTo>
                  <a:lnTo>
                    <a:pt x="338" y="1806"/>
                  </a:lnTo>
                  <a:lnTo>
                    <a:pt x="335" y="1787"/>
                  </a:lnTo>
                  <a:lnTo>
                    <a:pt x="338" y="1767"/>
                  </a:lnTo>
                  <a:lnTo>
                    <a:pt x="345" y="1750"/>
                  </a:lnTo>
                  <a:lnTo>
                    <a:pt x="356" y="1735"/>
                  </a:lnTo>
                  <a:lnTo>
                    <a:pt x="372" y="1723"/>
                  </a:lnTo>
                  <a:lnTo>
                    <a:pt x="389" y="1716"/>
                  </a:lnTo>
                  <a:lnTo>
                    <a:pt x="409" y="1714"/>
                  </a:lnTo>
                  <a:lnTo>
                    <a:pt x="1136" y="1714"/>
                  </a:lnTo>
                  <a:lnTo>
                    <a:pt x="1167" y="1671"/>
                  </a:lnTo>
                  <a:lnTo>
                    <a:pt x="1200" y="1630"/>
                  </a:lnTo>
                  <a:lnTo>
                    <a:pt x="1237" y="1592"/>
                  </a:lnTo>
                  <a:lnTo>
                    <a:pt x="1283" y="1549"/>
                  </a:lnTo>
                  <a:lnTo>
                    <a:pt x="1331" y="1510"/>
                  </a:lnTo>
                  <a:lnTo>
                    <a:pt x="409" y="1510"/>
                  </a:lnTo>
                  <a:lnTo>
                    <a:pt x="389" y="1508"/>
                  </a:lnTo>
                  <a:lnTo>
                    <a:pt x="372" y="1501"/>
                  </a:lnTo>
                  <a:lnTo>
                    <a:pt x="356" y="1489"/>
                  </a:lnTo>
                  <a:lnTo>
                    <a:pt x="345" y="1474"/>
                  </a:lnTo>
                  <a:lnTo>
                    <a:pt x="338" y="1457"/>
                  </a:lnTo>
                  <a:lnTo>
                    <a:pt x="335" y="1437"/>
                  </a:lnTo>
                  <a:lnTo>
                    <a:pt x="338" y="1418"/>
                  </a:lnTo>
                  <a:lnTo>
                    <a:pt x="345" y="1400"/>
                  </a:lnTo>
                  <a:lnTo>
                    <a:pt x="356" y="1386"/>
                  </a:lnTo>
                  <a:lnTo>
                    <a:pt x="372" y="1375"/>
                  </a:lnTo>
                  <a:lnTo>
                    <a:pt x="389" y="1368"/>
                  </a:lnTo>
                  <a:lnTo>
                    <a:pt x="409" y="1365"/>
                  </a:lnTo>
                  <a:lnTo>
                    <a:pt x="1655" y="1365"/>
                  </a:lnTo>
                  <a:lnTo>
                    <a:pt x="1712" y="1354"/>
                  </a:lnTo>
                  <a:lnTo>
                    <a:pt x="1770" y="1348"/>
                  </a:lnTo>
                  <a:lnTo>
                    <a:pt x="1829" y="1346"/>
                  </a:lnTo>
                  <a:lnTo>
                    <a:pt x="1899" y="1349"/>
                  </a:lnTo>
                  <a:lnTo>
                    <a:pt x="1899" y="752"/>
                  </a:lnTo>
                  <a:lnTo>
                    <a:pt x="1473" y="752"/>
                  </a:lnTo>
                  <a:lnTo>
                    <a:pt x="1448" y="749"/>
                  </a:lnTo>
                  <a:lnTo>
                    <a:pt x="1426" y="741"/>
                  </a:lnTo>
                  <a:lnTo>
                    <a:pt x="1405" y="727"/>
                  </a:lnTo>
                  <a:lnTo>
                    <a:pt x="1388" y="711"/>
                  </a:lnTo>
                  <a:lnTo>
                    <a:pt x="1375" y="691"/>
                  </a:lnTo>
                  <a:lnTo>
                    <a:pt x="1367" y="668"/>
                  </a:lnTo>
                  <a:lnTo>
                    <a:pt x="1364" y="642"/>
                  </a:lnTo>
                  <a:lnTo>
                    <a:pt x="1364" y="218"/>
                  </a:lnTo>
                  <a:lnTo>
                    <a:pt x="219" y="218"/>
                  </a:lnTo>
                  <a:close/>
                  <a:moveTo>
                    <a:pt x="110" y="0"/>
                  </a:moveTo>
                  <a:lnTo>
                    <a:pt x="1473" y="0"/>
                  </a:lnTo>
                  <a:lnTo>
                    <a:pt x="1494" y="2"/>
                  </a:lnTo>
                  <a:lnTo>
                    <a:pt x="1515" y="8"/>
                  </a:lnTo>
                  <a:lnTo>
                    <a:pt x="1534" y="19"/>
                  </a:lnTo>
                  <a:lnTo>
                    <a:pt x="1551" y="32"/>
                  </a:lnTo>
                  <a:lnTo>
                    <a:pt x="2085" y="566"/>
                  </a:lnTo>
                  <a:lnTo>
                    <a:pt x="2099" y="582"/>
                  </a:lnTo>
                  <a:lnTo>
                    <a:pt x="2109" y="601"/>
                  </a:lnTo>
                  <a:lnTo>
                    <a:pt x="2115" y="621"/>
                  </a:lnTo>
                  <a:lnTo>
                    <a:pt x="2117" y="642"/>
                  </a:lnTo>
                  <a:lnTo>
                    <a:pt x="2117" y="1397"/>
                  </a:lnTo>
                  <a:lnTo>
                    <a:pt x="2172" y="1420"/>
                  </a:lnTo>
                  <a:lnTo>
                    <a:pt x="2227" y="1446"/>
                  </a:lnTo>
                  <a:lnTo>
                    <a:pt x="2278" y="1477"/>
                  </a:lnTo>
                  <a:lnTo>
                    <a:pt x="2328" y="1512"/>
                  </a:lnTo>
                  <a:lnTo>
                    <a:pt x="2375" y="1550"/>
                  </a:lnTo>
                  <a:lnTo>
                    <a:pt x="2420" y="1592"/>
                  </a:lnTo>
                  <a:lnTo>
                    <a:pt x="2465" y="1640"/>
                  </a:lnTo>
                  <a:lnTo>
                    <a:pt x="2505" y="1691"/>
                  </a:lnTo>
                  <a:lnTo>
                    <a:pt x="2541" y="1745"/>
                  </a:lnTo>
                  <a:lnTo>
                    <a:pt x="2573" y="1800"/>
                  </a:lnTo>
                  <a:lnTo>
                    <a:pt x="2599" y="1857"/>
                  </a:lnTo>
                  <a:lnTo>
                    <a:pt x="2622" y="1917"/>
                  </a:lnTo>
                  <a:lnTo>
                    <a:pt x="2639" y="1976"/>
                  </a:lnTo>
                  <a:lnTo>
                    <a:pt x="2653" y="2037"/>
                  </a:lnTo>
                  <a:lnTo>
                    <a:pt x="2661" y="2099"/>
                  </a:lnTo>
                  <a:lnTo>
                    <a:pt x="2664" y="2161"/>
                  </a:lnTo>
                  <a:lnTo>
                    <a:pt x="2664" y="2224"/>
                  </a:lnTo>
                  <a:lnTo>
                    <a:pt x="2658" y="2285"/>
                  </a:lnTo>
                  <a:lnTo>
                    <a:pt x="2649" y="2346"/>
                  </a:lnTo>
                  <a:lnTo>
                    <a:pt x="2634" y="2408"/>
                  </a:lnTo>
                  <a:lnTo>
                    <a:pt x="2615" y="2467"/>
                  </a:lnTo>
                  <a:lnTo>
                    <a:pt x="2591" y="2525"/>
                  </a:lnTo>
                  <a:lnTo>
                    <a:pt x="2563" y="2583"/>
                  </a:lnTo>
                  <a:lnTo>
                    <a:pt x="2530" y="2637"/>
                  </a:lnTo>
                  <a:lnTo>
                    <a:pt x="2492" y="2690"/>
                  </a:lnTo>
                  <a:lnTo>
                    <a:pt x="2973" y="3171"/>
                  </a:lnTo>
                  <a:lnTo>
                    <a:pt x="2988" y="3188"/>
                  </a:lnTo>
                  <a:lnTo>
                    <a:pt x="2998" y="3206"/>
                  </a:lnTo>
                  <a:lnTo>
                    <a:pt x="3004" y="3227"/>
                  </a:lnTo>
                  <a:lnTo>
                    <a:pt x="3006" y="3247"/>
                  </a:lnTo>
                  <a:lnTo>
                    <a:pt x="3004" y="3269"/>
                  </a:lnTo>
                  <a:lnTo>
                    <a:pt x="2998" y="3289"/>
                  </a:lnTo>
                  <a:lnTo>
                    <a:pt x="2988" y="3308"/>
                  </a:lnTo>
                  <a:lnTo>
                    <a:pt x="2973" y="3325"/>
                  </a:lnTo>
                  <a:lnTo>
                    <a:pt x="2957" y="3339"/>
                  </a:lnTo>
                  <a:lnTo>
                    <a:pt x="2937" y="3349"/>
                  </a:lnTo>
                  <a:lnTo>
                    <a:pt x="2917" y="3355"/>
                  </a:lnTo>
                  <a:lnTo>
                    <a:pt x="2896" y="3357"/>
                  </a:lnTo>
                  <a:lnTo>
                    <a:pt x="2876" y="3355"/>
                  </a:lnTo>
                  <a:lnTo>
                    <a:pt x="2855" y="3349"/>
                  </a:lnTo>
                  <a:lnTo>
                    <a:pt x="2836" y="3339"/>
                  </a:lnTo>
                  <a:lnTo>
                    <a:pt x="2820" y="3325"/>
                  </a:lnTo>
                  <a:lnTo>
                    <a:pt x="2338" y="2844"/>
                  </a:lnTo>
                  <a:lnTo>
                    <a:pt x="2282" y="2884"/>
                  </a:lnTo>
                  <a:lnTo>
                    <a:pt x="2223" y="2918"/>
                  </a:lnTo>
                  <a:lnTo>
                    <a:pt x="2162" y="2948"/>
                  </a:lnTo>
                  <a:lnTo>
                    <a:pt x="2099" y="2972"/>
                  </a:lnTo>
                  <a:lnTo>
                    <a:pt x="2033" y="2992"/>
                  </a:lnTo>
                  <a:lnTo>
                    <a:pt x="1966" y="3005"/>
                  </a:lnTo>
                  <a:lnTo>
                    <a:pt x="1898" y="3014"/>
                  </a:lnTo>
                  <a:lnTo>
                    <a:pt x="1829" y="3016"/>
                  </a:lnTo>
                  <a:lnTo>
                    <a:pt x="1763" y="3014"/>
                  </a:lnTo>
                  <a:lnTo>
                    <a:pt x="1697" y="3006"/>
                  </a:lnTo>
                  <a:lnTo>
                    <a:pt x="1633" y="2994"/>
                  </a:lnTo>
                  <a:lnTo>
                    <a:pt x="1570" y="2976"/>
                  </a:lnTo>
                  <a:lnTo>
                    <a:pt x="1509" y="2954"/>
                  </a:lnTo>
                  <a:lnTo>
                    <a:pt x="1449" y="2926"/>
                  </a:lnTo>
                  <a:lnTo>
                    <a:pt x="1393" y="2895"/>
                  </a:lnTo>
                  <a:lnTo>
                    <a:pt x="1339" y="2858"/>
                  </a:lnTo>
                  <a:lnTo>
                    <a:pt x="1286" y="2817"/>
                  </a:lnTo>
                  <a:lnTo>
                    <a:pt x="1237" y="2772"/>
                  </a:lnTo>
                  <a:lnTo>
                    <a:pt x="1197" y="2730"/>
                  </a:lnTo>
                  <a:lnTo>
                    <a:pt x="1161" y="2685"/>
                  </a:lnTo>
                  <a:lnTo>
                    <a:pt x="1129" y="2639"/>
                  </a:lnTo>
                  <a:lnTo>
                    <a:pt x="1100" y="2591"/>
                  </a:lnTo>
                  <a:lnTo>
                    <a:pt x="1074" y="2541"/>
                  </a:lnTo>
                  <a:lnTo>
                    <a:pt x="110" y="2541"/>
                  </a:lnTo>
                  <a:lnTo>
                    <a:pt x="85" y="2539"/>
                  </a:lnTo>
                  <a:lnTo>
                    <a:pt x="61" y="2530"/>
                  </a:lnTo>
                  <a:lnTo>
                    <a:pt x="41" y="2517"/>
                  </a:lnTo>
                  <a:lnTo>
                    <a:pt x="25" y="2500"/>
                  </a:lnTo>
                  <a:lnTo>
                    <a:pt x="11" y="2480"/>
                  </a:lnTo>
                  <a:lnTo>
                    <a:pt x="3" y="2457"/>
                  </a:lnTo>
                  <a:lnTo>
                    <a:pt x="0" y="2432"/>
                  </a:lnTo>
                  <a:lnTo>
                    <a:pt x="0" y="109"/>
                  </a:lnTo>
                  <a:lnTo>
                    <a:pt x="3" y="84"/>
                  </a:lnTo>
                  <a:lnTo>
                    <a:pt x="11" y="61"/>
                  </a:lnTo>
                  <a:lnTo>
                    <a:pt x="25" y="41"/>
                  </a:lnTo>
                  <a:lnTo>
                    <a:pt x="41" y="24"/>
                  </a:lnTo>
                  <a:lnTo>
                    <a:pt x="61" y="10"/>
                  </a:lnTo>
                  <a:lnTo>
                    <a:pt x="85" y="2"/>
                  </a:lnTo>
                  <a:lnTo>
                    <a:pt x="110"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2000" dirty="0"/>
            </a:p>
          </p:txBody>
        </p:sp>
        <p:sp>
          <p:nvSpPr>
            <p:cNvPr id="96" name="Oval 95">
              <a:extLst>
                <a:ext uri="{FF2B5EF4-FFF2-40B4-BE49-F238E27FC236}">
                  <a16:creationId xmlns:a16="http://schemas.microsoft.com/office/drawing/2014/main" id="{DE3361EB-1295-4C42-A310-A43A8F5F9344}"/>
                </a:ext>
              </a:extLst>
            </p:cNvPr>
            <p:cNvSpPr/>
            <p:nvPr/>
          </p:nvSpPr>
          <p:spPr>
            <a:xfrm>
              <a:off x="6044269" y="4451071"/>
              <a:ext cx="805708" cy="805707"/>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800" b="1"/>
                <a:t>03</a:t>
              </a:r>
            </a:p>
          </p:txBody>
        </p:sp>
      </p:grpSp>
      <p:sp>
        <p:nvSpPr>
          <p:cNvPr id="112" name="Title 3">
            <a:extLst>
              <a:ext uri="{FF2B5EF4-FFF2-40B4-BE49-F238E27FC236}">
                <a16:creationId xmlns:a16="http://schemas.microsoft.com/office/drawing/2014/main" id="{5AF74080-8E69-714E-BB05-65A5CA682588}"/>
              </a:ext>
            </a:extLst>
          </p:cNvPr>
          <p:cNvSpPr txBox="1">
            <a:spLocks/>
          </p:cNvSpPr>
          <p:nvPr>
            <p:custDataLst>
              <p:tags r:id="rId9"/>
            </p:custDataLst>
          </p:nvPr>
        </p:nvSpPr>
        <p:spPr>
          <a:xfrm>
            <a:off x="2416709" y="4186625"/>
            <a:ext cx="8457168" cy="2151592"/>
          </a:xfrm>
          <a:prstGeom prst="rect">
            <a:avLst/>
          </a:prstGeom>
        </p:spPr>
        <p:txBody>
          <a:bodyPr rtlCol="0" anchor="ctr"/>
          <a:lstStyle>
            <a:lvl1pPr algn="ctr" rtl="0" eaLnBrk="1" fontAlgn="base" hangingPunct="1">
              <a:spcBef>
                <a:spcPct val="0"/>
              </a:spcBef>
              <a:spcAft>
                <a:spcPct val="0"/>
              </a:spcAft>
              <a:defRPr sz="4800" b="0" cap="all" baseline="0">
                <a:solidFill>
                  <a:schemeClr val="tx2"/>
                </a:solidFill>
                <a:latin typeface="Calibri Light" panose="020F0302020204030204" pitchFamily="34" charset="0"/>
                <a:ea typeface="MS PGothic" pitchFamily="34" charset="-128"/>
                <a:cs typeface="Calibri"/>
                <a:sym typeface="Gill Sans" charset="0"/>
              </a:defRPr>
            </a:lvl1pPr>
            <a:lvl2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2pPr>
            <a:lvl3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3pPr>
            <a:lvl4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4pPr>
            <a:lvl5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5pPr>
            <a:lvl6pPr marL="457154"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6pPr>
            <a:lvl7pPr marL="914309"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7pPr>
            <a:lvl8pPr marL="1371463"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8pPr>
            <a:lvl9pPr marL="1828617"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9pPr>
          </a:lstStyle>
          <a:p>
            <a:pPr defTabSz="914400" rtl="0"/>
            <a:r>
              <a:rPr lang="fr" b="1" kern="0">
                <a:solidFill>
                  <a:schemeClr val="bg1"/>
                </a:solidFill>
              </a:rPr>
              <a:t>Questions et principaux stéréotypes à </a:t>
            </a:r>
            <a:r>
              <a:rPr lang="fr" b="1" kern="0">
                <a:solidFill>
                  <a:schemeClr val="bg1"/>
                </a:solidFill>
                <a:latin typeface="+mn-lt"/>
              </a:rPr>
              <a:t>proscrire</a:t>
            </a:r>
          </a:p>
        </p:txBody>
      </p:sp>
      <p:grpSp>
        <p:nvGrpSpPr>
          <p:cNvPr id="43" name="Group 42">
            <a:extLst>
              <a:ext uri="{FF2B5EF4-FFF2-40B4-BE49-F238E27FC236}">
                <a16:creationId xmlns:a16="http://schemas.microsoft.com/office/drawing/2014/main" id="{C32DB02C-5A74-E247-98BB-106A2084611A}"/>
              </a:ext>
            </a:extLst>
          </p:cNvPr>
          <p:cNvGrpSpPr/>
          <p:nvPr>
            <p:custDataLst>
              <p:tags r:id="rId10"/>
            </p:custDataLst>
          </p:nvPr>
        </p:nvGrpSpPr>
        <p:grpSpPr>
          <a:xfrm>
            <a:off x="6185889" y="3403287"/>
            <a:ext cx="783868" cy="783867"/>
            <a:chOff x="6074504" y="5568057"/>
            <a:chExt cx="933399" cy="933398"/>
          </a:xfrm>
        </p:grpSpPr>
        <p:sp>
          <p:nvSpPr>
            <p:cNvPr id="44" name="Shape 7274">
              <a:extLst>
                <a:ext uri="{FF2B5EF4-FFF2-40B4-BE49-F238E27FC236}">
                  <a16:creationId xmlns:a16="http://schemas.microsoft.com/office/drawing/2014/main" id="{CF882CC0-615B-534A-8CEC-409CABE5500D}"/>
                </a:ext>
              </a:extLst>
            </p:cNvPr>
            <p:cNvSpPr/>
            <p:nvPr/>
          </p:nvSpPr>
          <p:spPr>
            <a:xfrm>
              <a:off x="6074504" y="5568057"/>
              <a:ext cx="933399" cy="933398"/>
            </a:xfrm>
            <a:prstGeom prst="ellipse">
              <a:avLst/>
            </a:prstGeom>
            <a:solidFill>
              <a:schemeClr val="accent5"/>
            </a:solidFill>
            <a:ln w="38100" cap="flat">
              <a:solidFill>
                <a:schemeClr val="bg1"/>
              </a:solidFill>
              <a:miter lim="400000"/>
            </a:ln>
            <a:effectLst>
              <a:outerShdw blurRad="63500" dist="38100" dir="16200000" rotWithShape="0">
                <a:prstClr val="black">
                  <a:alpha val="54000"/>
                </a:prstClr>
              </a:outerShdw>
            </a:effectLst>
          </p:spPr>
          <p:txBody>
            <a:bodyPr wrap="square" lIns="54167" tIns="54167" rIns="54167" bIns="54167" numCol="1" rtlCol="0" anchor="ctr">
              <a:noAutofit/>
            </a:bodyPr>
            <a:lstStyle/>
            <a:p>
              <a:pPr rtl="0">
                <a:defRPr sz="3200">
                  <a:solidFill>
                    <a:srgbClr val="FFFFFF"/>
                  </a:solidFill>
                </a:defRPr>
              </a:pPr>
              <a:endParaRPr sz="2000" dirty="0">
                <a:latin typeface="Calibri Regular"/>
              </a:endParaRPr>
            </a:p>
          </p:txBody>
        </p:sp>
        <p:pic>
          <p:nvPicPr>
            <p:cNvPr id="45" name="Picture 44">
              <a:extLst>
                <a:ext uri="{FF2B5EF4-FFF2-40B4-BE49-F238E27FC236}">
                  <a16:creationId xmlns:a16="http://schemas.microsoft.com/office/drawing/2014/main" id="{8F5BB061-52ED-6A4C-A06D-664EAA288E75}"/>
                </a:ext>
              </a:extLst>
            </p:cNvPr>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6198664" y="5659552"/>
              <a:ext cx="695336" cy="690473"/>
            </a:xfrm>
            <a:prstGeom prst="rect">
              <a:avLst/>
            </a:prstGeom>
          </p:spPr>
        </p:pic>
      </p:grpSp>
      <p:pic>
        <p:nvPicPr>
          <p:cNvPr id="61" name="Picture 8">
            <a:extLst>
              <a:ext uri="{FF2B5EF4-FFF2-40B4-BE49-F238E27FC236}">
                <a16:creationId xmlns:a16="http://schemas.microsoft.com/office/drawing/2014/main" id="{AE212F2E-0006-8142-A076-F0A1B9B8F8CD}"/>
              </a:ext>
            </a:extLst>
          </p:cNvPr>
          <p:cNvPicPr>
            <a:picLocks noChangeAspect="1"/>
          </p:cNvPicPr>
          <p:nvPr>
            <p:custDataLst>
              <p:tags r:id="rId11"/>
            </p:custDataLst>
          </p:nvPr>
        </p:nvPicPr>
        <p:blipFill rotWithShape="1">
          <a:blip r:embed="rId19"/>
          <a:srcRect l="20653" r="43197" b="39823"/>
          <a:stretch/>
        </p:blipFill>
        <p:spPr>
          <a:xfrm>
            <a:off x="9259278" y="6501455"/>
            <a:ext cx="1993264" cy="3318171"/>
          </a:xfrm>
          <a:prstGeom prst="rect">
            <a:avLst/>
          </a:prstGeom>
        </p:spPr>
      </p:pic>
      <p:sp>
        <p:nvSpPr>
          <p:cNvPr id="116" name="Rectangle 115">
            <a:extLst>
              <a:ext uri="{FF2B5EF4-FFF2-40B4-BE49-F238E27FC236}">
                <a16:creationId xmlns:a16="http://schemas.microsoft.com/office/drawing/2014/main" id="{8537142B-60FB-7548-A96D-FA27952409F7}"/>
              </a:ext>
            </a:extLst>
          </p:cNvPr>
          <p:cNvSpPr/>
          <p:nvPr>
            <p:custDataLst>
              <p:tags r:id="rId12"/>
            </p:custDataLst>
          </p:nvPr>
        </p:nvSpPr>
        <p:spPr>
          <a:xfrm>
            <a:off x="4618597" y="2513022"/>
            <a:ext cx="3918451" cy="584775"/>
          </a:xfrm>
          <a:prstGeom prst="rect">
            <a:avLst/>
          </a:prstGeom>
          <a:solidFill>
            <a:schemeClr val="accent5"/>
          </a:solidFill>
        </p:spPr>
        <p:txBody>
          <a:bodyPr wrap="square" rtlCol="0">
            <a:spAutoFit/>
          </a:bodyPr>
          <a:lstStyle/>
          <a:p>
            <a:pPr algn="ctr" rtl="0"/>
            <a:r>
              <a:rPr lang="fr" sz="3200" b="1">
                <a:solidFill>
                  <a:schemeClr val="bg1"/>
                </a:solidFill>
              </a:rPr>
              <a:t>ACTIVITÉ COLLECTIVE</a:t>
            </a:r>
            <a:endParaRPr lang="en-US" sz="4000" b="1" dirty="0">
              <a:solidFill>
                <a:schemeClr val="bg1"/>
              </a:solidFill>
            </a:endParaRPr>
          </a:p>
        </p:txBody>
      </p:sp>
      <p:pic>
        <p:nvPicPr>
          <p:cNvPr id="65" name="Picture 64">
            <a:extLst>
              <a:ext uri="{FF2B5EF4-FFF2-40B4-BE49-F238E27FC236}">
                <a16:creationId xmlns:a16="http://schemas.microsoft.com/office/drawing/2014/main" id="{E9649204-1BCE-974E-ACDC-005CF6CE061F}"/>
              </a:ext>
            </a:extLst>
          </p:cNvPr>
          <p:cNvPicPr>
            <a:picLocks noChangeAspect="1"/>
          </p:cNvPicPr>
          <p:nvPr>
            <p:custDataLst>
              <p:tags r:id="rId13"/>
            </p:custDataLst>
          </p:nvPr>
        </p:nvPicPr>
        <p:blipFill rotWithShape="1">
          <a:blip r:embed="rId20"/>
          <a:srcRect l="11926" t="9816" r="56636" b="48055"/>
          <a:stretch/>
        </p:blipFill>
        <p:spPr>
          <a:xfrm>
            <a:off x="1312054" y="6781898"/>
            <a:ext cx="2219999" cy="2974878"/>
          </a:xfrm>
          <a:prstGeom prst="rect">
            <a:avLst/>
          </a:prstGeom>
        </p:spPr>
      </p:pic>
      <p:sp>
        <p:nvSpPr>
          <p:cNvPr id="113" name="Title 53">
            <a:extLst>
              <a:ext uri="{FF2B5EF4-FFF2-40B4-BE49-F238E27FC236}">
                <a16:creationId xmlns:a16="http://schemas.microsoft.com/office/drawing/2014/main" id="{2099201A-B8B5-F046-9F49-475CC59E5A61}"/>
              </a:ext>
            </a:extLst>
          </p:cNvPr>
          <p:cNvSpPr txBox="1">
            <a:spLocks/>
          </p:cNvSpPr>
          <p:nvPr>
            <p:custDataLst>
              <p:tags r:id="rId14"/>
            </p:custDataLst>
          </p:nvPr>
        </p:nvSpPr>
        <p:spPr>
          <a:xfrm>
            <a:off x="3947598" y="6571063"/>
            <a:ext cx="4913773"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pPr rtl="0"/>
            <a:r>
              <a:rPr lang="fr" sz="2800" dirty="0">
                <a:solidFill>
                  <a:schemeClr val="tx2"/>
                </a:solidFill>
              </a:rPr>
              <a:t>MANUEL – PAGE 49</a:t>
            </a:r>
            <a:endParaRPr lang="fr" sz="2800" b="1" u="sng" strike="sngStrike" dirty="0">
              <a:solidFill>
                <a:srgbClr val="FF0000"/>
              </a:solidFill>
            </a:endParaRPr>
          </a:p>
        </p:txBody>
      </p:sp>
      <p:pic>
        <p:nvPicPr>
          <p:cNvPr id="64" name="Picture 8">
            <a:extLst>
              <a:ext uri="{FF2B5EF4-FFF2-40B4-BE49-F238E27FC236}">
                <a16:creationId xmlns:a16="http://schemas.microsoft.com/office/drawing/2014/main" id="{778CEE43-E7A6-DB4D-ABD6-405E8E057BC1}"/>
              </a:ext>
            </a:extLst>
          </p:cNvPr>
          <p:cNvPicPr>
            <a:picLocks noChangeAspect="1"/>
          </p:cNvPicPr>
          <p:nvPr>
            <p:custDataLst>
              <p:tags r:id="rId15"/>
            </p:custDataLst>
          </p:nvPr>
        </p:nvPicPr>
        <p:blipFill>
          <a:blip r:embed="rId21"/>
          <a:stretch>
            <a:fillRect/>
          </a:stretch>
        </p:blipFill>
        <p:spPr>
          <a:xfrm>
            <a:off x="2653880" y="6501455"/>
            <a:ext cx="7064017" cy="3532009"/>
          </a:xfrm>
          <a:prstGeom prst="rect">
            <a:avLst/>
          </a:prstGeom>
        </p:spPr>
      </p:pic>
    </p:spTree>
    <p:extLst>
      <p:ext uri="{BB962C8B-B14F-4D97-AF65-F5344CB8AC3E}">
        <p14:creationId xmlns:p14="http://schemas.microsoft.com/office/powerpoint/2010/main" val="472179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custDataLst>
              <p:tags r:id="rId1"/>
            </p:custDataLst>
          </p:nvPr>
        </p:nvSpPr>
        <p:spPr>
          <a:xfrm>
            <a:off x="596900" y="322247"/>
            <a:ext cx="12558713" cy="854455"/>
          </a:xfrm>
        </p:spPr>
        <p:txBody>
          <a:bodyPr rtlCol="0">
            <a:normAutofit/>
          </a:bodyPr>
          <a:lstStyle/>
          <a:p>
            <a:pPr lvl="0" algn="l" rtl="0"/>
            <a:r>
              <a:rPr lang="fr" sz="3200" dirty="0"/>
              <a:t>ANALYSER LE TÉMOIGNAGE</a:t>
            </a:r>
          </a:p>
        </p:txBody>
      </p:sp>
      <p:grpSp>
        <p:nvGrpSpPr>
          <p:cNvPr id="66" name="Group 65">
            <a:extLst>
              <a:ext uri="{FF2B5EF4-FFF2-40B4-BE49-F238E27FC236}">
                <a16:creationId xmlns:a16="http://schemas.microsoft.com/office/drawing/2014/main" id="{0F28F978-9E0A-2F4D-B0FC-FD60CF4FF0D2}"/>
              </a:ext>
            </a:extLst>
          </p:cNvPr>
          <p:cNvGrpSpPr/>
          <p:nvPr>
            <p:custDataLst>
              <p:tags r:id="rId2"/>
            </p:custDataLst>
          </p:nvPr>
        </p:nvGrpSpPr>
        <p:grpSpPr>
          <a:xfrm>
            <a:off x="663643" y="1176091"/>
            <a:ext cx="1557043" cy="988197"/>
            <a:chOff x="663643" y="1568537"/>
            <a:chExt cx="2877844" cy="1826460"/>
          </a:xfrm>
        </p:grpSpPr>
        <p:sp>
          <p:nvSpPr>
            <p:cNvPr id="67" name="Notched Right Arrow 66">
              <a:extLst>
                <a:ext uri="{FF2B5EF4-FFF2-40B4-BE49-F238E27FC236}">
                  <a16:creationId xmlns:a16="http://schemas.microsoft.com/office/drawing/2014/main" id="{072C5D99-C168-9043-8BA8-0DD93540EA11}"/>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800"/>
            </a:p>
          </p:txBody>
        </p:sp>
        <p:grpSp>
          <p:nvGrpSpPr>
            <p:cNvPr id="68" name="Group 552">
              <a:extLst>
                <a:ext uri="{FF2B5EF4-FFF2-40B4-BE49-F238E27FC236}">
                  <a16:creationId xmlns:a16="http://schemas.microsoft.com/office/drawing/2014/main" id="{9C515374-4348-1A4A-9278-F66471D83DEC}"/>
                </a:ext>
              </a:extLst>
            </p:cNvPr>
            <p:cNvGrpSpPr/>
            <p:nvPr/>
          </p:nvGrpSpPr>
          <p:grpSpPr>
            <a:xfrm>
              <a:off x="1549197" y="1702393"/>
              <a:ext cx="1003522" cy="729835"/>
              <a:chOff x="6238876" y="2390775"/>
              <a:chExt cx="576262" cy="419101"/>
            </a:xfrm>
            <a:solidFill>
              <a:schemeClr val="bg1"/>
            </a:solidFill>
          </p:grpSpPr>
          <p:sp>
            <p:nvSpPr>
              <p:cNvPr id="70" name="Rectangle 89">
                <a:extLst>
                  <a:ext uri="{FF2B5EF4-FFF2-40B4-BE49-F238E27FC236}">
                    <a16:creationId xmlns:a16="http://schemas.microsoft.com/office/drawing/2014/main" id="{7350BE68-51C8-BE40-B130-1FF3C01B9765}"/>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1600"/>
              </a:p>
            </p:txBody>
          </p:sp>
          <p:sp>
            <p:nvSpPr>
              <p:cNvPr id="71" name="Rectangle 90">
                <a:extLst>
                  <a:ext uri="{FF2B5EF4-FFF2-40B4-BE49-F238E27FC236}">
                    <a16:creationId xmlns:a16="http://schemas.microsoft.com/office/drawing/2014/main" id="{E05C5EBB-5A51-4246-9508-26B6726E266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1600"/>
              </a:p>
            </p:txBody>
          </p:sp>
          <p:sp>
            <p:nvSpPr>
              <p:cNvPr id="72" name="Freeform 91">
                <a:extLst>
                  <a:ext uri="{FF2B5EF4-FFF2-40B4-BE49-F238E27FC236}">
                    <a16:creationId xmlns:a16="http://schemas.microsoft.com/office/drawing/2014/main" id="{D07892AE-CE43-AE40-BA71-874A2BDF2D8F}"/>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600"/>
              </a:p>
            </p:txBody>
          </p:sp>
          <p:sp>
            <p:nvSpPr>
              <p:cNvPr id="73" name="Freeform 92">
                <a:extLst>
                  <a:ext uri="{FF2B5EF4-FFF2-40B4-BE49-F238E27FC236}">
                    <a16:creationId xmlns:a16="http://schemas.microsoft.com/office/drawing/2014/main" id="{2A834C9A-29D4-CA48-98D8-26F04B91A6EA}"/>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600"/>
              </a:p>
            </p:txBody>
          </p:sp>
          <p:sp>
            <p:nvSpPr>
              <p:cNvPr id="74" name="Freeform 93">
                <a:extLst>
                  <a:ext uri="{FF2B5EF4-FFF2-40B4-BE49-F238E27FC236}">
                    <a16:creationId xmlns:a16="http://schemas.microsoft.com/office/drawing/2014/main" id="{7DDA4D5C-6927-F346-87F7-9133CE9DB135}"/>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600"/>
              </a:p>
            </p:txBody>
          </p:sp>
          <p:sp>
            <p:nvSpPr>
              <p:cNvPr id="75" name="Rectangle 94">
                <a:extLst>
                  <a:ext uri="{FF2B5EF4-FFF2-40B4-BE49-F238E27FC236}">
                    <a16:creationId xmlns:a16="http://schemas.microsoft.com/office/drawing/2014/main" id="{51B0D009-1BA9-C64E-A94F-A0194A5CAF40}"/>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1600"/>
              </a:p>
            </p:txBody>
          </p:sp>
          <p:sp>
            <p:nvSpPr>
              <p:cNvPr id="76" name="Freeform 95">
                <a:extLst>
                  <a:ext uri="{FF2B5EF4-FFF2-40B4-BE49-F238E27FC236}">
                    <a16:creationId xmlns:a16="http://schemas.microsoft.com/office/drawing/2014/main" id="{F5E01493-3025-9646-A3B6-8749549F9C56}"/>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600"/>
              </a:p>
            </p:txBody>
          </p:sp>
          <p:sp>
            <p:nvSpPr>
              <p:cNvPr id="77" name="Freeform 96">
                <a:extLst>
                  <a:ext uri="{FF2B5EF4-FFF2-40B4-BE49-F238E27FC236}">
                    <a16:creationId xmlns:a16="http://schemas.microsoft.com/office/drawing/2014/main" id="{FEAAB6AC-45E9-D541-B959-943D4F5CD7DE}"/>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600"/>
              </a:p>
            </p:txBody>
          </p:sp>
          <p:sp>
            <p:nvSpPr>
              <p:cNvPr id="78" name="Rectangle 97">
                <a:extLst>
                  <a:ext uri="{FF2B5EF4-FFF2-40B4-BE49-F238E27FC236}">
                    <a16:creationId xmlns:a16="http://schemas.microsoft.com/office/drawing/2014/main" id="{5C44B5D5-6B8B-864E-8F15-28438618D47B}"/>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1600"/>
              </a:p>
            </p:txBody>
          </p:sp>
          <p:sp>
            <p:nvSpPr>
              <p:cNvPr id="79" name="Freeform 98">
                <a:extLst>
                  <a:ext uri="{FF2B5EF4-FFF2-40B4-BE49-F238E27FC236}">
                    <a16:creationId xmlns:a16="http://schemas.microsoft.com/office/drawing/2014/main" id="{C8B532F3-CC17-2143-BA57-2E701F070949}"/>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600"/>
              </a:p>
            </p:txBody>
          </p:sp>
          <p:sp>
            <p:nvSpPr>
              <p:cNvPr id="80" name="Freeform 99">
                <a:extLst>
                  <a:ext uri="{FF2B5EF4-FFF2-40B4-BE49-F238E27FC236}">
                    <a16:creationId xmlns:a16="http://schemas.microsoft.com/office/drawing/2014/main" id="{67EABA33-31C3-0D4F-8EE5-1EDD341380E8}"/>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600"/>
              </a:p>
            </p:txBody>
          </p:sp>
          <p:sp>
            <p:nvSpPr>
              <p:cNvPr id="81" name="Freeform 100">
                <a:extLst>
                  <a:ext uri="{FF2B5EF4-FFF2-40B4-BE49-F238E27FC236}">
                    <a16:creationId xmlns:a16="http://schemas.microsoft.com/office/drawing/2014/main" id="{DE095970-0AD9-F445-A3F7-7CBCC33276D5}"/>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600"/>
              </a:p>
            </p:txBody>
          </p:sp>
          <p:sp>
            <p:nvSpPr>
              <p:cNvPr id="82" name="Freeform 101">
                <a:extLst>
                  <a:ext uri="{FF2B5EF4-FFF2-40B4-BE49-F238E27FC236}">
                    <a16:creationId xmlns:a16="http://schemas.microsoft.com/office/drawing/2014/main" id="{D0CE6DCC-E9DE-DC42-AA2C-2D999D590922}"/>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600"/>
              </a:p>
            </p:txBody>
          </p:sp>
          <p:sp>
            <p:nvSpPr>
              <p:cNvPr id="83" name="Freeform 102">
                <a:extLst>
                  <a:ext uri="{FF2B5EF4-FFF2-40B4-BE49-F238E27FC236}">
                    <a16:creationId xmlns:a16="http://schemas.microsoft.com/office/drawing/2014/main" id="{41D8AF75-ABD1-5340-A55B-FDE68029EB9B}"/>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600"/>
              </a:p>
            </p:txBody>
          </p:sp>
          <p:sp>
            <p:nvSpPr>
              <p:cNvPr id="84" name="Freeform 103">
                <a:extLst>
                  <a:ext uri="{FF2B5EF4-FFF2-40B4-BE49-F238E27FC236}">
                    <a16:creationId xmlns:a16="http://schemas.microsoft.com/office/drawing/2014/main" id="{4A12CC67-23BA-1044-86CD-21C09B81DB1D}"/>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600"/>
              </a:p>
            </p:txBody>
          </p:sp>
          <p:sp>
            <p:nvSpPr>
              <p:cNvPr id="85" name="Freeform 104">
                <a:extLst>
                  <a:ext uri="{FF2B5EF4-FFF2-40B4-BE49-F238E27FC236}">
                    <a16:creationId xmlns:a16="http://schemas.microsoft.com/office/drawing/2014/main" id="{05398F4D-F4DD-234F-9D5F-7AB915249139}"/>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600"/>
              </a:p>
            </p:txBody>
          </p:sp>
          <p:sp>
            <p:nvSpPr>
              <p:cNvPr id="86" name="Freeform 105">
                <a:extLst>
                  <a:ext uri="{FF2B5EF4-FFF2-40B4-BE49-F238E27FC236}">
                    <a16:creationId xmlns:a16="http://schemas.microsoft.com/office/drawing/2014/main" id="{986B4383-2D23-674F-B31A-3F307FA2FEA3}"/>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600"/>
              </a:p>
            </p:txBody>
          </p:sp>
        </p:grpSp>
        <p:sp>
          <p:nvSpPr>
            <p:cNvPr id="69" name="Oval 68">
              <a:extLst>
                <a:ext uri="{FF2B5EF4-FFF2-40B4-BE49-F238E27FC236}">
                  <a16:creationId xmlns:a16="http://schemas.microsoft.com/office/drawing/2014/main" id="{873AD25D-62B6-7347-93FA-791A833F0053}"/>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400" b="1"/>
                <a:t>01</a:t>
              </a:r>
              <a:endParaRPr lang="en-US" sz="1600" b="1" dirty="0"/>
            </a:p>
          </p:txBody>
        </p:sp>
      </p:grpSp>
      <p:grpSp>
        <p:nvGrpSpPr>
          <p:cNvPr id="44" name="Group 43">
            <a:extLst>
              <a:ext uri="{FF2B5EF4-FFF2-40B4-BE49-F238E27FC236}">
                <a16:creationId xmlns:a16="http://schemas.microsoft.com/office/drawing/2014/main" id="{61608655-670D-7A41-813C-2876969C9A29}"/>
              </a:ext>
            </a:extLst>
          </p:cNvPr>
          <p:cNvGrpSpPr/>
          <p:nvPr>
            <p:custDataLst>
              <p:tags r:id="rId3"/>
            </p:custDataLst>
          </p:nvPr>
        </p:nvGrpSpPr>
        <p:grpSpPr>
          <a:xfrm>
            <a:off x="3086760" y="1171630"/>
            <a:ext cx="1542891" cy="975150"/>
            <a:chOff x="2545374" y="3461879"/>
            <a:chExt cx="2877844" cy="1818879"/>
          </a:xfrm>
        </p:grpSpPr>
        <p:sp>
          <p:nvSpPr>
            <p:cNvPr id="46" name="Notched Right Arrow 45">
              <a:extLst>
                <a:ext uri="{FF2B5EF4-FFF2-40B4-BE49-F238E27FC236}">
                  <a16:creationId xmlns:a16="http://schemas.microsoft.com/office/drawing/2014/main" id="{78479614-5995-0F4A-9321-279C4D2F868F}"/>
                </a:ext>
              </a:extLst>
            </p:cNvPr>
            <p:cNvSpPr/>
            <p:nvPr/>
          </p:nvSpPr>
          <p:spPr bwMode="auto">
            <a:xfrm>
              <a:off x="2545374" y="3461879"/>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800"/>
            </a:p>
          </p:txBody>
        </p:sp>
        <p:sp>
          <p:nvSpPr>
            <p:cNvPr id="52" name="Freeform 217">
              <a:extLst>
                <a:ext uri="{FF2B5EF4-FFF2-40B4-BE49-F238E27FC236}">
                  <a16:creationId xmlns:a16="http://schemas.microsoft.com/office/drawing/2014/main" id="{E467B13F-1038-5B49-9D6B-25C41BB3923A}"/>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600">
                <a:solidFill>
                  <a:schemeClr val="tx1">
                    <a:lumMod val="90000"/>
                    <a:lumOff val="10000"/>
                  </a:schemeClr>
                </a:solidFill>
              </a:endParaRPr>
            </a:p>
          </p:txBody>
        </p:sp>
        <p:sp>
          <p:nvSpPr>
            <p:cNvPr id="53" name="Freeform 218">
              <a:extLst>
                <a:ext uri="{FF2B5EF4-FFF2-40B4-BE49-F238E27FC236}">
                  <a16:creationId xmlns:a16="http://schemas.microsoft.com/office/drawing/2014/main" id="{E2333BCF-6593-F14A-9DD5-88C0B345F595}"/>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600" dirty="0">
                <a:solidFill>
                  <a:schemeClr val="tx1">
                    <a:lumMod val="90000"/>
                    <a:lumOff val="10000"/>
                  </a:schemeClr>
                </a:solidFill>
              </a:endParaRPr>
            </a:p>
          </p:txBody>
        </p:sp>
        <p:sp>
          <p:nvSpPr>
            <p:cNvPr id="56" name="Oval 55">
              <a:extLst>
                <a:ext uri="{FF2B5EF4-FFF2-40B4-BE49-F238E27FC236}">
                  <a16:creationId xmlns:a16="http://schemas.microsoft.com/office/drawing/2014/main" id="{141733B9-3499-EB40-870B-18EC11C982C3}"/>
                </a:ext>
              </a:extLst>
            </p:cNvPr>
            <p:cNvSpPr/>
            <p:nvPr/>
          </p:nvSpPr>
          <p:spPr>
            <a:xfrm>
              <a:off x="3565632" y="4468536"/>
              <a:ext cx="812221" cy="812222"/>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400" b="1"/>
                <a:t>02</a:t>
              </a:r>
            </a:p>
          </p:txBody>
        </p:sp>
      </p:grpSp>
      <p:cxnSp>
        <p:nvCxnSpPr>
          <p:cNvPr id="126" name="Straight Connector 125">
            <a:extLst>
              <a:ext uri="{FF2B5EF4-FFF2-40B4-BE49-F238E27FC236}">
                <a16:creationId xmlns:a16="http://schemas.microsoft.com/office/drawing/2014/main" id="{D370D73F-8ED2-0349-811F-0AF31EE35428}"/>
              </a:ext>
            </a:extLst>
          </p:cNvPr>
          <p:cNvCxnSpPr>
            <a:cxnSpLocks/>
          </p:cNvCxnSpPr>
          <p:nvPr>
            <p:custDataLst>
              <p:tags r:id="rId4"/>
            </p:custDataLst>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102" name="Group 101">
            <a:extLst>
              <a:ext uri="{FF2B5EF4-FFF2-40B4-BE49-F238E27FC236}">
                <a16:creationId xmlns:a16="http://schemas.microsoft.com/office/drawing/2014/main" id="{53E4FE03-15F2-A343-9C8A-8F8916C41B3F}"/>
              </a:ext>
            </a:extLst>
          </p:cNvPr>
          <p:cNvGrpSpPr/>
          <p:nvPr>
            <p:custDataLst>
              <p:tags r:id="rId5"/>
            </p:custDataLst>
          </p:nvPr>
        </p:nvGrpSpPr>
        <p:grpSpPr>
          <a:xfrm>
            <a:off x="5716551" y="1162143"/>
            <a:ext cx="1555360" cy="970072"/>
            <a:chOff x="5059976" y="3461879"/>
            <a:chExt cx="2877844" cy="1794899"/>
          </a:xfrm>
        </p:grpSpPr>
        <p:sp>
          <p:nvSpPr>
            <p:cNvPr id="103" name="Notched Right Arrow 102">
              <a:extLst>
                <a:ext uri="{FF2B5EF4-FFF2-40B4-BE49-F238E27FC236}">
                  <a16:creationId xmlns:a16="http://schemas.microsoft.com/office/drawing/2014/main" id="{992F2638-1B00-3943-BABC-5EFE6026970D}"/>
                </a:ext>
              </a:extLst>
            </p:cNvPr>
            <p:cNvSpPr/>
            <p:nvPr/>
          </p:nvSpPr>
          <p:spPr bwMode="auto">
            <a:xfrm>
              <a:off x="5059976" y="34618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800"/>
            </a:p>
          </p:txBody>
        </p:sp>
        <p:grpSp>
          <p:nvGrpSpPr>
            <p:cNvPr id="105" name="Group 104">
              <a:extLst>
                <a:ext uri="{FF2B5EF4-FFF2-40B4-BE49-F238E27FC236}">
                  <a16:creationId xmlns:a16="http://schemas.microsoft.com/office/drawing/2014/main" id="{68A126E0-FCB0-9648-AB70-A164D828981C}"/>
                </a:ext>
              </a:extLst>
            </p:cNvPr>
            <p:cNvGrpSpPr/>
            <p:nvPr/>
          </p:nvGrpSpPr>
          <p:grpSpPr>
            <a:xfrm>
              <a:off x="6277158" y="3667181"/>
              <a:ext cx="220868" cy="263136"/>
              <a:chOff x="4414050" y="5943186"/>
              <a:chExt cx="483298" cy="575789"/>
            </a:xfrm>
            <a:solidFill>
              <a:schemeClr val="bg1"/>
            </a:solidFill>
          </p:grpSpPr>
          <p:sp>
            <p:nvSpPr>
              <p:cNvPr id="108" name="Freeform 871">
                <a:extLst>
                  <a:ext uri="{FF2B5EF4-FFF2-40B4-BE49-F238E27FC236}">
                    <a16:creationId xmlns:a16="http://schemas.microsoft.com/office/drawing/2014/main" id="{33DB7B64-498C-204B-9D42-4E6D6F24435F}"/>
                  </a:ext>
                </a:extLst>
              </p:cNvPr>
              <p:cNvSpPr>
                <a:spLocks/>
              </p:cNvSpPr>
              <p:nvPr/>
            </p:nvSpPr>
            <p:spPr bwMode="auto">
              <a:xfrm>
                <a:off x="4525430" y="5943186"/>
                <a:ext cx="260538" cy="261189"/>
              </a:xfrm>
              <a:custGeom>
                <a:avLst/>
                <a:gdLst>
                  <a:gd name="T0" fmla="*/ 599 w 1200"/>
                  <a:gd name="T1" fmla="*/ 0 h 1202"/>
                  <a:gd name="T2" fmla="*/ 670 w 1200"/>
                  <a:gd name="T3" fmla="*/ 5 h 1202"/>
                  <a:gd name="T4" fmla="*/ 738 w 1200"/>
                  <a:gd name="T5" fmla="*/ 16 h 1202"/>
                  <a:gd name="T6" fmla="*/ 803 w 1200"/>
                  <a:gd name="T7" fmla="*/ 36 h 1202"/>
                  <a:gd name="T8" fmla="*/ 864 w 1200"/>
                  <a:gd name="T9" fmla="*/ 61 h 1202"/>
                  <a:gd name="T10" fmla="*/ 921 w 1200"/>
                  <a:gd name="T11" fmla="*/ 93 h 1202"/>
                  <a:gd name="T12" fmla="*/ 975 w 1200"/>
                  <a:gd name="T13" fmla="*/ 132 h 1202"/>
                  <a:gd name="T14" fmla="*/ 1024 w 1200"/>
                  <a:gd name="T15" fmla="*/ 177 h 1202"/>
                  <a:gd name="T16" fmla="*/ 1069 w 1200"/>
                  <a:gd name="T17" fmla="*/ 226 h 1202"/>
                  <a:gd name="T18" fmla="*/ 1107 w 1200"/>
                  <a:gd name="T19" fmla="*/ 280 h 1202"/>
                  <a:gd name="T20" fmla="*/ 1140 w 1200"/>
                  <a:gd name="T21" fmla="*/ 337 h 1202"/>
                  <a:gd name="T22" fmla="*/ 1165 w 1200"/>
                  <a:gd name="T23" fmla="*/ 398 h 1202"/>
                  <a:gd name="T24" fmla="*/ 1185 w 1200"/>
                  <a:gd name="T25" fmla="*/ 463 h 1202"/>
                  <a:gd name="T26" fmla="*/ 1196 w 1200"/>
                  <a:gd name="T27" fmla="*/ 531 h 1202"/>
                  <a:gd name="T28" fmla="*/ 1200 w 1200"/>
                  <a:gd name="T29" fmla="*/ 601 h 1202"/>
                  <a:gd name="T30" fmla="*/ 1196 w 1200"/>
                  <a:gd name="T31" fmla="*/ 672 h 1202"/>
                  <a:gd name="T32" fmla="*/ 1185 w 1200"/>
                  <a:gd name="T33" fmla="*/ 739 h 1202"/>
                  <a:gd name="T34" fmla="*/ 1165 w 1200"/>
                  <a:gd name="T35" fmla="*/ 804 h 1202"/>
                  <a:gd name="T36" fmla="*/ 1140 w 1200"/>
                  <a:gd name="T37" fmla="*/ 865 h 1202"/>
                  <a:gd name="T38" fmla="*/ 1107 w 1200"/>
                  <a:gd name="T39" fmla="*/ 923 h 1202"/>
                  <a:gd name="T40" fmla="*/ 1069 w 1200"/>
                  <a:gd name="T41" fmla="*/ 976 h 1202"/>
                  <a:gd name="T42" fmla="*/ 1024 w 1200"/>
                  <a:gd name="T43" fmla="*/ 1026 h 1202"/>
                  <a:gd name="T44" fmla="*/ 975 w 1200"/>
                  <a:gd name="T45" fmla="*/ 1071 h 1202"/>
                  <a:gd name="T46" fmla="*/ 921 w 1200"/>
                  <a:gd name="T47" fmla="*/ 1109 h 1202"/>
                  <a:gd name="T48" fmla="*/ 864 w 1200"/>
                  <a:gd name="T49" fmla="*/ 1141 h 1202"/>
                  <a:gd name="T50" fmla="*/ 803 w 1200"/>
                  <a:gd name="T51" fmla="*/ 1167 h 1202"/>
                  <a:gd name="T52" fmla="*/ 738 w 1200"/>
                  <a:gd name="T53" fmla="*/ 1186 h 1202"/>
                  <a:gd name="T54" fmla="*/ 670 w 1200"/>
                  <a:gd name="T55" fmla="*/ 1198 h 1202"/>
                  <a:gd name="T56" fmla="*/ 599 w 1200"/>
                  <a:gd name="T57" fmla="*/ 1202 h 1202"/>
                  <a:gd name="T58" fmla="*/ 530 w 1200"/>
                  <a:gd name="T59" fmla="*/ 1198 h 1202"/>
                  <a:gd name="T60" fmla="*/ 462 w 1200"/>
                  <a:gd name="T61" fmla="*/ 1186 h 1202"/>
                  <a:gd name="T62" fmla="*/ 397 w 1200"/>
                  <a:gd name="T63" fmla="*/ 1167 h 1202"/>
                  <a:gd name="T64" fmla="*/ 337 w 1200"/>
                  <a:gd name="T65" fmla="*/ 1141 h 1202"/>
                  <a:gd name="T66" fmla="*/ 279 w 1200"/>
                  <a:gd name="T67" fmla="*/ 1109 h 1202"/>
                  <a:gd name="T68" fmla="*/ 224 w 1200"/>
                  <a:gd name="T69" fmla="*/ 1071 h 1202"/>
                  <a:gd name="T70" fmla="*/ 176 w 1200"/>
                  <a:gd name="T71" fmla="*/ 1026 h 1202"/>
                  <a:gd name="T72" fmla="*/ 131 w 1200"/>
                  <a:gd name="T73" fmla="*/ 976 h 1202"/>
                  <a:gd name="T74" fmla="*/ 93 w 1200"/>
                  <a:gd name="T75" fmla="*/ 923 h 1202"/>
                  <a:gd name="T76" fmla="*/ 60 w 1200"/>
                  <a:gd name="T77" fmla="*/ 865 h 1202"/>
                  <a:gd name="T78" fmla="*/ 35 w 1200"/>
                  <a:gd name="T79" fmla="*/ 804 h 1202"/>
                  <a:gd name="T80" fmla="*/ 15 w 1200"/>
                  <a:gd name="T81" fmla="*/ 739 h 1202"/>
                  <a:gd name="T82" fmla="*/ 4 w 1200"/>
                  <a:gd name="T83" fmla="*/ 672 h 1202"/>
                  <a:gd name="T84" fmla="*/ 0 w 1200"/>
                  <a:gd name="T85" fmla="*/ 601 h 1202"/>
                  <a:gd name="T86" fmla="*/ 4 w 1200"/>
                  <a:gd name="T87" fmla="*/ 531 h 1202"/>
                  <a:gd name="T88" fmla="*/ 15 w 1200"/>
                  <a:gd name="T89" fmla="*/ 463 h 1202"/>
                  <a:gd name="T90" fmla="*/ 35 w 1200"/>
                  <a:gd name="T91" fmla="*/ 398 h 1202"/>
                  <a:gd name="T92" fmla="*/ 60 w 1200"/>
                  <a:gd name="T93" fmla="*/ 337 h 1202"/>
                  <a:gd name="T94" fmla="*/ 93 w 1200"/>
                  <a:gd name="T95" fmla="*/ 280 h 1202"/>
                  <a:gd name="T96" fmla="*/ 131 w 1200"/>
                  <a:gd name="T97" fmla="*/ 226 h 1202"/>
                  <a:gd name="T98" fmla="*/ 176 w 1200"/>
                  <a:gd name="T99" fmla="*/ 177 h 1202"/>
                  <a:gd name="T100" fmla="*/ 224 w 1200"/>
                  <a:gd name="T101" fmla="*/ 132 h 1202"/>
                  <a:gd name="T102" fmla="*/ 279 w 1200"/>
                  <a:gd name="T103" fmla="*/ 93 h 1202"/>
                  <a:gd name="T104" fmla="*/ 337 w 1200"/>
                  <a:gd name="T105" fmla="*/ 61 h 1202"/>
                  <a:gd name="T106" fmla="*/ 397 w 1200"/>
                  <a:gd name="T107" fmla="*/ 36 h 1202"/>
                  <a:gd name="T108" fmla="*/ 462 w 1200"/>
                  <a:gd name="T109" fmla="*/ 16 h 1202"/>
                  <a:gd name="T110" fmla="*/ 530 w 1200"/>
                  <a:gd name="T111" fmla="*/ 5 h 1202"/>
                  <a:gd name="T112" fmla="*/ 599 w 1200"/>
                  <a:gd name="T113"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0" h="1202">
                    <a:moveTo>
                      <a:pt x="599" y="0"/>
                    </a:moveTo>
                    <a:lnTo>
                      <a:pt x="670" y="5"/>
                    </a:lnTo>
                    <a:lnTo>
                      <a:pt x="738" y="16"/>
                    </a:lnTo>
                    <a:lnTo>
                      <a:pt x="803" y="36"/>
                    </a:lnTo>
                    <a:lnTo>
                      <a:pt x="864" y="61"/>
                    </a:lnTo>
                    <a:lnTo>
                      <a:pt x="921" y="93"/>
                    </a:lnTo>
                    <a:lnTo>
                      <a:pt x="975" y="132"/>
                    </a:lnTo>
                    <a:lnTo>
                      <a:pt x="1024" y="177"/>
                    </a:lnTo>
                    <a:lnTo>
                      <a:pt x="1069" y="226"/>
                    </a:lnTo>
                    <a:lnTo>
                      <a:pt x="1107" y="280"/>
                    </a:lnTo>
                    <a:lnTo>
                      <a:pt x="1140" y="337"/>
                    </a:lnTo>
                    <a:lnTo>
                      <a:pt x="1165" y="398"/>
                    </a:lnTo>
                    <a:lnTo>
                      <a:pt x="1185" y="463"/>
                    </a:lnTo>
                    <a:lnTo>
                      <a:pt x="1196" y="531"/>
                    </a:lnTo>
                    <a:lnTo>
                      <a:pt x="1200" y="601"/>
                    </a:lnTo>
                    <a:lnTo>
                      <a:pt x="1196" y="672"/>
                    </a:lnTo>
                    <a:lnTo>
                      <a:pt x="1185" y="739"/>
                    </a:lnTo>
                    <a:lnTo>
                      <a:pt x="1165" y="804"/>
                    </a:lnTo>
                    <a:lnTo>
                      <a:pt x="1140" y="865"/>
                    </a:lnTo>
                    <a:lnTo>
                      <a:pt x="1107" y="923"/>
                    </a:lnTo>
                    <a:lnTo>
                      <a:pt x="1069" y="976"/>
                    </a:lnTo>
                    <a:lnTo>
                      <a:pt x="1024" y="1026"/>
                    </a:lnTo>
                    <a:lnTo>
                      <a:pt x="975" y="1071"/>
                    </a:lnTo>
                    <a:lnTo>
                      <a:pt x="921" y="1109"/>
                    </a:lnTo>
                    <a:lnTo>
                      <a:pt x="864" y="1141"/>
                    </a:lnTo>
                    <a:lnTo>
                      <a:pt x="803" y="1167"/>
                    </a:lnTo>
                    <a:lnTo>
                      <a:pt x="738" y="1186"/>
                    </a:lnTo>
                    <a:lnTo>
                      <a:pt x="670" y="1198"/>
                    </a:lnTo>
                    <a:lnTo>
                      <a:pt x="599" y="1202"/>
                    </a:lnTo>
                    <a:lnTo>
                      <a:pt x="530" y="1198"/>
                    </a:lnTo>
                    <a:lnTo>
                      <a:pt x="462" y="1186"/>
                    </a:lnTo>
                    <a:lnTo>
                      <a:pt x="397" y="1167"/>
                    </a:lnTo>
                    <a:lnTo>
                      <a:pt x="337" y="1141"/>
                    </a:lnTo>
                    <a:lnTo>
                      <a:pt x="279" y="1109"/>
                    </a:lnTo>
                    <a:lnTo>
                      <a:pt x="224" y="1071"/>
                    </a:lnTo>
                    <a:lnTo>
                      <a:pt x="176" y="1026"/>
                    </a:lnTo>
                    <a:lnTo>
                      <a:pt x="131" y="976"/>
                    </a:lnTo>
                    <a:lnTo>
                      <a:pt x="93" y="923"/>
                    </a:lnTo>
                    <a:lnTo>
                      <a:pt x="60" y="865"/>
                    </a:lnTo>
                    <a:lnTo>
                      <a:pt x="35" y="804"/>
                    </a:lnTo>
                    <a:lnTo>
                      <a:pt x="15" y="739"/>
                    </a:lnTo>
                    <a:lnTo>
                      <a:pt x="4" y="672"/>
                    </a:lnTo>
                    <a:lnTo>
                      <a:pt x="0" y="601"/>
                    </a:lnTo>
                    <a:lnTo>
                      <a:pt x="4" y="531"/>
                    </a:lnTo>
                    <a:lnTo>
                      <a:pt x="15" y="463"/>
                    </a:lnTo>
                    <a:lnTo>
                      <a:pt x="35" y="398"/>
                    </a:lnTo>
                    <a:lnTo>
                      <a:pt x="60" y="337"/>
                    </a:lnTo>
                    <a:lnTo>
                      <a:pt x="93" y="280"/>
                    </a:lnTo>
                    <a:lnTo>
                      <a:pt x="131" y="226"/>
                    </a:lnTo>
                    <a:lnTo>
                      <a:pt x="176" y="177"/>
                    </a:lnTo>
                    <a:lnTo>
                      <a:pt x="224" y="132"/>
                    </a:lnTo>
                    <a:lnTo>
                      <a:pt x="279" y="93"/>
                    </a:lnTo>
                    <a:lnTo>
                      <a:pt x="337" y="61"/>
                    </a:lnTo>
                    <a:lnTo>
                      <a:pt x="397" y="36"/>
                    </a:lnTo>
                    <a:lnTo>
                      <a:pt x="462" y="16"/>
                    </a:lnTo>
                    <a:lnTo>
                      <a:pt x="530" y="5"/>
                    </a:lnTo>
                    <a:lnTo>
                      <a:pt x="59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600"/>
              </a:p>
            </p:txBody>
          </p:sp>
          <p:sp>
            <p:nvSpPr>
              <p:cNvPr id="122" name="Freeform 872">
                <a:extLst>
                  <a:ext uri="{FF2B5EF4-FFF2-40B4-BE49-F238E27FC236}">
                    <a16:creationId xmlns:a16="http://schemas.microsoft.com/office/drawing/2014/main" id="{F8084C0F-142B-0D49-A976-50225135582D}"/>
                  </a:ext>
                </a:extLst>
              </p:cNvPr>
              <p:cNvSpPr>
                <a:spLocks/>
              </p:cNvSpPr>
              <p:nvPr/>
            </p:nvSpPr>
            <p:spPr bwMode="auto">
              <a:xfrm>
                <a:off x="4414050" y="6245410"/>
                <a:ext cx="483298" cy="273565"/>
              </a:xfrm>
              <a:custGeom>
                <a:avLst/>
                <a:gdLst>
                  <a:gd name="T0" fmla="*/ 1112 w 2226"/>
                  <a:gd name="T1" fmla="*/ 0 h 1259"/>
                  <a:gd name="T2" fmla="*/ 1209 w 2226"/>
                  <a:gd name="T3" fmla="*/ 4 h 1259"/>
                  <a:gd name="T4" fmla="*/ 1303 w 2226"/>
                  <a:gd name="T5" fmla="*/ 15 h 1259"/>
                  <a:gd name="T6" fmla="*/ 1393 w 2226"/>
                  <a:gd name="T7" fmla="*/ 35 h 1259"/>
                  <a:gd name="T8" fmla="*/ 1482 w 2226"/>
                  <a:gd name="T9" fmla="*/ 62 h 1259"/>
                  <a:gd name="T10" fmla="*/ 1567 w 2226"/>
                  <a:gd name="T11" fmla="*/ 97 h 1259"/>
                  <a:gd name="T12" fmla="*/ 1648 w 2226"/>
                  <a:gd name="T13" fmla="*/ 136 h 1259"/>
                  <a:gd name="T14" fmla="*/ 1726 w 2226"/>
                  <a:gd name="T15" fmla="*/ 184 h 1259"/>
                  <a:gd name="T16" fmla="*/ 1799 w 2226"/>
                  <a:gd name="T17" fmla="*/ 237 h 1259"/>
                  <a:gd name="T18" fmla="*/ 1868 w 2226"/>
                  <a:gd name="T19" fmla="*/ 294 h 1259"/>
                  <a:gd name="T20" fmla="*/ 1932 w 2226"/>
                  <a:gd name="T21" fmla="*/ 359 h 1259"/>
                  <a:gd name="T22" fmla="*/ 1989 w 2226"/>
                  <a:gd name="T23" fmla="*/ 427 h 1259"/>
                  <a:gd name="T24" fmla="*/ 2043 w 2226"/>
                  <a:gd name="T25" fmla="*/ 500 h 1259"/>
                  <a:gd name="T26" fmla="*/ 2090 w 2226"/>
                  <a:gd name="T27" fmla="*/ 578 h 1259"/>
                  <a:gd name="T28" fmla="*/ 2130 w 2226"/>
                  <a:gd name="T29" fmla="*/ 660 h 1259"/>
                  <a:gd name="T30" fmla="*/ 2164 w 2226"/>
                  <a:gd name="T31" fmla="*/ 744 h 1259"/>
                  <a:gd name="T32" fmla="*/ 2191 w 2226"/>
                  <a:gd name="T33" fmla="*/ 833 h 1259"/>
                  <a:gd name="T34" fmla="*/ 2211 w 2226"/>
                  <a:gd name="T35" fmla="*/ 925 h 1259"/>
                  <a:gd name="T36" fmla="*/ 2223 w 2226"/>
                  <a:gd name="T37" fmla="*/ 1018 h 1259"/>
                  <a:gd name="T38" fmla="*/ 2226 w 2226"/>
                  <a:gd name="T39" fmla="*/ 1114 h 1259"/>
                  <a:gd name="T40" fmla="*/ 2223 w 2226"/>
                  <a:gd name="T41" fmla="*/ 1147 h 1259"/>
                  <a:gd name="T42" fmla="*/ 2212 w 2226"/>
                  <a:gd name="T43" fmla="*/ 1178 h 1259"/>
                  <a:gd name="T44" fmla="*/ 2195 w 2226"/>
                  <a:gd name="T45" fmla="*/ 1205 h 1259"/>
                  <a:gd name="T46" fmla="*/ 2173 w 2226"/>
                  <a:gd name="T47" fmla="*/ 1228 h 1259"/>
                  <a:gd name="T48" fmla="*/ 2146 w 2226"/>
                  <a:gd name="T49" fmla="*/ 1245 h 1259"/>
                  <a:gd name="T50" fmla="*/ 2115 w 2226"/>
                  <a:gd name="T51" fmla="*/ 1255 h 1259"/>
                  <a:gd name="T52" fmla="*/ 2082 w 2226"/>
                  <a:gd name="T53" fmla="*/ 1259 h 1259"/>
                  <a:gd name="T54" fmla="*/ 144 w 2226"/>
                  <a:gd name="T55" fmla="*/ 1259 h 1259"/>
                  <a:gd name="T56" fmla="*/ 111 w 2226"/>
                  <a:gd name="T57" fmla="*/ 1255 h 1259"/>
                  <a:gd name="T58" fmla="*/ 80 w 2226"/>
                  <a:gd name="T59" fmla="*/ 1245 h 1259"/>
                  <a:gd name="T60" fmla="*/ 53 w 2226"/>
                  <a:gd name="T61" fmla="*/ 1228 h 1259"/>
                  <a:gd name="T62" fmla="*/ 31 w 2226"/>
                  <a:gd name="T63" fmla="*/ 1205 h 1259"/>
                  <a:gd name="T64" fmla="*/ 14 w 2226"/>
                  <a:gd name="T65" fmla="*/ 1178 h 1259"/>
                  <a:gd name="T66" fmla="*/ 3 w 2226"/>
                  <a:gd name="T67" fmla="*/ 1147 h 1259"/>
                  <a:gd name="T68" fmla="*/ 0 w 2226"/>
                  <a:gd name="T69" fmla="*/ 1114 h 1259"/>
                  <a:gd name="T70" fmla="*/ 3 w 2226"/>
                  <a:gd name="T71" fmla="*/ 1018 h 1259"/>
                  <a:gd name="T72" fmla="*/ 15 w 2226"/>
                  <a:gd name="T73" fmla="*/ 925 h 1259"/>
                  <a:gd name="T74" fmla="*/ 35 w 2226"/>
                  <a:gd name="T75" fmla="*/ 833 h 1259"/>
                  <a:gd name="T76" fmla="*/ 62 w 2226"/>
                  <a:gd name="T77" fmla="*/ 744 h 1259"/>
                  <a:gd name="T78" fmla="*/ 96 w 2226"/>
                  <a:gd name="T79" fmla="*/ 660 h 1259"/>
                  <a:gd name="T80" fmla="*/ 137 w 2226"/>
                  <a:gd name="T81" fmla="*/ 578 h 1259"/>
                  <a:gd name="T82" fmla="*/ 183 w 2226"/>
                  <a:gd name="T83" fmla="*/ 500 h 1259"/>
                  <a:gd name="T84" fmla="*/ 237 w 2226"/>
                  <a:gd name="T85" fmla="*/ 427 h 1259"/>
                  <a:gd name="T86" fmla="*/ 294 w 2226"/>
                  <a:gd name="T87" fmla="*/ 359 h 1259"/>
                  <a:gd name="T88" fmla="*/ 358 w 2226"/>
                  <a:gd name="T89" fmla="*/ 294 h 1259"/>
                  <a:gd name="T90" fmla="*/ 427 w 2226"/>
                  <a:gd name="T91" fmla="*/ 237 h 1259"/>
                  <a:gd name="T92" fmla="*/ 500 w 2226"/>
                  <a:gd name="T93" fmla="*/ 184 h 1259"/>
                  <a:gd name="T94" fmla="*/ 578 w 2226"/>
                  <a:gd name="T95" fmla="*/ 136 h 1259"/>
                  <a:gd name="T96" fmla="*/ 659 w 2226"/>
                  <a:gd name="T97" fmla="*/ 97 h 1259"/>
                  <a:gd name="T98" fmla="*/ 744 w 2226"/>
                  <a:gd name="T99" fmla="*/ 62 h 1259"/>
                  <a:gd name="T100" fmla="*/ 833 w 2226"/>
                  <a:gd name="T101" fmla="*/ 35 h 1259"/>
                  <a:gd name="T102" fmla="*/ 923 w 2226"/>
                  <a:gd name="T103" fmla="*/ 15 h 1259"/>
                  <a:gd name="T104" fmla="*/ 1017 w 2226"/>
                  <a:gd name="T105" fmla="*/ 4 h 1259"/>
                  <a:gd name="T106" fmla="*/ 1112 w 2226"/>
                  <a:gd name="T107"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6" h="1259">
                    <a:moveTo>
                      <a:pt x="1112" y="0"/>
                    </a:moveTo>
                    <a:lnTo>
                      <a:pt x="1209" y="4"/>
                    </a:lnTo>
                    <a:lnTo>
                      <a:pt x="1303" y="15"/>
                    </a:lnTo>
                    <a:lnTo>
                      <a:pt x="1393" y="35"/>
                    </a:lnTo>
                    <a:lnTo>
                      <a:pt x="1482" y="62"/>
                    </a:lnTo>
                    <a:lnTo>
                      <a:pt x="1567" y="97"/>
                    </a:lnTo>
                    <a:lnTo>
                      <a:pt x="1648" y="136"/>
                    </a:lnTo>
                    <a:lnTo>
                      <a:pt x="1726" y="184"/>
                    </a:lnTo>
                    <a:lnTo>
                      <a:pt x="1799" y="237"/>
                    </a:lnTo>
                    <a:lnTo>
                      <a:pt x="1868" y="294"/>
                    </a:lnTo>
                    <a:lnTo>
                      <a:pt x="1932" y="359"/>
                    </a:lnTo>
                    <a:lnTo>
                      <a:pt x="1989" y="427"/>
                    </a:lnTo>
                    <a:lnTo>
                      <a:pt x="2043" y="500"/>
                    </a:lnTo>
                    <a:lnTo>
                      <a:pt x="2090" y="578"/>
                    </a:lnTo>
                    <a:lnTo>
                      <a:pt x="2130" y="660"/>
                    </a:lnTo>
                    <a:lnTo>
                      <a:pt x="2164" y="744"/>
                    </a:lnTo>
                    <a:lnTo>
                      <a:pt x="2191" y="833"/>
                    </a:lnTo>
                    <a:lnTo>
                      <a:pt x="2211" y="925"/>
                    </a:lnTo>
                    <a:lnTo>
                      <a:pt x="2223" y="1018"/>
                    </a:lnTo>
                    <a:lnTo>
                      <a:pt x="2226" y="1114"/>
                    </a:lnTo>
                    <a:lnTo>
                      <a:pt x="2223" y="1147"/>
                    </a:lnTo>
                    <a:lnTo>
                      <a:pt x="2212" y="1178"/>
                    </a:lnTo>
                    <a:lnTo>
                      <a:pt x="2195" y="1205"/>
                    </a:lnTo>
                    <a:lnTo>
                      <a:pt x="2173" y="1228"/>
                    </a:lnTo>
                    <a:lnTo>
                      <a:pt x="2146" y="1245"/>
                    </a:lnTo>
                    <a:lnTo>
                      <a:pt x="2115" y="1255"/>
                    </a:lnTo>
                    <a:lnTo>
                      <a:pt x="2082" y="1259"/>
                    </a:lnTo>
                    <a:lnTo>
                      <a:pt x="144" y="1259"/>
                    </a:lnTo>
                    <a:lnTo>
                      <a:pt x="111" y="1255"/>
                    </a:lnTo>
                    <a:lnTo>
                      <a:pt x="80" y="1245"/>
                    </a:lnTo>
                    <a:lnTo>
                      <a:pt x="53" y="1228"/>
                    </a:lnTo>
                    <a:lnTo>
                      <a:pt x="31" y="1205"/>
                    </a:lnTo>
                    <a:lnTo>
                      <a:pt x="14" y="1178"/>
                    </a:lnTo>
                    <a:lnTo>
                      <a:pt x="3" y="1147"/>
                    </a:lnTo>
                    <a:lnTo>
                      <a:pt x="0" y="1114"/>
                    </a:lnTo>
                    <a:lnTo>
                      <a:pt x="3" y="1018"/>
                    </a:lnTo>
                    <a:lnTo>
                      <a:pt x="15" y="925"/>
                    </a:lnTo>
                    <a:lnTo>
                      <a:pt x="35" y="833"/>
                    </a:lnTo>
                    <a:lnTo>
                      <a:pt x="62" y="744"/>
                    </a:lnTo>
                    <a:lnTo>
                      <a:pt x="96" y="660"/>
                    </a:lnTo>
                    <a:lnTo>
                      <a:pt x="137" y="578"/>
                    </a:lnTo>
                    <a:lnTo>
                      <a:pt x="183" y="500"/>
                    </a:lnTo>
                    <a:lnTo>
                      <a:pt x="237" y="427"/>
                    </a:lnTo>
                    <a:lnTo>
                      <a:pt x="294" y="359"/>
                    </a:lnTo>
                    <a:lnTo>
                      <a:pt x="358" y="294"/>
                    </a:lnTo>
                    <a:lnTo>
                      <a:pt x="427" y="237"/>
                    </a:lnTo>
                    <a:lnTo>
                      <a:pt x="500" y="184"/>
                    </a:lnTo>
                    <a:lnTo>
                      <a:pt x="578" y="136"/>
                    </a:lnTo>
                    <a:lnTo>
                      <a:pt x="659" y="97"/>
                    </a:lnTo>
                    <a:lnTo>
                      <a:pt x="744" y="62"/>
                    </a:lnTo>
                    <a:lnTo>
                      <a:pt x="833" y="35"/>
                    </a:lnTo>
                    <a:lnTo>
                      <a:pt x="923" y="15"/>
                    </a:lnTo>
                    <a:lnTo>
                      <a:pt x="1017" y="4"/>
                    </a:lnTo>
                    <a:lnTo>
                      <a:pt x="11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600"/>
              </a:p>
            </p:txBody>
          </p:sp>
        </p:grpSp>
        <p:sp>
          <p:nvSpPr>
            <p:cNvPr id="106" name="Freeform 40">
              <a:extLst>
                <a:ext uri="{FF2B5EF4-FFF2-40B4-BE49-F238E27FC236}">
                  <a16:creationId xmlns:a16="http://schemas.microsoft.com/office/drawing/2014/main" id="{350DDE01-0C43-E949-9843-568F9CF1B77B}"/>
                </a:ext>
              </a:extLst>
            </p:cNvPr>
            <p:cNvSpPr>
              <a:spLocks noEditPoints="1"/>
            </p:cNvSpPr>
            <p:nvPr/>
          </p:nvSpPr>
          <p:spPr bwMode="auto">
            <a:xfrm>
              <a:off x="6117224" y="3594635"/>
              <a:ext cx="779680" cy="870719"/>
            </a:xfrm>
            <a:custGeom>
              <a:avLst/>
              <a:gdLst>
                <a:gd name="T0" fmla="*/ 2212 w 3006"/>
                <a:gd name="T1" fmla="*/ 2620 h 3357"/>
                <a:gd name="T2" fmla="*/ 2150 w 3006"/>
                <a:gd name="T3" fmla="*/ 2656 h 3357"/>
                <a:gd name="T4" fmla="*/ 1569 w 3006"/>
                <a:gd name="T5" fmla="*/ 2742 h 3357"/>
                <a:gd name="T6" fmla="*/ 1775 w 3006"/>
                <a:gd name="T7" fmla="*/ 2796 h 3357"/>
                <a:gd name="T8" fmla="*/ 1989 w 3006"/>
                <a:gd name="T9" fmla="*/ 2777 h 3357"/>
                <a:gd name="T10" fmla="*/ 2183 w 3006"/>
                <a:gd name="T11" fmla="*/ 2688 h 3357"/>
                <a:gd name="T12" fmla="*/ 2340 w 3006"/>
                <a:gd name="T13" fmla="*/ 2527 h 3357"/>
                <a:gd name="T14" fmla="*/ 2430 w 3006"/>
                <a:gd name="T15" fmla="*/ 2320 h 3357"/>
                <a:gd name="T16" fmla="*/ 2441 w 3006"/>
                <a:gd name="T17" fmla="*/ 2098 h 3357"/>
                <a:gd name="T18" fmla="*/ 2370 w 3006"/>
                <a:gd name="T19" fmla="*/ 1885 h 3357"/>
                <a:gd name="T20" fmla="*/ 2244 w 3006"/>
                <a:gd name="T21" fmla="*/ 1726 h 3357"/>
                <a:gd name="T22" fmla="*/ 1721 w 3006"/>
                <a:gd name="T23" fmla="*/ 1574 h 3357"/>
                <a:gd name="T24" fmla="*/ 1521 w 3006"/>
                <a:gd name="T25" fmla="*/ 1647 h 3357"/>
                <a:gd name="T26" fmla="*/ 1354 w 3006"/>
                <a:gd name="T27" fmla="*/ 1787 h 3357"/>
                <a:gd name="T28" fmla="*/ 1719 w 3006"/>
                <a:gd name="T29" fmla="*/ 1880 h 3357"/>
                <a:gd name="T30" fmla="*/ 1770 w 3006"/>
                <a:gd name="T31" fmla="*/ 1931 h 3357"/>
                <a:gd name="T32" fmla="*/ 1751 w 3006"/>
                <a:gd name="T33" fmla="*/ 2002 h 3357"/>
                <a:gd name="T34" fmla="*/ 1232 w 3006"/>
                <a:gd name="T35" fmla="*/ 2023 h 3357"/>
                <a:gd name="T36" fmla="*/ 1215 w 3006"/>
                <a:gd name="T37" fmla="*/ 2245 h 3357"/>
                <a:gd name="T38" fmla="*/ 1278 w 3006"/>
                <a:gd name="T39" fmla="*/ 2461 h 3357"/>
                <a:gd name="T40" fmla="*/ 2030 w 3006"/>
                <a:gd name="T41" fmla="*/ 1599 h 3357"/>
                <a:gd name="T42" fmla="*/ 1829 w 3006"/>
                <a:gd name="T43" fmla="*/ 1565 h 3357"/>
                <a:gd name="T44" fmla="*/ 1582 w 3006"/>
                <a:gd name="T45" fmla="*/ 372 h 3357"/>
                <a:gd name="T46" fmla="*/ 997 w 3006"/>
                <a:gd name="T47" fmla="*/ 2256 h 3357"/>
                <a:gd name="T48" fmla="*/ 1015 w 3006"/>
                <a:gd name="T49" fmla="*/ 1988 h 3357"/>
                <a:gd name="T50" fmla="*/ 389 w 3006"/>
                <a:gd name="T51" fmla="*/ 1856 h 3357"/>
                <a:gd name="T52" fmla="*/ 338 w 3006"/>
                <a:gd name="T53" fmla="*/ 1806 h 3357"/>
                <a:gd name="T54" fmla="*/ 356 w 3006"/>
                <a:gd name="T55" fmla="*/ 1735 h 3357"/>
                <a:gd name="T56" fmla="*/ 1136 w 3006"/>
                <a:gd name="T57" fmla="*/ 1714 h 3357"/>
                <a:gd name="T58" fmla="*/ 1283 w 3006"/>
                <a:gd name="T59" fmla="*/ 1549 h 3357"/>
                <a:gd name="T60" fmla="*/ 372 w 3006"/>
                <a:gd name="T61" fmla="*/ 1501 h 3357"/>
                <a:gd name="T62" fmla="*/ 335 w 3006"/>
                <a:gd name="T63" fmla="*/ 1437 h 3357"/>
                <a:gd name="T64" fmla="*/ 372 w 3006"/>
                <a:gd name="T65" fmla="*/ 1375 h 3357"/>
                <a:gd name="T66" fmla="*/ 1712 w 3006"/>
                <a:gd name="T67" fmla="*/ 1354 h 3357"/>
                <a:gd name="T68" fmla="*/ 1899 w 3006"/>
                <a:gd name="T69" fmla="*/ 752 h 3357"/>
                <a:gd name="T70" fmla="*/ 1405 w 3006"/>
                <a:gd name="T71" fmla="*/ 727 h 3357"/>
                <a:gd name="T72" fmla="*/ 1364 w 3006"/>
                <a:gd name="T73" fmla="*/ 642 h 3357"/>
                <a:gd name="T74" fmla="*/ 1473 w 3006"/>
                <a:gd name="T75" fmla="*/ 0 h 3357"/>
                <a:gd name="T76" fmla="*/ 1551 w 3006"/>
                <a:gd name="T77" fmla="*/ 32 h 3357"/>
                <a:gd name="T78" fmla="*/ 2115 w 3006"/>
                <a:gd name="T79" fmla="*/ 621 h 3357"/>
                <a:gd name="T80" fmla="*/ 2227 w 3006"/>
                <a:gd name="T81" fmla="*/ 1446 h 3357"/>
                <a:gd name="T82" fmla="*/ 2420 w 3006"/>
                <a:gd name="T83" fmla="*/ 1592 h 3357"/>
                <a:gd name="T84" fmla="*/ 2573 w 3006"/>
                <a:gd name="T85" fmla="*/ 1800 h 3357"/>
                <a:gd name="T86" fmla="*/ 2653 w 3006"/>
                <a:gd name="T87" fmla="*/ 2037 h 3357"/>
                <a:gd name="T88" fmla="*/ 2658 w 3006"/>
                <a:gd name="T89" fmla="*/ 2285 h 3357"/>
                <a:gd name="T90" fmla="*/ 2591 w 3006"/>
                <a:gd name="T91" fmla="*/ 2525 h 3357"/>
                <a:gd name="T92" fmla="*/ 2973 w 3006"/>
                <a:gd name="T93" fmla="*/ 3171 h 3357"/>
                <a:gd name="T94" fmla="*/ 3006 w 3006"/>
                <a:gd name="T95" fmla="*/ 3247 h 3357"/>
                <a:gd name="T96" fmla="*/ 2973 w 3006"/>
                <a:gd name="T97" fmla="*/ 3325 h 3357"/>
                <a:gd name="T98" fmla="*/ 2896 w 3006"/>
                <a:gd name="T99" fmla="*/ 3357 h 3357"/>
                <a:gd name="T100" fmla="*/ 2820 w 3006"/>
                <a:gd name="T101" fmla="*/ 3325 h 3357"/>
                <a:gd name="T102" fmla="*/ 2162 w 3006"/>
                <a:gd name="T103" fmla="*/ 2948 h 3357"/>
                <a:gd name="T104" fmla="*/ 1898 w 3006"/>
                <a:gd name="T105" fmla="*/ 3014 h 3357"/>
                <a:gd name="T106" fmla="*/ 1633 w 3006"/>
                <a:gd name="T107" fmla="*/ 2994 h 3357"/>
                <a:gd name="T108" fmla="*/ 1393 w 3006"/>
                <a:gd name="T109" fmla="*/ 2895 h 3357"/>
                <a:gd name="T110" fmla="*/ 1197 w 3006"/>
                <a:gd name="T111" fmla="*/ 2730 h 3357"/>
                <a:gd name="T112" fmla="*/ 1074 w 3006"/>
                <a:gd name="T113" fmla="*/ 2541 h 3357"/>
                <a:gd name="T114" fmla="*/ 41 w 3006"/>
                <a:gd name="T115" fmla="*/ 2517 h 3357"/>
                <a:gd name="T116" fmla="*/ 0 w 3006"/>
                <a:gd name="T117" fmla="*/ 2432 h 3357"/>
                <a:gd name="T118" fmla="*/ 25 w 3006"/>
                <a:gd name="T119" fmla="*/ 41 h 3357"/>
                <a:gd name="T120" fmla="*/ 110 w 3006"/>
                <a:gd name="T121" fmla="*/ 0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06" h="3357">
                  <a:moveTo>
                    <a:pt x="2222" y="1707"/>
                  </a:moveTo>
                  <a:lnTo>
                    <a:pt x="2222" y="2584"/>
                  </a:lnTo>
                  <a:lnTo>
                    <a:pt x="2220" y="2603"/>
                  </a:lnTo>
                  <a:lnTo>
                    <a:pt x="2212" y="2620"/>
                  </a:lnTo>
                  <a:lnTo>
                    <a:pt x="2201" y="2635"/>
                  </a:lnTo>
                  <a:lnTo>
                    <a:pt x="2187" y="2646"/>
                  </a:lnTo>
                  <a:lnTo>
                    <a:pt x="2169" y="2653"/>
                  </a:lnTo>
                  <a:lnTo>
                    <a:pt x="2150" y="2656"/>
                  </a:lnTo>
                  <a:lnTo>
                    <a:pt x="1435" y="2656"/>
                  </a:lnTo>
                  <a:lnTo>
                    <a:pt x="1477" y="2689"/>
                  </a:lnTo>
                  <a:lnTo>
                    <a:pt x="1522" y="2718"/>
                  </a:lnTo>
                  <a:lnTo>
                    <a:pt x="1569" y="2742"/>
                  </a:lnTo>
                  <a:lnTo>
                    <a:pt x="1618" y="2762"/>
                  </a:lnTo>
                  <a:lnTo>
                    <a:pt x="1669" y="2778"/>
                  </a:lnTo>
                  <a:lnTo>
                    <a:pt x="1722" y="2789"/>
                  </a:lnTo>
                  <a:lnTo>
                    <a:pt x="1775" y="2796"/>
                  </a:lnTo>
                  <a:lnTo>
                    <a:pt x="1829" y="2798"/>
                  </a:lnTo>
                  <a:lnTo>
                    <a:pt x="1883" y="2796"/>
                  </a:lnTo>
                  <a:lnTo>
                    <a:pt x="1937" y="2789"/>
                  </a:lnTo>
                  <a:lnTo>
                    <a:pt x="1989" y="2777"/>
                  </a:lnTo>
                  <a:lnTo>
                    <a:pt x="2040" y="2762"/>
                  </a:lnTo>
                  <a:lnTo>
                    <a:pt x="2089" y="2741"/>
                  </a:lnTo>
                  <a:lnTo>
                    <a:pt x="2137" y="2717"/>
                  </a:lnTo>
                  <a:lnTo>
                    <a:pt x="2183" y="2688"/>
                  </a:lnTo>
                  <a:lnTo>
                    <a:pt x="2226" y="2654"/>
                  </a:lnTo>
                  <a:lnTo>
                    <a:pt x="2265" y="2617"/>
                  </a:lnTo>
                  <a:lnTo>
                    <a:pt x="2305" y="2573"/>
                  </a:lnTo>
                  <a:lnTo>
                    <a:pt x="2340" y="2527"/>
                  </a:lnTo>
                  <a:lnTo>
                    <a:pt x="2370" y="2478"/>
                  </a:lnTo>
                  <a:lnTo>
                    <a:pt x="2396" y="2427"/>
                  </a:lnTo>
                  <a:lnTo>
                    <a:pt x="2415" y="2374"/>
                  </a:lnTo>
                  <a:lnTo>
                    <a:pt x="2430" y="2320"/>
                  </a:lnTo>
                  <a:lnTo>
                    <a:pt x="2441" y="2265"/>
                  </a:lnTo>
                  <a:lnTo>
                    <a:pt x="2446" y="2209"/>
                  </a:lnTo>
                  <a:lnTo>
                    <a:pt x="2446" y="2154"/>
                  </a:lnTo>
                  <a:lnTo>
                    <a:pt x="2441" y="2098"/>
                  </a:lnTo>
                  <a:lnTo>
                    <a:pt x="2430" y="2044"/>
                  </a:lnTo>
                  <a:lnTo>
                    <a:pt x="2415" y="1989"/>
                  </a:lnTo>
                  <a:lnTo>
                    <a:pt x="2396" y="1936"/>
                  </a:lnTo>
                  <a:lnTo>
                    <a:pt x="2370" y="1885"/>
                  </a:lnTo>
                  <a:lnTo>
                    <a:pt x="2340" y="1836"/>
                  </a:lnTo>
                  <a:lnTo>
                    <a:pt x="2305" y="1789"/>
                  </a:lnTo>
                  <a:lnTo>
                    <a:pt x="2265" y="1746"/>
                  </a:lnTo>
                  <a:lnTo>
                    <a:pt x="2244" y="1726"/>
                  </a:lnTo>
                  <a:lnTo>
                    <a:pt x="2222" y="1707"/>
                  </a:lnTo>
                  <a:close/>
                  <a:moveTo>
                    <a:pt x="1829" y="1565"/>
                  </a:moveTo>
                  <a:lnTo>
                    <a:pt x="1774" y="1567"/>
                  </a:lnTo>
                  <a:lnTo>
                    <a:pt x="1721" y="1574"/>
                  </a:lnTo>
                  <a:lnTo>
                    <a:pt x="1668" y="1585"/>
                  </a:lnTo>
                  <a:lnTo>
                    <a:pt x="1617" y="1602"/>
                  </a:lnTo>
                  <a:lnTo>
                    <a:pt x="1568" y="1622"/>
                  </a:lnTo>
                  <a:lnTo>
                    <a:pt x="1521" y="1647"/>
                  </a:lnTo>
                  <a:lnTo>
                    <a:pt x="1475" y="1675"/>
                  </a:lnTo>
                  <a:lnTo>
                    <a:pt x="1432" y="1708"/>
                  </a:lnTo>
                  <a:lnTo>
                    <a:pt x="1392" y="1746"/>
                  </a:lnTo>
                  <a:lnTo>
                    <a:pt x="1354" y="1787"/>
                  </a:lnTo>
                  <a:lnTo>
                    <a:pt x="1320" y="1831"/>
                  </a:lnTo>
                  <a:lnTo>
                    <a:pt x="1291" y="1878"/>
                  </a:lnTo>
                  <a:lnTo>
                    <a:pt x="1700" y="1878"/>
                  </a:lnTo>
                  <a:lnTo>
                    <a:pt x="1719" y="1880"/>
                  </a:lnTo>
                  <a:lnTo>
                    <a:pt x="1736" y="1887"/>
                  </a:lnTo>
                  <a:lnTo>
                    <a:pt x="1751" y="1899"/>
                  </a:lnTo>
                  <a:lnTo>
                    <a:pt x="1763" y="1914"/>
                  </a:lnTo>
                  <a:lnTo>
                    <a:pt x="1770" y="1931"/>
                  </a:lnTo>
                  <a:lnTo>
                    <a:pt x="1773" y="1951"/>
                  </a:lnTo>
                  <a:lnTo>
                    <a:pt x="1770" y="1970"/>
                  </a:lnTo>
                  <a:lnTo>
                    <a:pt x="1763" y="1987"/>
                  </a:lnTo>
                  <a:lnTo>
                    <a:pt x="1751" y="2002"/>
                  </a:lnTo>
                  <a:lnTo>
                    <a:pt x="1736" y="2013"/>
                  </a:lnTo>
                  <a:lnTo>
                    <a:pt x="1719" y="2020"/>
                  </a:lnTo>
                  <a:lnTo>
                    <a:pt x="1700" y="2023"/>
                  </a:lnTo>
                  <a:lnTo>
                    <a:pt x="1232" y="2023"/>
                  </a:lnTo>
                  <a:lnTo>
                    <a:pt x="1220" y="2078"/>
                  </a:lnTo>
                  <a:lnTo>
                    <a:pt x="1214" y="2134"/>
                  </a:lnTo>
                  <a:lnTo>
                    <a:pt x="1212" y="2190"/>
                  </a:lnTo>
                  <a:lnTo>
                    <a:pt x="1215" y="2245"/>
                  </a:lnTo>
                  <a:lnTo>
                    <a:pt x="1223" y="2300"/>
                  </a:lnTo>
                  <a:lnTo>
                    <a:pt x="1236" y="2356"/>
                  </a:lnTo>
                  <a:lnTo>
                    <a:pt x="1255" y="2409"/>
                  </a:lnTo>
                  <a:lnTo>
                    <a:pt x="1278" y="2461"/>
                  </a:lnTo>
                  <a:lnTo>
                    <a:pt x="1307" y="2511"/>
                  </a:lnTo>
                  <a:lnTo>
                    <a:pt x="2077" y="2511"/>
                  </a:lnTo>
                  <a:lnTo>
                    <a:pt x="2077" y="1617"/>
                  </a:lnTo>
                  <a:lnTo>
                    <a:pt x="2030" y="1599"/>
                  </a:lnTo>
                  <a:lnTo>
                    <a:pt x="1981" y="1583"/>
                  </a:lnTo>
                  <a:lnTo>
                    <a:pt x="1932" y="1573"/>
                  </a:lnTo>
                  <a:lnTo>
                    <a:pt x="1880" y="1567"/>
                  </a:lnTo>
                  <a:lnTo>
                    <a:pt x="1829" y="1565"/>
                  </a:lnTo>
                  <a:close/>
                  <a:moveTo>
                    <a:pt x="1582" y="372"/>
                  </a:moveTo>
                  <a:lnTo>
                    <a:pt x="1582" y="533"/>
                  </a:lnTo>
                  <a:lnTo>
                    <a:pt x="1744" y="533"/>
                  </a:lnTo>
                  <a:lnTo>
                    <a:pt x="1582" y="372"/>
                  </a:lnTo>
                  <a:close/>
                  <a:moveTo>
                    <a:pt x="219" y="218"/>
                  </a:moveTo>
                  <a:lnTo>
                    <a:pt x="219" y="2323"/>
                  </a:lnTo>
                  <a:lnTo>
                    <a:pt x="1005" y="2323"/>
                  </a:lnTo>
                  <a:lnTo>
                    <a:pt x="997" y="2256"/>
                  </a:lnTo>
                  <a:lnTo>
                    <a:pt x="992" y="2189"/>
                  </a:lnTo>
                  <a:lnTo>
                    <a:pt x="995" y="2121"/>
                  </a:lnTo>
                  <a:lnTo>
                    <a:pt x="1003" y="2055"/>
                  </a:lnTo>
                  <a:lnTo>
                    <a:pt x="1015" y="1988"/>
                  </a:lnTo>
                  <a:lnTo>
                    <a:pt x="1033" y="1923"/>
                  </a:lnTo>
                  <a:lnTo>
                    <a:pt x="1057" y="1860"/>
                  </a:lnTo>
                  <a:lnTo>
                    <a:pt x="409" y="1860"/>
                  </a:lnTo>
                  <a:lnTo>
                    <a:pt x="389" y="1856"/>
                  </a:lnTo>
                  <a:lnTo>
                    <a:pt x="372" y="1849"/>
                  </a:lnTo>
                  <a:lnTo>
                    <a:pt x="356" y="1838"/>
                  </a:lnTo>
                  <a:lnTo>
                    <a:pt x="345" y="1824"/>
                  </a:lnTo>
                  <a:lnTo>
                    <a:pt x="338" y="1806"/>
                  </a:lnTo>
                  <a:lnTo>
                    <a:pt x="335" y="1787"/>
                  </a:lnTo>
                  <a:lnTo>
                    <a:pt x="338" y="1767"/>
                  </a:lnTo>
                  <a:lnTo>
                    <a:pt x="345" y="1750"/>
                  </a:lnTo>
                  <a:lnTo>
                    <a:pt x="356" y="1735"/>
                  </a:lnTo>
                  <a:lnTo>
                    <a:pt x="372" y="1723"/>
                  </a:lnTo>
                  <a:lnTo>
                    <a:pt x="389" y="1716"/>
                  </a:lnTo>
                  <a:lnTo>
                    <a:pt x="409" y="1714"/>
                  </a:lnTo>
                  <a:lnTo>
                    <a:pt x="1136" y="1714"/>
                  </a:lnTo>
                  <a:lnTo>
                    <a:pt x="1167" y="1671"/>
                  </a:lnTo>
                  <a:lnTo>
                    <a:pt x="1200" y="1630"/>
                  </a:lnTo>
                  <a:lnTo>
                    <a:pt x="1237" y="1592"/>
                  </a:lnTo>
                  <a:lnTo>
                    <a:pt x="1283" y="1549"/>
                  </a:lnTo>
                  <a:lnTo>
                    <a:pt x="1331" y="1510"/>
                  </a:lnTo>
                  <a:lnTo>
                    <a:pt x="409" y="1510"/>
                  </a:lnTo>
                  <a:lnTo>
                    <a:pt x="389" y="1508"/>
                  </a:lnTo>
                  <a:lnTo>
                    <a:pt x="372" y="1501"/>
                  </a:lnTo>
                  <a:lnTo>
                    <a:pt x="356" y="1489"/>
                  </a:lnTo>
                  <a:lnTo>
                    <a:pt x="345" y="1474"/>
                  </a:lnTo>
                  <a:lnTo>
                    <a:pt x="338" y="1457"/>
                  </a:lnTo>
                  <a:lnTo>
                    <a:pt x="335" y="1437"/>
                  </a:lnTo>
                  <a:lnTo>
                    <a:pt x="338" y="1418"/>
                  </a:lnTo>
                  <a:lnTo>
                    <a:pt x="345" y="1400"/>
                  </a:lnTo>
                  <a:lnTo>
                    <a:pt x="356" y="1386"/>
                  </a:lnTo>
                  <a:lnTo>
                    <a:pt x="372" y="1375"/>
                  </a:lnTo>
                  <a:lnTo>
                    <a:pt x="389" y="1368"/>
                  </a:lnTo>
                  <a:lnTo>
                    <a:pt x="409" y="1365"/>
                  </a:lnTo>
                  <a:lnTo>
                    <a:pt x="1655" y="1365"/>
                  </a:lnTo>
                  <a:lnTo>
                    <a:pt x="1712" y="1354"/>
                  </a:lnTo>
                  <a:lnTo>
                    <a:pt x="1770" y="1348"/>
                  </a:lnTo>
                  <a:lnTo>
                    <a:pt x="1829" y="1346"/>
                  </a:lnTo>
                  <a:lnTo>
                    <a:pt x="1899" y="1349"/>
                  </a:lnTo>
                  <a:lnTo>
                    <a:pt x="1899" y="752"/>
                  </a:lnTo>
                  <a:lnTo>
                    <a:pt x="1473" y="752"/>
                  </a:lnTo>
                  <a:lnTo>
                    <a:pt x="1448" y="749"/>
                  </a:lnTo>
                  <a:lnTo>
                    <a:pt x="1426" y="741"/>
                  </a:lnTo>
                  <a:lnTo>
                    <a:pt x="1405" y="727"/>
                  </a:lnTo>
                  <a:lnTo>
                    <a:pt x="1388" y="711"/>
                  </a:lnTo>
                  <a:lnTo>
                    <a:pt x="1375" y="691"/>
                  </a:lnTo>
                  <a:lnTo>
                    <a:pt x="1367" y="668"/>
                  </a:lnTo>
                  <a:lnTo>
                    <a:pt x="1364" y="642"/>
                  </a:lnTo>
                  <a:lnTo>
                    <a:pt x="1364" y="218"/>
                  </a:lnTo>
                  <a:lnTo>
                    <a:pt x="219" y="218"/>
                  </a:lnTo>
                  <a:close/>
                  <a:moveTo>
                    <a:pt x="110" y="0"/>
                  </a:moveTo>
                  <a:lnTo>
                    <a:pt x="1473" y="0"/>
                  </a:lnTo>
                  <a:lnTo>
                    <a:pt x="1494" y="2"/>
                  </a:lnTo>
                  <a:lnTo>
                    <a:pt x="1515" y="8"/>
                  </a:lnTo>
                  <a:lnTo>
                    <a:pt x="1534" y="19"/>
                  </a:lnTo>
                  <a:lnTo>
                    <a:pt x="1551" y="32"/>
                  </a:lnTo>
                  <a:lnTo>
                    <a:pt x="2085" y="566"/>
                  </a:lnTo>
                  <a:lnTo>
                    <a:pt x="2099" y="582"/>
                  </a:lnTo>
                  <a:lnTo>
                    <a:pt x="2109" y="601"/>
                  </a:lnTo>
                  <a:lnTo>
                    <a:pt x="2115" y="621"/>
                  </a:lnTo>
                  <a:lnTo>
                    <a:pt x="2117" y="642"/>
                  </a:lnTo>
                  <a:lnTo>
                    <a:pt x="2117" y="1397"/>
                  </a:lnTo>
                  <a:lnTo>
                    <a:pt x="2172" y="1420"/>
                  </a:lnTo>
                  <a:lnTo>
                    <a:pt x="2227" y="1446"/>
                  </a:lnTo>
                  <a:lnTo>
                    <a:pt x="2278" y="1477"/>
                  </a:lnTo>
                  <a:lnTo>
                    <a:pt x="2328" y="1512"/>
                  </a:lnTo>
                  <a:lnTo>
                    <a:pt x="2375" y="1550"/>
                  </a:lnTo>
                  <a:lnTo>
                    <a:pt x="2420" y="1592"/>
                  </a:lnTo>
                  <a:lnTo>
                    <a:pt x="2465" y="1640"/>
                  </a:lnTo>
                  <a:lnTo>
                    <a:pt x="2505" y="1691"/>
                  </a:lnTo>
                  <a:lnTo>
                    <a:pt x="2541" y="1745"/>
                  </a:lnTo>
                  <a:lnTo>
                    <a:pt x="2573" y="1800"/>
                  </a:lnTo>
                  <a:lnTo>
                    <a:pt x="2599" y="1857"/>
                  </a:lnTo>
                  <a:lnTo>
                    <a:pt x="2622" y="1917"/>
                  </a:lnTo>
                  <a:lnTo>
                    <a:pt x="2639" y="1976"/>
                  </a:lnTo>
                  <a:lnTo>
                    <a:pt x="2653" y="2037"/>
                  </a:lnTo>
                  <a:lnTo>
                    <a:pt x="2661" y="2099"/>
                  </a:lnTo>
                  <a:lnTo>
                    <a:pt x="2664" y="2161"/>
                  </a:lnTo>
                  <a:lnTo>
                    <a:pt x="2664" y="2224"/>
                  </a:lnTo>
                  <a:lnTo>
                    <a:pt x="2658" y="2285"/>
                  </a:lnTo>
                  <a:lnTo>
                    <a:pt x="2649" y="2346"/>
                  </a:lnTo>
                  <a:lnTo>
                    <a:pt x="2634" y="2408"/>
                  </a:lnTo>
                  <a:lnTo>
                    <a:pt x="2615" y="2467"/>
                  </a:lnTo>
                  <a:lnTo>
                    <a:pt x="2591" y="2525"/>
                  </a:lnTo>
                  <a:lnTo>
                    <a:pt x="2563" y="2583"/>
                  </a:lnTo>
                  <a:lnTo>
                    <a:pt x="2530" y="2637"/>
                  </a:lnTo>
                  <a:lnTo>
                    <a:pt x="2492" y="2690"/>
                  </a:lnTo>
                  <a:lnTo>
                    <a:pt x="2973" y="3171"/>
                  </a:lnTo>
                  <a:lnTo>
                    <a:pt x="2988" y="3188"/>
                  </a:lnTo>
                  <a:lnTo>
                    <a:pt x="2998" y="3206"/>
                  </a:lnTo>
                  <a:lnTo>
                    <a:pt x="3004" y="3227"/>
                  </a:lnTo>
                  <a:lnTo>
                    <a:pt x="3006" y="3247"/>
                  </a:lnTo>
                  <a:lnTo>
                    <a:pt x="3004" y="3269"/>
                  </a:lnTo>
                  <a:lnTo>
                    <a:pt x="2998" y="3289"/>
                  </a:lnTo>
                  <a:lnTo>
                    <a:pt x="2988" y="3308"/>
                  </a:lnTo>
                  <a:lnTo>
                    <a:pt x="2973" y="3325"/>
                  </a:lnTo>
                  <a:lnTo>
                    <a:pt x="2957" y="3339"/>
                  </a:lnTo>
                  <a:lnTo>
                    <a:pt x="2937" y="3349"/>
                  </a:lnTo>
                  <a:lnTo>
                    <a:pt x="2917" y="3355"/>
                  </a:lnTo>
                  <a:lnTo>
                    <a:pt x="2896" y="3357"/>
                  </a:lnTo>
                  <a:lnTo>
                    <a:pt x="2876" y="3355"/>
                  </a:lnTo>
                  <a:lnTo>
                    <a:pt x="2855" y="3349"/>
                  </a:lnTo>
                  <a:lnTo>
                    <a:pt x="2836" y="3339"/>
                  </a:lnTo>
                  <a:lnTo>
                    <a:pt x="2820" y="3325"/>
                  </a:lnTo>
                  <a:lnTo>
                    <a:pt x="2338" y="2844"/>
                  </a:lnTo>
                  <a:lnTo>
                    <a:pt x="2282" y="2884"/>
                  </a:lnTo>
                  <a:lnTo>
                    <a:pt x="2223" y="2918"/>
                  </a:lnTo>
                  <a:lnTo>
                    <a:pt x="2162" y="2948"/>
                  </a:lnTo>
                  <a:lnTo>
                    <a:pt x="2099" y="2972"/>
                  </a:lnTo>
                  <a:lnTo>
                    <a:pt x="2033" y="2992"/>
                  </a:lnTo>
                  <a:lnTo>
                    <a:pt x="1966" y="3005"/>
                  </a:lnTo>
                  <a:lnTo>
                    <a:pt x="1898" y="3014"/>
                  </a:lnTo>
                  <a:lnTo>
                    <a:pt x="1829" y="3016"/>
                  </a:lnTo>
                  <a:lnTo>
                    <a:pt x="1763" y="3014"/>
                  </a:lnTo>
                  <a:lnTo>
                    <a:pt x="1697" y="3006"/>
                  </a:lnTo>
                  <a:lnTo>
                    <a:pt x="1633" y="2994"/>
                  </a:lnTo>
                  <a:lnTo>
                    <a:pt x="1570" y="2976"/>
                  </a:lnTo>
                  <a:lnTo>
                    <a:pt x="1509" y="2954"/>
                  </a:lnTo>
                  <a:lnTo>
                    <a:pt x="1449" y="2926"/>
                  </a:lnTo>
                  <a:lnTo>
                    <a:pt x="1393" y="2895"/>
                  </a:lnTo>
                  <a:lnTo>
                    <a:pt x="1339" y="2858"/>
                  </a:lnTo>
                  <a:lnTo>
                    <a:pt x="1286" y="2817"/>
                  </a:lnTo>
                  <a:lnTo>
                    <a:pt x="1237" y="2772"/>
                  </a:lnTo>
                  <a:lnTo>
                    <a:pt x="1197" y="2730"/>
                  </a:lnTo>
                  <a:lnTo>
                    <a:pt x="1161" y="2685"/>
                  </a:lnTo>
                  <a:lnTo>
                    <a:pt x="1129" y="2639"/>
                  </a:lnTo>
                  <a:lnTo>
                    <a:pt x="1100" y="2591"/>
                  </a:lnTo>
                  <a:lnTo>
                    <a:pt x="1074" y="2541"/>
                  </a:lnTo>
                  <a:lnTo>
                    <a:pt x="110" y="2541"/>
                  </a:lnTo>
                  <a:lnTo>
                    <a:pt x="85" y="2539"/>
                  </a:lnTo>
                  <a:lnTo>
                    <a:pt x="61" y="2530"/>
                  </a:lnTo>
                  <a:lnTo>
                    <a:pt x="41" y="2517"/>
                  </a:lnTo>
                  <a:lnTo>
                    <a:pt x="25" y="2500"/>
                  </a:lnTo>
                  <a:lnTo>
                    <a:pt x="11" y="2480"/>
                  </a:lnTo>
                  <a:lnTo>
                    <a:pt x="3" y="2457"/>
                  </a:lnTo>
                  <a:lnTo>
                    <a:pt x="0" y="2432"/>
                  </a:lnTo>
                  <a:lnTo>
                    <a:pt x="0" y="109"/>
                  </a:lnTo>
                  <a:lnTo>
                    <a:pt x="3" y="84"/>
                  </a:lnTo>
                  <a:lnTo>
                    <a:pt x="11" y="61"/>
                  </a:lnTo>
                  <a:lnTo>
                    <a:pt x="25" y="41"/>
                  </a:lnTo>
                  <a:lnTo>
                    <a:pt x="41" y="24"/>
                  </a:lnTo>
                  <a:lnTo>
                    <a:pt x="61" y="10"/>
                  </a:lnTo>
                  <a:lnTo>
                    <a:pt x="85" y="2"/>
                  </a:lnTo>
                  <a:lnTo>
                    <a:pt x="110"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600" dirty="0"/>
            </a:p>
          </p:txBody>
        </p:sp>
        <p:sp>
          <p:nvSpPr>
            <p:cNvPr id="107" name="Oval 106">
              <a:extLst>
                <a:ext uri="{FF2B5EF4-FFF2-40B4-BE49-F238E27FC236}">
                  <a16:creationId xmlns:a16="http://schemas.microsoft.com/office/drawing/2014/main" id="{FA5F6404-6664-E840-B853-59C28CA40334}"/>
                </a:ext>
              </a:extLst>
            </p:cNvPr>
            <p:cNvSpPr/>
            <p:nvPr/>
          </p:nvSpPr>
          <p:spPr>
            <a:xfrm>
              <a:off x="6044269" y="4451071"/>
              <a:ext cx="805708" cy="805707"/>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400" b="1"/>
                <a:t>03</a:t>
              </a:r>
            </a:p>
          </p:txBody>
        </p:sp>
      </p:grpSp>
      <p:sp>
        <p:nvSpPr>
          <p:cNvPr id="127" name="Slide Number Placeholder 5">
            <a:extLst>
              <a:ext uri="{FF2B5EF4-FFF2-40B4-BE49-F238E27FC236}">
                <a16:creationId xmlns:a16="http://schemas.microsoft.com/office/drawing/2014/main" id="{69DFF7DE-B9E4-104C-801D-247B599B8D15}"/>
              </a:ext>
            </a:extLst>
          </p:cNvPr>
          <p:cNvSpPr txBox="1">
            <a:spLocks/>
          </p:cNvSpPr>
          <p:nvPr>
            <p:custDataLst>
              <p:tags r:id="rId6"/>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000" smtClean="0">
                <a:solidFill>
                  <a:schemeClr val="bg1"/>
                </a:solidFill>
              </a:rPr>
              <a:pPr>
                <a:defRPr/>
              </a:pPr>
              <a:t>26</a:t>
            </a:fld>
            <a:endParaRPr lang="en-US" altLang="en-US" sz="1000" dirty="0">
              <a:solidFill>
                <a:schemeClr val="bg1"/>
              </a:solidFill>
            </a:endParaRPr>
          </a:p>
        </p:txBody>
      </p:sp>
      <p:sp>
        <p:nvSpPr>
          <p:cNvPr id="99" name="Rectangle 98">
            <a:extLst>
              <a:ext uri="{FF2B5EF4-FFF2-40B4-BE49-F238E27FC236}">
                <a16:creationId xmlns:a16="http://schemas.microsoft.com/office/drawing/2014/main" id="{966473DE-55F7-7143-AF55-9B2E8E38C87A}"/>
              </a:ext>
            </a:extLst>
          </p:cNvPr>
          <p:cNvSpPr/>
          <p:nvPr>
            <p:custDataLst>
              <p:tags r:id="rId7"/>
            </p:custDataLst>
          </p:nvPr>
        </p:nvSpPr>
        <p:spPr>
          <a:xfrm>
            <a:off x="2985364" y="6930296"/>
            <a:ext cx="3105107" cy="1723998"/>
          </a:xfrm>
          <a:prstGeom prst="rect">
            <a:avLst/>
          </a:prstGeom>
        </p:spPr>
        <p:txBody>
          <a:bodyPr wrap="square" rtlCol="0">
            <a:spAutoFit/>
          </a:bodyPr>
          <a:lstStyle/>
          <a:p>
            <a:pPr algn="r" rtl="0">
              <a:lnSpc>
                <a:spcPct val="70000"/>
              </a:lnSpc>
            </a:pPr>
            <a:r>
              <a:rPr lang="fr" sz="4000" spc="70" dirty="0">
                <a:solidFill>
                  <a:schemeClr val="accent5">
                    <a:lumMod val="75000"/>
                  </a:schemeClr>
                </a:solidFill>
                <a:latin typeface="Calibri" charset="0"/>
                <a:ea typeface="Calibri" charset="0"/>
                <a:cs typeface="Calibri" charset="0"/>
              </a:rPr>
              <a:t>thérapie de conversion</a:t>
            </a:r>
            <a:r>
              <a:rPr lang="fr" sz="4800" spc="70" dirty="0">
                <a:solidFill>
                  <a:schemeClr val="accent5">
                    <a:lumMod val="75000"/>
                  </a:schemeClr>
                </a:solidFill>
                <a:latin typeface="Calibri" charset="0"/>
                <a:ea typeface="Calibri" charset="0"/>
                <a:cs typeface="Calibri" charset="0"/>
              </a:rPr>
              <a:t> </a:t>
            </a:r>
            <a:r>
              <a:rPr lang="fr" sz="5400" spc="160" dirty="0">
                <a:solidFill>
                  <a:schemeClr val="accent5">
                    <a:lumMod val="75000"/>
                  </a:schemeClr>
                </a:solidFill>
                <a:latin typeface="Calibri" charset="0"/>
                <a:ea typeface="Calibri" charset="0"/>
                <a:cs typeface="Calibri" charset="0"/>
              </a:rPr>
              <a:t> forcée</a:t>
            </a:r>
          </a:p>
        </p:txBody>
      </p:sp>
      <p:sp>
        <p:nvSpPr>
          <p:cNvPr id="100" name="Rectangle 99">
            <a:extLst>
              <a:ext uri="{FF2B5EF4-FFF2-40B4-BE49-F238E27FC236}">
                <a16:creationId xmlns:a16="http://schemas.microsoft.com/office/drawing/2014/main" id="{5DBEC2DF-7D7F-A142-BA57-19698D219AFB}"/>
              </a:ext>
            </a:extLst>
          </p:cNvPr>
          <p:cNvSpPr/>
          <p:nvPr>
            <p:custDataLst>
              <p:tags r:id="rId8"/>
            </p:custDataLst>
          </p:nvPr>
        </p:nvSpPr>
        <p:spPr>
          <a:xfrm>
            <a:off x="843939" y="5498899"/>
            <a:ext cx="3019299" cy="1200329"/>
          </a:xfrm>
          <a:prstGeom prst="rect">
            <a:avLst/>
          </a:prstGeom>
        </p:spPr>
        <p:txBody>
          <a:bodyPr wrap="square" rtlCol="0">
            <a:spAutoFit/>
          </a:bodyPr>
          <a:lstStyle/>
          <a:p>
            <a:pPr rtl="0"/>
            <a:r>
              <a:rPr lang="fr" sz="7200" b="1" spc="200" dirty="0">
                <a:solidFill>
                  <a:schemeClr val="accent3"/>
                </a:solidFill>
                <a:latin typeface="Calibri" charset="0"/>
                <a:ea typeface="Calibri" charset="0"/>
                <a:cs typeface="Calibri" charset="0"/>
              </a:rPr>
              <a:t>Statut</a:t>
            </a:r>
          </a:p>
        </p:txBody>
      </p:sp>
      <p:sp>
        <p:nvSpPr>
          <p:cNvPr id="101" name="Rectangle 100">
            <a:extLst>
              <a:ext uri="{FF2B5EF4-FFF2-40B4-BE49-F238E27FC236}">
                <a16:creationId xmlns:a16="http://schemas.microsoft.com/office/drawing/2014/main" id="{0E1D3AB4-E0DA-D34A-B9C8-4BABD851E2B6}"/>
              </a:ext>
            </a:extLst>
          </p:cNvPr>
          <p:cNvSpPr/>
          <p:nvPr>
            <p:custDataLst>
              <p:tags r:id="rId9"/>
            </p:custDataLst>
          </p:nvPr>
        </p:nvSpPr>
        <p:spPr>
          <a:xfrm>
            <a:off x="1071901" y="4122695"/>
            <a:ext cx="5202130" cy="1107996"/>
          </a:xfrm>
          <a:prstGeom prst="rect">
            <a:avLst/>
          </a:prstGeom>
        </p:spPr>
        <p:txBody>
          <a:bodyPr wrap="none" rtlCol="0">
            <a:spAutoFit/>
          </a:bodyPr>
          <a:lstStyle/>
          <a:p>
            <a:pPr rtl="0"/>
            <a:r>
              <a:rPr lang="fr" sz="6600" b="1" spc="530" dirty="0">
                <a:solidFill>
                  <a:schemeClr val="accent5"/>
                </a:solidFill>
                <a:latin typeface="Calibri" charset="0"/>
                <a:ea typeface="Calibri" charset="0"/>
                <a:cs typeface="Calibri" charset="0"/>
              </a:rPr>
              <a:t>Intersection</a:t>
            </a:r>
            <a:endParaRPr lang="fr" sz="6000" b="1" spc="530" dirty="0">
              <a:solidFill>
                <a:schemeClr val="accent5"/>
              </a:solidFill>
              <a:latin typeface="Calibri" charset="0"/>
              <a:ea typeface="Calibri" charset="0"/>
              <a:cs typeface="Calibri" charset="0"/>
            </a:endParaRPr>
          </a:p>
        </p:txBody>
      </p:sp>
      <p:sp>
        <p:nvSpPr>
          <p:cNvPr id="104" name="Rectangle 103">
            <a:extLst>
              <a:ext uri="{FF2B5EF4-FFF2-40B4-BE49-F238E27FC236}">
                <a16:creationId xmlns:a16="http://schemas.microsoft.com/office/drawing/2014/main" id="{4B9DFE69-C570-B945-AE5C-20B7E88A39CE}"/>
              </a:ext>
            </a:extLst>
          </p:cNvPr>
          <p:cNvSpPr/>
          <p:nvPr>
            <p:custDataLst>
              <p:tags r:id="rId10"/>
            </p:custDataLst>
          </p:nvPr>
        </p:nvSpPr>
        <p:spPr>
          <a:xfrm>
            <a:off x="7215247" y="5722288"/>
            <a:ext cx="2597506" cy="830997"/>
          </a:xfrm>
          <a:prstGeom prst="rect">
            <a:avLst/>
          </a:prstGeom>
        </p:spPr>
        <p:txBody>
          <a:bodyPr wrap="none" rtlCol="0">
            <a:spAutoFit/>
          </a:bodyPr>
          <a:lstStyle/>
          <a:p>
            <a:pPr rtl="0"/>
            <a:r>
              <a:rPr lang="fr" sz="4800">
                <a:solidFill>
                  <a:schemeClr val="accent5">
                    <a:lumMod val="50000"/>
                  </a:schemeClr>
                </a:solidFill>
                <a:latin typeface="Calibri" charset="0"/>
                <a:ea typeface="Calibri" charset="0"/>
                <a:cs typeface="Calibri" charset="0"/>
              </a:rPr>
              <a:t>MARIAGE</a:t>
            </a:r>
          </a:p>
        </p:txBody>
      </p:sp>
      <p:sp>
        <p:nvSpPr>
          <p:cNvPr id="109" name="Rectangle 108">
            <a:extLst>
              <a:ext uri="{FF2B5EF4-FFF2-40B4-BE49-F238E27FC236}">
                <a16:creationId xmlns:a16="http://schemas.microsoft.com/office/drawing/2014/main" id="{CB53D760-AA03-C741-9B50-BA9E648FBD30}"/>
              </a:ext>
            </a:extLst>
          </p:cNvPr>
          <p:cNvSpPr/>
          <p:nvPr>
            <p:custDataLst>
              <p:tags r:id="rId11"/>
            </p:custDataLst>
          </p:nvPr>
        </p:nvSpPr>
        <p:spPr>
          <a:xfrm rot="5400000">
            <a:off x="4383734" y="5369556"/>
            <a:ext cx="4318811" cy="1107996"/>
          </a:xfrm>
          <a:prstGeom prst="rect">
            <a:avLst/>
          </a:prstGeom>
        </p:spPr>
        <p:txBody>
          <a:bodyPr wrap="none" rtlCol="0">
            <a:spAutoFit/>
          </a:bodyPr>
          <a:lstStyle/>
          <a:p>
            <a:pPr lvl="0" rtl="0"/>
            <a:r>
              <a:rPr lang="fr" sz="6600" spc="600" dirty="0">
                <a:solidFill>
                  <a:schemeClr val="accent1"/>
                </a:solidFill>
                <a:ea typeface="MS PGothic" pitchFamily="34" charset="-128"/>
                <a:cs typeface="MS PGothic" charset="0"/>
              </a:rPr>
              <a:t>VISIBILITÉ</a:t>
            </a:r>
          </a:p>
        </p:txBody>
      </p:sp>
      <p:sp>
        <p:nvSpPr>
          <p:cNvPr id="110" name="Rectangle 109">
            <a:extLst>
              <a:ext uri="{FF2B5EF4-FFF2-40B4-BE49-F238E27FC236}">
                <a16:creationId xmlns:a16="http://schemas.microsoft.com/office/drawing/2014/main" id="{795ED497-3E11-1349-9028-DD0B8F2AC554}"/>
              </a:ext>
            </a:extLst>
          </p:cNvPr>
          <p:cNvSpPr/>
          <p:nvPr>
            <p:custDataLst>
              <p:tags r:id="rId12"/>
            </p:custDataLst>
          </p:nvPr>
        </p:nvSpPr>
        <p:spPr>
          <a:xfrm>
            <a:off x="1118830" y="5009502"/>
            <a:ext cx="6279533" cy="452432"/>
          </a:xfrm>
          <a:prstGeom prst="rect">
            <a:avLst/>
          </a:prstGeom>
        </p:spPr>
        <p:txBody>
          <a:bodyPr wrap="square" rtlCol="0">
            <a:spAutoFit/>
          </a:bodyPr>
          <a:lstStyle/>
          <a:p>
            <a:pPr marL="68263" indent="-68263" rtl="0">
              <a:lnSpc>
                <a:spcPct val="90000"/>
              </a:lnSpc>
            </a:pPr>
            <a:r>
              <a:rPr lang="fr" sz="2600" dirty="0">
                <a:solidFill>
                  <a:schemeClr val="accent5"/>
                </a:solidFill>
                <a:latin typeface="Calibri" charset="0"/>
                <a:ea typeface="Calibri" charset="0"/>
                <a:cs typeface="Calibri" charset="0"/>
              </a:rPr>
              <a:t>du genre et de l’orientation sexuelle</a:t>
            </a:r>
          </a:p>
        </p:txBody>
      </p:sp>
      <p:sp>
        <p:nvSpPr>
          <p:cNvPr id="111" name="Rectangle 110">
            <a:extLst>
              <a:ext uri="{FF2B5EF4-FFF2-40B4-BE49-F238E27FC236}">
                <a16:creationId xmlns:a16="http://schemas.microsoft.com/office/drawing/2014/main" id="{35C27EB4-8E00-3F48-8252-47B8AEFE5DA8}"/>
              </a:ext>
            </a:extLst>
          </p:cNvPr>
          <p:cNvSpPr/>
          <p:nvPr>
            <p:custDataLst>
              <p:tags r:id="rId13"/>
            </p:custDataLst>
          </p:nvPr>
        </p:nvSpPr>
        <p:spPr>
          <a:xfrm>
            <a:off x="7215247" y="6407040"/>
            <a:ext cx="1955022" cy="830997"/>
          </a:xfrm>
          <a:prstGeom prst="rect">
            <a:avLst/>
          </a:prstGeom>
        </p:spPr>
        <p:txBody>
          <a:bodyPr wrap="none" rtlCol="0">
            <a:spAutoFit/>
          </a:bodyPr>
          <a:lstStyle/>
          <a:p>
            <a:pPr rtl="0"/>
            <a:r>
              <a:rPr lang="fr" sz="4800" b="1" spc="170" dirty="0">
                <a:solidFill>
                  <a:schemeClr val="accent5">
                    <a:lumMod val="50000"/>
                  </a:schemeClr>
                </a:solidFill>
                <a:latin typeface="Calibri" charset="0"/>
                <a:ea typeface="Calibri" charset="0"/>
                <a:cs typeface="Calibri" charset="0"/>
              </a:rPr>
              <a:t>FORCÉ</a:t>
            </a:r>
            <a:endParaRPr lang="en-US" sz="6000" b="1" spc="170" dirty="0">
              <a:solidFill>
                <a:schemeClr val="accent5">
                  <a:lumMod val="50000"/>
                </a:schemeClr>
              </a:solidFill>
              <a:latin typeface="Calibri" charset="0"/>
              <a:ea typeface="Calibri" charset="0"/>
              <a:cs typeface="Calibri" charset="0"/>
            </a:endParaRPr>
          </a:p>
        </p:txBody>
      </p:sp>
      <p:sp>
        <p:nvSpPr>
          <p:cNvPr id="112" name="Rectangle 111">
            <a:extLst>
              <a:ext uri="{FF2B5EF4-FFF2-40B4-BE49-F238E27FC236}">
                <a16:creationId xmlns:a16="http://schemas.microsoft.com/office/drawing/2014/main" id="{660C76C9-F228-B045-88DB-2ED8E9CBF959}"/>
              </a:ext>
            </a:extLst>
          </p:cNvPr>
          <p:cNvSpPr/>
          <p:nvPr>
            <p:custDataLst>
              <p:tags r:id="rId14"/>
            </p:custDataLst>
          </p:nvPr>
        </p:nvSpPr>
        <p:spPr>
          <a:xfrm>
            <a:off x="7023104" y="3955257"/>
            <a:ext cx="4633576" cy="1730923"/>
          </a:xfrm>
          <a:prstGeom prst="rect">
            <a:avLst/>
          </a:prstGeom>
        </p:spPr>
        <p:txBody>
          <a:bodyPr wrap="none" rtlCol="0">
            <a:spAutoFit/>
          </a:bodyPr>
          <a:lstStyle/>
          <a:p>
            <a:pPr rtl="0">
              <a:lnSpc>
                <a:spcPct val="80000"/>
              </a:lnSpc>
            </a:pPr>
            <a:r>
              <a:rPr lang="fr" sz="4400" b="1" dirty="0">
                <a:solidFill>
                  <a:schemeClr val="accent2"/>
                </a:solidFill>
                <a:latin typeface="Calibri" charset="0"/>
                <a:ea typeface="MS PGothic" charset="-128"/>
                <a:cs typeface="Calibri" charset="0"/>
              </a:rPr>
              <a:t>Préjudice commis </a:t>
            </a:r>
            <a:br>
              <a:rPr lang="en-US" altLang="en-US" sz="4400" b="1" dirty="0">
                <a:solidFill>
                  <a:schemeClr val="accent2"/>
                </a:solidFill>
                <a:latin typeface="Calibri" charset="0"/>
                <a:ea typeface="MS PGothic" charset="-128"/>
                <a:cs typeface="Calibri" charset="0"/>
              </a:rPr>
            </a:br>
            <a:r>
              <a:rPr lang="fr" sz="4400" dirty="0">
                <a:solidFill>
                  <a:schemeClr val="accent2"/>
                </a:solidFill>
                <a:latin typeface="Calibri" charset="0"/>
                <a:ea typeface="MS PGothic" charset="-128"/>
                <a:cs typeface="Calibri" charset="0"/>
              </a:rPr>
              <a:t>par des acteurs</a:t>
            </a:r>
            <a:r>
              <a:rPr lang="fr" sz="4400" b="1" dirty="0">
                <a:solidFill>
                  <a:schemeClr val="accent2"/>
                </a:solidFill>
                <a:latin typeface="Calibri" charset="0"/>
                <a:ea typeface="MS PGothic" charset="-128"/>
                <a:cs typeface="Calibri" charset="0"/>
              </a:rPr>
              <a:t> </a:t>
            </a:r>
            <a:br>
              <a:rPr lang="en-US" altLang="en-US" sz="4400" b="1" dirty="0">
                <a:solidFill>
                  <a:schemeClr val="accent2"/>
                </a:solidFill>
                <a:latin typeface="Calibri" charset="0"/>
                <a:ea typeface="MS PGothic" charset="-128"/>
                <a:cs typeface="Calibri" charset="0"/>
              </a:rPr>
            </a:br>
            <a:r>
              <a:rPr lang="fr" sz="4400" b="1" spc="300" dirty="0">
                <a:solidFill>
                  <a:schemeClr val="accent2"/>
                </a:solidFill>
                <a:latin typeface="Calibri" charset="0"/>
                <a:ea typeface="MS PGothic" charset="-128"/>
                <a:cs typeface="Calibri" charset="0"/>
              </a:rPr>
              <a:t>NON ÉTATIQUES </a:t>
            </a:r>
          </a:p>
        </p:txBody>
      </p:sp>
      <p:sp>
        <p:nvSpPr>
          <p:cNvPr id="113" name="Rectangle 112">
            <a:extLst>
              <a:ext uri="{FF2B5EF4-FFF2-40B4-BE49-F238E27FC236}">
                <a16:creationId xmlns:a16="http://schemas.microsoft.com/office/drawing/2014/main" id="{A81399FB-C3EF-724D-A766-74872C6E0DD5}"/>
              </a:ext>
            </a:extLst>
          </p:cNvPr>
          <p:cNvSpPr/>
          <p:nvPr>
            <p:custDataLst>
              <p:tags r:id="rId15"/>
            </p:custDataLst>
          </p:nvPr>
        </p:nvSpPr>
        <p:spPr>
          <a:xfrm>
            <a:off x="7215247" y="7330916"/>
            <a:ext cx="4858702" cy="711413"/>
          </a:xfrm>
          <a:prstGeom prst="rect">
            <a:avLst/>
          </a:prstGeom>
        </p:spPr>
        <p:txBody>
          <a:bodyPr wrap="none" rtlCol="0">
            <a:spAutoFit/>
          </a:bodyPr>
          <a:lstStyle/>
          <a:p>
            <a:pPr lvl="0" rtl="0">
              <a:lnSpc>
                <a:spcPct val="70000"/>
              </a:lnSpc>
            </a:pPr>
            <a:r>
              <a:rPr lang="fr" sz="5400" b="1" dirty="0">
                <a:solidFill>
                  <a:schemeClr val="accent5"/>
                </a:solidFill>
                <a:latin typeface="Calibri" charset="0"/>
                <a:ea typeface="Calibri" charset="0"/>
                <a:cs typeface="Calibri" charset="0"/>
              </a:rPr>
              <a:t>Perçues comme </a:t>
            </a:r>
          </a:p>
        </p:txBody>
      </p:sp>
      <p:sp>
        <p:nvSpPr>
          <p:cNvPr id="115" name="Rectangle 114">
            <a:extLst>
              <a:ext uri="{FF2B5EF4-FFF2-40B4-BE49-F238E27FC236}">
                <a16:creationId xmlns:a16="http://schemas.microsoft.com/office/drawing/2014/main" id="{850C3A04-E4D5-A24F-B668-3F49717407BD}"/>
              </a:ext>
            </a:extLst>
          </p:cNvPr>
          <p:cNvSpPr/>
          <p:nvPr>
            <p:custDataLst>
              <p:tags r:id="rId16"/>
            </p:custDataLst>
          </p:nvPr>
        </p:nvSpPr>
        <p:spPr>
          <a:xfrm>
            <a:off x="3353029" y="5795257"/>
            <a:ext cx="3014706" cy="758028"/>
          </a:xfrm>
          <a:prstGeom prst="rect">
            <a:avLst/>
          </a:prstGeom>
        </p:spPr>
        <p:txBody>
          <a:bodyPr wrap="square" rtlCol="0">
            <a:spAutoFit/>
          </a:bodyPr>
          <a:lstStyle/>
          <a:p>
            <a:pPr rtl="0">
              <a:lnSpc>
                <a:spcPct val="70000"/>
              </a:lnSpc>
            </a:pPr>
            <a:r>
              <a:rPr lang="fr" sz="3200" dirty="0">
                <a:solidFill>
                  <a:schemeClr val="accent3"/>
                </a:solidFill>
                <a:latin typeface="Calibri" charset="0"/>
                <a:ea typeface="Calibri" charset="0"/>
                <a:cs typeface="Calibri" charset="0"/>
              </a:rPr>
              <a:t>économique et/</a:t>
            </a:r>
            <a:br>
              <a:rPr lang="en-US" sz="2800" dirty="0">
                <a:solidFill>
                  <a:schemeClr val="accent3"/>
                </a:solidFill>
                <a:latin typeface="Calibri" charset="0"/>
                <a:ea typeface="Calibri" charset="0"/>
                <a:cs typeface="Calibri" charset="0"/>
              </a:rPr>
            </a:br>
            <a:r>
              <a:rPr lang="fr" sz="2800" dirty="0">
                <a:solidFill>
                  <a:schemeClr val="accent3"/>
                </a:solidFill>
                <a:latin typeface="Calibri" charset="0"/>
                <a:ea typeface="Calibri" charset="0"/>
                <a:cs typeface="Calibri" charset="0"/>
              </a:rPr>
              <a:t>ou social inférieur</a:t>
            </a:r>
            <a:endParaRPr lang="en-US" sz="2800" dirty="0">
              <a:solidFill>
                <a:schemeClr val="accent4"/>
              </a:solidFill>
              <a:latin typeface="Calibri" charset="0"/>
              <a:ea typeface="Calibri" charset="0"/>
              <a:cs typeface="Calibri" charset="0"/>
            </a:endParaRPr>
          </a:p>
        </p:txBody>
      </p:sp>
      <p:sp>
        <p:nvSpPr>
          <p:cNvPr id="128" name="Rectangle 127">
            <a:extLst>
              <a:ext uri="{FF2B5EF4-FFF2-40B4-BE49-F238E27FC236}">
                <a16:creationId xmlns:a16="http://schemas.microsoft.com/office/drawing/2014/main" id="{6C8CAECF-8D0C-9B4D-B682-4B8811BFE697}"/>
              </a:ext>
            </a:extLst>
          </p:cNvPr>
          <p:cNvSpPr/>
          <p:nvPr>
            <p:custDataLst>
              <p:tags r:id="rId17"/>
            </p:custDataLst>
          </p:nvPr>
        </p:nvSpPr>
        <p:spPr>
          <a:xfrm>
            <a:off x="6090471" y="8047525"/>
            <a:ext cx="4059445" cy="550920"/>
          </a:xfrm>
          <a:prstGeom prst="rect">
            <a:avLst/>
          </a:prstGeom>
        </p:spPr>
        <p:txBody>
          <a:bodyPr wrap="none" rtlCol="0">
            <a:spAutoFit/>
          </a:bodyPr>
          <a:lstStyle/>
          <a:p>
            <a:pPr lvl="0" rtl="0">
              <a:lnSpc>
                <a:spcPct val="70000"/>
              </a:lnSpc>
            </a:pPr>
            <a:r>
              <a:rPr lang="fr" sz="4000" dirty="0">
                <a:solidFill>
                  <a:schemeClr val="accent5"/>
                </a:solidFill>
                <a:latin typeface="Calibri" charset="0"/>
                <a:ea typeface="Calibri" charset="0"/>
                <a:cs typeface="Calibri" charset="0"/>
              </a:rPr>
              <a:t>gays ou lesbiennes</a:t>
            </a:r>
          </a:p>
        </p:txBody>
      </p:sp>
      <p:sp>
        <p:nvSpPr>
          <p:cNvPr id="129" name="Rectangle 128">
            <a:extLst>
              <a:ext uri="{FF2B5EF4-FFF2-40B4-BE49-F238E27FC236}">
                <a16:creationId xmlns:a16="http://schemas.microsoft.com/office/drawing/2014/main" id="{3E61C14D-69C6-6640-BC54-13CF62ED66FB}"/>
              </a:ext>
            </a:extLst>
          </p:cNvPr>
          <p:cNvSpPr/>
          <p:nvPr>
            <p:custDataLst>
              <p:tags r:id="rId18"/>
            </p:custDataLst>
          </p:nvPr>
        </p:nvSpPr>
        <p:spPr>
          <a:xfrm>
            <a:off x="3746387" y="6128165"/>
            <a:ext cx="3105107" cy="596766"/>
          </a:xfrm>
          <a:prstGeom prst="rect">
            <a:avLst/>
          </a:prstGeom>
        </p:spPr>
        <p:txBody>
          <a:bodyPr wrap="square" rtlCol="0">
            <a:spAutoFit/>
          </a:bodyPr>
          <a:lstStyle/>
          <a:p>
            <a:pPr rtl="0">
              <a:lnSpc>
                <a:spcPct val="70000"/>
              </a:lnSpc>
            </a:pPr>
            <a:r>
              <a:rPr lang="fr" sz="4400" b="1" spc="300">
                <a:solidFill>
                  <a:schemeClr val="accent5">
                    <a:lumMod val="75000"/>
                  </a:schemeClr>
                </a:solidFill>
                <a:latin typeface="Calibri" charset="0"/>
                <a:ea typeface="Calibri" charset="0"/>
                <a:cs typeface="Calibri" charset="0"/>
              </a:rPr>
              <a:t> </a:t>
            </a:r>
            <a:endParaRPr lang="en-US" sz="4400" b="1" spc="220" dirty="0">
              <a:solidFill>
                <a:schemeClr val="accent5">
                  <a:lumMod val="75000"/>
                </a:schemeClr>
              </a:solidFill>
              <a:latin typeface="Calibri" charset="0"/>
              <a:ea typeface="Calibri" charset="0"/>
              <a:cs typeface="Calibri" charset="0"/>
            </a:endParaRPr>
          </a:p>
        </p:txBody>
      </p:sp>
      <p:sp>
        <p:nvSpPr>
          <p:cNvPr id="63" name="Rectangle 62">
            <a:extLst>
              <a:ext uri="{FF2B5EF4-FFF2-40B4-BE49-F238E27FC236}">
                <a16:creationId xmlns:a16="http://schemas.microsoft.com/office/drawing/2014/main" id="{F8428BE7-6C79-594C-9724-28C64B6C6C5D}"/>
              </a:ext>
            </a:extLst>
          </p:cNvPr>
          <p:cNvSpPr/>
          <p:nvPr>
            <p:custDataLst>
              <p:tags r:id="rId19"/>
            </p:custDataLst>
          </p:nvPr>
        </p:nvSpPr>
        <p:spPr>
          <a:xfrm>
            <a:off x="444500" y="2489116"/>
            <a:ext cx="6049259" cy="954107"/>
          </a:xfrm>
          <a:prstGeom prst="rect">
            <a:avLst/>
          </a:prstGeom>
          <a:solidFill>
            <a:schemeClr val="accent5"/>
          </a:solidFill>
        </p:spPr>
        <p:txBody>
          <a:bodyPr wrap="square" rtlCol="0">
            <a:spAutoFit/>
          </a:bodyPr>
          <a:lstStyle/>
          <a:p>
            <a:pPr algn="ctr" rtl="0"/>
            <a:r>
              <a:rPr lang="fr" sz="2800" b="1" dirty="0">
                <a:solidFill>
                  <a:schemeClr val="bg1"/>
                </a:solidFill>
              </a:rPr>
              <a:t>Mener un entretien avec une catégorie spécifique de personnes</a:t>
            </a:r>
            <a:endParaRPr lang="en-US" sz="3600" b="1" dirty="0">
              <a:solidFill>
                <a:schemeClr val="bg1"/>
              </a:solidFill>
            </a:endParaRPr>
          </a:p>
        </p:txBody>
      </p:sp>
      <p:sp>
        <p:nvSpPr>
          <p:cNvPr id="88" name="Rectangle 87">
            <a:extLst>
              <a:ext uri="{FF2B5EF4-FFF2-40B4-BE49-F238E27FC236}">
                <a16:creationId xmlns:a16="http://schemas.microsoft.com/office/drawing/2014/main" id="{7E7B4CD7-04AC-8D46-8C3D-024D68669039}"/>
              </a:ext>
            </a:extLst>
          </p:cNvPr>
          <p:cNvSpPr/>
          <p:nvPr>
            <p:custDataLst>
              <p:tags r:id="rId20"/>
            </p:custDataLst>
          </p:nvPr>
        </p:nvSpPr>
        <p:spPr>
          <a:xfrm>
            <a:off x="6876256" y="2489115"/>
            <a:ext cx="5412448" cy="954107"/>
          </a:xfrm>
          <a:prstGeom prst="rect">
            <a:avLst/>
          </a:prstGeom>
        </p:spPr>
        <p:txBody>
          <a:bodyPr wrap="square" rtlCol="0">
            <a:spAutoFit/>
          </a:bodyPr>
          <a:lstStyle/>
          <a:p>
            <a:r>
              <a:rPr lang="fr" sz="2800" dirty="0"/>
              <a:t>Personnes présentant une diversité d’</a:t>
            </a:r>
            <a:r>
              <a:rPr lang="fr" sz="2800" b="1" dirty="0"/>
              <a:t>orientation sexuelle</a:t>
            </a:r>
          </a:p>
        </p:txBody>
      </p:sp>
      <p:cxnSp>
        <p:nvCxnSpPr>
          <p:cNvPr id="89" name="Straight Connector 88">
            <a:extLst>
              <a:ext uri="{FF2B5EF4-FFF2-40B4-BE49-F238E27FC236}">
                <a16:creationId xmlns:a16="http://schemas.microsoft.com/office/drawing/2014/main" id="{AA414CF2-2166-0B46-8CAF-899C9B8F7CE9}"/>
              </a:ext>
            </a:extLst>
          </p:cNvPr>
          <p:cNvCxnSpPr>
            <a:cxnSpLocks/>
          </p:cNvCxnSpPr>
          <p:nvPr>
            <p:custDataLst>
              <p:tags r:id="rId21"/>
            </p:custDataLst>
          </p:nvPr>
        </p:nvCxnSpPr>
        <p:spPr bwMode="auto">
          <a:xfrm>
            <a:off x="6756229" y="2489412"/>
            <a:ext cx="0" cy="986104"/>
          </a:xfrm>
          <a:prstGeom prst="line">
            <a:avLst/>
          </a:prstGeom>
          <a:blipFill dpi="0" rotWithShape="0">
            <a:blip r:embed="rId24"/>
            <a:srcRect/>
            <a:tile tx="0" ty="0" sx="100000" sy="100000" flip="none" algn="tl"/>
          </a:blipFill>
          <a:ln w="57150"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89311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fade">
                                      <p:cBhvr>
                                        <p:cTn id="7" dur="500"/>
                                        <p:tgtEl>
                                          <p:spTgt spid="1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8"/>
                                        </p:tgtEl>
                                        <p:attrNameLst>
                                          <p:attrName>style.visibility</p:attrName>
                                        </p:attrNameLst>
                                      </p:cBhvr>
                                      <p:to>
                                        <p:strVal val="visible"/>
                                      </p:to>
                                    </p:set>
                                    <p:animEffect transition="in" filter="fade">
                                      <p:cBhvr>
                                        <p:cTn id="11" dur="500"/>
                                        <p:tgtEl>
                                          <p:spTgt spid="12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9"/>
                                        </p:tgtEl>
                                        <p:attrNameLst>
                                          <p:attrName>style.visibility</p:attrName>
                                        </p:attrNameLst>
                                      </p:cBhvr>
                                      <p:to>
                                        <p:strVal val="visible"/>
                                      </p:to>
                                    </p:set>
                                    <p:animEffect transition="in" filter="fade">
                                      <p:cBhvr>
                                        <p:cTn id="15" dur="500"/>
                                        <p:tgtEl>
                                          <p:spTgt spid="10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9"/>
                                        </p:tgtEl>
                                        <p:attrNameLst>
                                          <p:attrName>style.visibility</p:attrName>
                                        </p:attrNameLst>
                                      </p:cBhvr>
                                      <p:to>
                                        <p:strVal val="visible"/>
                                      </p:to>
                                    </p:set>
                                    <p:animEffect transition="in" filter="fade">
                                      <p:cBhvr>
                                        <p:cTn id="19" dur="500"/>
                                        <p:tgtEl>
                                          <p:spTgt spid="12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9"/>
                                        </p:tgtEl>
                                        <p:attrNameLst>
                                          <p:attrName>style.visibility</p:attrName>
                                        </p:attrNameLst>
                                      </p:cBhvr>
                                      <p:to>
                                        <p:strVal val="visible"/>
                                      </p:to>
                                    </p:set>
                                    <p:animEffect transition="in" filter="fade">
                                      <p:cBhvr>
                                        <p:cTn id="23" dur="500"/>
                                        <p:tgtEl>
                                          <p:spTgt spid="9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00"/>
                                        </p:tgtEl>
                                        <p:attrNameLst>
                                          <p:attrName>style.visibility</p:attrName>
                                        </p:attrNameLst>
                                      </p:cBhvr>
                                      <p:to>
                                        <p:strVal val="visible"/>
                                      </p:to>
                                    </p:set>
                                    <p:animEffect transition="in" filter="fade">
                                      <p:cBhvr>
                                        <p:cTn id="27" dur="500"/>
                                        <p:tgtEl>
                                          <p:spTgt spid="100"/>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15"/>
                                        </p:tgtEl>
                                        <p:attrNameLst>
                                          <p:attrName>style.visibility</p:attrName>
                                        </p:attrNameLst>
                                      </p:cBhvr>
                                      <p:to>
                                        <p:strVal val="visible"/>
                                      </p:to>
                                    </p:set>
                                    <p:animEffect transition="in" filter="fade">
                                      <p:cBhvr>
                                        <p:cTn id="31" dur="500"/>
                                        <p:tgtEl>
                                          <p:spTgt spid="115"/>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01"/>
                                        </p:tgtEl>
                                        <p:attrNameLst>
                                          <p:attrName>style.visibility</p:attrName>
                                        </p:attrNameLst>
                                      </p:cBhvr>
                                      <p:to>
                                        <p:strVal val="visible"/>
                                      </p:to>
                                    </p:set>
                                    <p:animEffect transition="in" filter="fade">
                                      <p:cBhvr>
                                        <p:cTn id="35" dur="500"/>
                                        <p:tgtEl>
                                          <p:spTgt spid="101"/>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10"/>
                                        </p:tgtEl>
                                        <p:attrNameLst>
                                          <p:attrName>style.visibility</p:attrName>
                                        </p:attrNameLst>
                                      </p:cBhvr>
                                      <p:to>
                                        <p:strVal val="visible"/>
                                      </p:to>
                                    </p:set>
                                    <p:animEffect transition="in" filter="fade">
                                      <p:cBhvr>
                                        <p:cTn id="39" dur="500"/>
                                        <p:tgtEl>
                                          <p:spTgt spid="110"/>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12"/>
                                        </p:tgtEl>
                                        <p:attrNameLst>
                                          <p:attrName>style.visibility</p:attrName>
                                        </p:attrNameLst>
                                      </p:cBhvr>
                                      <p:to>
                                        <p:strVal val="visible"/>
                                      </p:to>
                                    </p:set>
                                    <p:animEffect transition="in" filter="fade">
                                      <p:cBhvr>
                                        <p:cTn id="43" dur="500"/>
                                        <p:tgtEl>
                                          <p:spTgt spid="112"/>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04"/>
                                        </p:tgtEl>
                                        <p:attrNameLst>
                                          <p:attrName>style.visibility</p:attrName>
                                        </p:attrNameLst>
                                      </p:cBhvr>
                                      <p:to>
                                        <p:strVal val="visible"/>
                                      </p:to>
                                    </p:set>
                                    <p:animEffect transition="in" filter="fade">
                                      <p:cBhvr>
                                        <p:cTn id="47" dur="500"/>
                                        <p:tgtEl>
                                          <p:spTgt spid="104"/>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11"/>
                                        </p:tgtEl>
                                        <p:attrNameLst>
                                          <p:attrName>style.visibility</p:attrName>
                                        </p:attrNameLst>
                                      </p:cBhvr>
                                      <p:to>
                                        <p:strVal val="visible"/>
                                      </p:to>
                                    </p:set>
                                    <p:animEffect transition="in" filter="fade">
                                      <p:cBhvr>
                                        <p:cTn id="51"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0" grpId="0"/>
      <p:bldP spid="101" grpId="0"/>
      <p:bldP spid="104" grpId="0"/>
      <p:bldP spid="109" grpId="0"/>
      <p:bldP spid="110" grpId="0"/>
      <p:bldP spid="111" grpId="0"/>
      <p:bldP spid="112" grpId="0"/>
      <p:bldP spid="113" grpId="0"/>
      <p:bldP spid="115" grpId="0"/>
      <p:bldP spid="128" grpId="0"/>
      <p:bldP spid="12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custDataLst>
              <p:tags r:id="rId1"/>
            </p:custDataLst>
          </p:nvPr>
        </p:nvSpPr>
        <p:spPr>
          <a:xfrm>
            <a:off x="596900" y="322247"/>
            <a:ext cx="12558713" cy="854455"/>
          </a:xfrm>
        </p:spPr>
        <p:txBody>
          <a:bodyPr rtlCol="0">
            <a:normAutofit/>
          </a:bodyPr>
          <a:lstStyle/>
          <a:p>
            <a:pPr lvl="0" algn="l" rtl="0"/>
            <a:r>
              <a:rPr lang="fr" sz="3200"/>
              <a:t>ANALYSER LE TÉMOIGNAGE</a:t>
            </a:r>
          </a:p>
        </p:txBody>
      </p:sp>
      <p:grpSp>
        <p:nvGrpSpPr>
          <p:cNvPr id="66" name="Group 65">
            <a:extLst>
              <a:ext uri="{FF2B5EF4-FFF2-40B4-BE49-F238E27FC236}">
                <a16:creationId xmlns:a16="http://schemas.microsoft.com/office/drawing/2014/main" id="{0F28F978-9E0A-2F4D-B0FC-FD60CF4FF0D2}"/>
              </a:ext>
            </a:extLst>
          </p:cNvPr>
          <p:cNvGrpSpPr/>
          <p:nvPr>
            <p:custDataLst>
              <p:tags r:id="rId2"/>
            </p:custDataLst>
          </p:nvPr>
        </p:nvGrpSpPr>
        <p:grpSpPr>
          <a:xfrm>
            <a:off x="663643" y="1176091"/>
            <a:ext cx="1557043" cy="988197"/>
            <a:chOff x="663643" y="1568537"/>
            <a:chExt cx="2877844" cy="1826460"/>
          </a:xfrm>
        </p:grpSpPr>
        <p:sp>
          <p:nvSpPr>
            <p:cNvPr id="67" name="Notched Right Arrow 66">
              <a:extLst>
                <a:ext uri="{FF2B5EF4-FFF2-40B4-BE49-F238E27FC236}">
                  <a16:creationId xmlns:a16="http://schemas.microsoft.com/office/drawing/2014/main" id="{072C5D99-C168-9043-8BA8-0DD93540EA11}"/>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800"/>
            </a:p>
          </p:txBody>
        </p:sp>
        <p:grpSp>
          <p:nvGrpSpPr>
            <p:cNvPr id="68" name="Group 552">
              <a:extLst>
                <a:ext uri="{FF2B5EF4-FFF2-40B4-BE49-F238E27FC236}">
                  <a16:creationId xmlns:a16="http://schemas.microsoft.com/office/drawing/2014/main" id="{9C515374-4348-1A4A-9278-F66471D83DEC}"/>
                </a:ext>
              </a:extLst>
            </p:cNvPr>
            <p:cNvGrpSpPr/>
            <p:nvPr/>
          </p:nvGrpSpPr>
          <p:grpSpPr>
            <a:xfrm>
              <a:off x="1549197" y="1702393"/>
              <a:ext cx="1003522" cy="729835"/>
              <a:chOff x="6238876" y="2390775"/>
              <a:chExt cx="576262" cy="419101"/>
            </a:xfrm>
            <a:solidFill>
              <a:schemeClr val="bg1"/>
            </a:solidFill>
          </p:grpSpPr>
          <p:sp>
            <p:nvSpPr>
              <p:cNvPr id="70" name="Rectangle 89">
                <a:extLst>
                  <a:ext uri="{FF2B5EF4-FFF2-40B4-BE49-F238E27FC236}">
                    <a16:creationId xmlns:a16="http://schemas.microsoft.com/office/drawing/2014/main" id="{7350BE68-51C8-BE40-B130-1FF3C01B9765}"/>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1600"/>
              </a:p>
            </p:txBody>
          </p:sp>
          <p:sp>
            <p:nvSpPr>
              <p:cNvPr id="71" name="Rectangle 90">
                <a:extLst>
                  <a:ext uri="{FF2B5EF4-FFF2-40B4-BE49-F238E27FC236}">
                    <a16:creationId xmlns:a16="http://schemas.microsoft.com/office/drawing/2014/main" id="{E05C5EBB-5A51-4246-9508-26B6726E266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1600"/>
              </a:p>
            </p:txBody>
          </p:sp>
          <p:sp>
            <p:nvSpPr>
              <p:cNvPr id="72" name="Freeform 91">
                <a:extLst>
                  <a:ext uri="{FF2B5EF4-FFF2-40B4-BE49-F238E27FC236}">
                    <a16:creationId xmlns:a16="http://schemas.microsoft.com/office/drawing/2014/main" id="{D07892AE-CE43-AE40-BA71-874A2BDF2D8F}"/>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600"/>
              </a:p>
            </p:txBody>
          </p:sp>
          <p:sp>
            <p:nvSpPr>
              <p:cNvPr id="73" name="Freeform 92">
                <a:extLst>
                  <a:ext uri="{FF2B5EF4-FFF2-40B4-BE49-F238E27FC236}">
                    <a16:creationId xmlns:a16="http://schemas.microsoft.com/office/drawing/2014/main" id="{2A834C9A-29D4-CA48-98D8-26F04B91A6EA}"/>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600"/>
              </a:p>
            </p:txBody>
          </p:sp>
          <p:sp>
            <p:nvSpPr>
              <p:cNvPr id="74" name="Freeform 93">
                <a:extLst>
                  <a:ext uri="{FF2B5EF4-FFF2-40B4-BE49-F238E27FC236}">
                    <a16:creationId xmlns:a16="http://schemas.microsoft.com/office/drawing/2014/main" id="{7DDA4D5C-6927-F346-87F7-9133CE9DB135}"/>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600"/>
              </a:p>
            </p:txBody>
          </p:sp>
          <p:sp>
            <p:nvSpPr>
              <p:cNvPr id="75" name="Rectangle 94">
                <a:extLst>
                  <a:ext uri="{FF2B5EF4-FFF2-40B4-BE49-F238E27FC236}">
                    <a16:creationId xmlns:a16="http://schemas.microsoft.com/office/drawing/2014/main" id="{51B0D009-1BA9-C64E-A94F-A0194A5CAF40}"/>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1600"/>
              </a:p>
            </p:txBody>
          </p:sp>
          <p:sp>
            <p:nvSpPr>
              <p:cNvPr id="76" name="Freeform 95">
                <a:extLst>
                  <a:ext uri="{FF2B5EF4-FFF2-40B4-BE49-F238E27FC236}">
                    <a16:creationId xmlns:a16="http://schemas.microsoft.com/office/drawing/2014/main" id="{F5E01493-3025-9646-A3B6-8749549F9C56}"/>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600"/>
              </a:p>
            </p:txBody>
          </p:sp>
          <p:sp>
            <p:nvSpPr>
              <p:cNvPr id="77" name="Freeform 96">
                <a:extLst>
                  <a:ext uri="{FF2B5EF4-FFF2-40B4-BE49-F238E27FC236}">
                    <a16:creationId xmlns:a16="http://schemas.microsoft.com/office/drawing/2014/main" id="{FEAAB6AC-45E9-D541-B959-943D4F5CD7DE}"/>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600"/>
              </a:p>
            </p:txBody>
          </p:sp>
          <p:sp>
            <p:nvSpPr>
              <p:cNvPr id="78" name="Rectangle 97">
                <a:extLst>
                  <a:ext uri="{FF2B5EF4-FFF2-40B4-BE49-F238E27FC236}">
                    <a16:creationId xmlns:a16="http://schemas.microsoft.com/office/drawing/2014/main" id="{5C44B5D5-6B8B-864E-8F15-28438618D47B}"/>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1600"/>
              </a:p>
            </p:txBody>
          </p:sp>
          <p:sp>
            <p:nvSpPr>
              <p:cNvPr id="79" name="Freeform 98">
                <a:extLst>
                  <a:ext uri="{FF2B5EF4-FFF2-40B4-BE49-F238E27FC236}">
                    <a16:creationId xmlns:a16="http://schemas.microsoft.com/office/drawing/2014/main" id="{C8B532F3-CC17-2143-BA57-2E701F070949}"/>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600"/>
              </a:p>
            </p:txBody>
          </p:sp>
          <p:sp>
            <p:nvSpPr>
              <p:cNvPr id="80" name="Freeform 99">
                <a:extLst>
                  <a:ext uri="{FF2B5EF4-FFF2-40B4-BE49-F238E27FC236}">
                    <a16:creationId xmlns:a16="http://schemas.microsoft.com/office/drawing/2014/main" id="{67EABA33-31C3-0D4F-8EE5-1EDD341380E8}"/>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600"/>
              </a:p>
            </p:txBody>
          </p:sp>
          <p:sp>
            <p:nvSpPr>
              <p:cNvPr id="81" name="Freeform 100">
                <a:extLst>
                  <a:ext uri="{FF2B5EF4-FFF2-40B4-BE49-F238E27FC236}">
                    <a16:creationId xmlns:a16="http://schemas.microsoft.com/office/drawing/2014/main" id="{DE095970-0AD9-F445-A3F7-7CBCC33276D5}"/>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600"/>
              </a:p>
            </p:txBody>
          </p:sp>
          <p:sp>
            <p:nvSpPr>
              <p:cNvPr id="82" name="Freeform 101">
                <a:extLst>
                  <a:ext uri="{FF2B5EF4-FFF2-40B4-BE49-F238E27FC236}">
                    <a16:creationId xmlns:a16="http://schemas.microsoft.com/office/drawing/2014/main" id="{D0CE6DCC-E9DE-DC42-AA2C-2D999D590922}"/>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600"/>
              </a:p>
            </p:txBody>
          </p:sp>
          <p:sp>
            <p:nvSpPr>
              <p:cNvPr id="83" name="Freeform 102">
                <a:extLst>
                  <a:ext uri="{FF2B5EF4-FFF2-40B4-BE49-F238E27FC236}">
                    <a16:creationId xmlns:a16="http://schemas.microsoft.com/office/drawing/2014/main" id="{41D8AF75-ABD1-5340-A55B-FDE68029EB9B}"/>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600"/>
              </a:p>
            </p:txBody>
          </p:sp>
          <p:sp>
            <p:nvSpPr>
              <p:cNvPr id="84" name="Freeform 103">
                <a:extLst>
                  <a:ext uri="{FF2B5EF4-FFF2-40B4-BE49-F238E27FC236}">
                    <a16:creationId xmlns:a16="http://schemas.microsoft.com/office/drawing/2014/main" id="{4A12CC67-23BA-1044-86CD-21C09B81DB1D}"/>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600"/>
              </a:p>
            </p:txBody>
          </p:sp>
          <p:sp>
            <p:nvSpPr>
              <p:cNvPr id="85" name="Freeform 104">
                <a:extLst>
                  <a:ext uri="{FF2B5EF4-FFF2-40B4-BE49-F238E27FC236}">
                    <a16:creationId xmlns:a16="http://schemas.microsoft.com/office/drawing/2014/main" id="{05398F4D-F4DD-234F-9D5F-7AB915249139}"/>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600"/>
              </a:p>
            </p:txBody>
          </p:sp>
          <p:sp>
            <p:nvSpPr>
              <p:cNvPr id="86" name="Freeform 105">
                <a:extLst>
                  <a:ext uri="{FF2B5EF4-FFF2-40B4-BE49-F238E27FC236}">
                    <a16:creationId xmlns:a16="http://schemas.microsoft.com/office/drawing/2014/main" id="{986B4383-2D23-674F-B31A-3F307FA2FEA3}"/>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600"/>
              </a:p>
            </p:txBody>
          </p:sp>
        </p:grpSp>
        <p:sp>
          <p:nvSpPr>
            <p:cNvPr id="69" name="Oval 68">
              <a:extLst>
                <a:ext uri="{FF2B5EF4-FFF2-40B4-BE49-F238E27FC236}">
                  <a16:creationId xmlns:a16="http://schemas.microsoft.com/office/drawing/2014/main" id="{873AD25D-62B6-7347-93FA-791A833F0053}"/>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400" b="1"/>
                <a:t>01</a:t>
              </a:r>
              <a:endParaRPr lang="en-US" sz="1600" b="1" dirty="0"/>
            </a:p>
          </p:txBody>
        </p:sp>
      </p:grpSp>
      <p:grpSp>
        <p:nvGrpSpPr>
          <p:cNvPr id="44" name="Group 43">
            <a:extLst>
              <a:ext uri="{FF2B5EF4-FFF2-40B4-BE49-F238E27FC236}">
                <a16:creationId xmlns:a16="http://schemas.microsoft.com/office/drawing/2014/main" id="{61608655-670D-7A41-813C-2876969C9A29}"/>
              </a:ext>
            </a:extLst>
          </p:cNvPr>
          <p:cNvGrpSpPr/>
          <p:nvPr>
            <p:custDataLst>
              <p:tags r:id="rId3"/>
            </p:custDataLst>
          </p:nvPr>
        </p:nvGrpSpPr>
        <p:grpSpPr>
          <a:xfrm>
            <a:off x="3086760" y="1171630"/>
            <a:ext cx="1542891" cy="975150"/>
            <a:chOff x="2545374" y="3461879"/>
            <a:chExt cx="2877844" cy="1818879"/>
          </a:xfrm>
        </p:grpSpPr>
        <p:sp>
          <p:nvSpPr>
            <p:cNvPr id="46" name="Notched Right Arrow 45">
              <a:extLst>
                <a:ext uri="{FF2B5EF4-FFF2-40B4-BE49-F238E27FC236}">
                  <a16:creationId xmlns:a16="http://schemas.microsoft.com/office/drawing/2014/main" id="{78479614-5995-0F4A-9321-279C4D2F868F}"/>
                </a:ext>
              </a:extLst>
            </p:cNvPr>
            <p:cNvSpPr/>
            <p:nvPr/>
          </p:nvSpPr>
          <p:spPr bwMode="auto">
            <a:xfrm>
              <a:off x="2545374" y="3461879"/>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800"/>
            </a:p>
          </p:txBody>
        </p:sp>
        <p:sp>
          <p:nvSpPr>
            <p:cNvPr id="52" name="Freeform 217">
              <a:extLst>
                <a:ext uri="{FF2B5EF4-FFF2-40B4-BE49-F238E27FC236}">
                  <a16:creationId xmlns:a16="http://schemas.microsoft.com/office/drawing/2014/main" id="{E467B13F-1038-5B49-9D6B-25C41BB3923A}"/>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600">
                <a:solidFill>
                  <a:schemeClr val="tx1">
                    <a:lumMod val="90000"/>
                    <a:lumOff val="10000"/>
                  </a:schemeClr>
                </a:solidFill>
              </a:endParaRPr>
            </a:p>
          </p:txBody>
        </p:sp>
        <p:sp>
          <p:nvSpPr>
            <p:cNvPr id="53" name="Freeform 218">
              <a:extLst>
                <a:ext uri="{FF2B5EF4-FFF2-40B4-BE49-F238E27FC236}">
                  <a16:creationId xmlns:a16="http://schemas.microsoft.com/office/drawing/2014/main" id="{E2333BCF-6593-F14A-9DD5-88C0B345F595}"/>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600" dirty="0">
                <a:solidFill>
                  <a:schemeClr val="tx1">
                    <a:lumMod val="90000"/>
                    <a:lumOff val="10000"/>
                  </a:schemeClr>
                </a:solidFill>
              </a:endParaRPr>
            </a:p>
          </p:txBody>
        </p:sp>
        <p:sp>
          <p:nvSpPr>
            <p:cNvPr id="56" name="Oval 55">
              <a:extLst>
                <a:ext uri="{FF2B5EF4-FFF2-40B4-BE49-F238E27FC236}">
                  <a16:creationId xmlns:a16="http://schemas.microsoft.com/office/drawing/2014/main" id="{141733B9-3499-EB40-870B-18EC11C982C3}"/>
                </a:ext>
              </a:extLst>
            </p:cNvPr>
            <p:cNvSpPr/>
            <p:nvPr/>
          </p:nvSpPr>
          <p:spPr>
            <a:xfrm>
              <a:off x="3565632" y="4468536"/>
              <a:ext cx="812221" cy="812222"/>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400" b="1"/>
                <a:t>02</a:t>
              </a:r>
            </a:p>
          </p:txBody>
        </p:sp>
      </p:grpSp>
      <p:cxnSp>
        <p:nvCxnSpPr>
          <p:cNvPr id="126" name="Straight Connector 125">
            <a:extLst>
              <a:ext uri="{FF2B5EF4-FFF2-40B4-BE49-F238E27FC236}">
                <a16:creationId xmlns:a16="http://schemas.microsoft.com/office/drawing/2014/main" id="{D370D73F-8ED2-0349-811F-0AF31EE35428}"/>
              </a:ext>
            </a:extLst>
          </p:cNvPr>
          <p:cNvCxnSpPr>
            <a:cxnSpLocks/>
          </p:cNvCxnSpPr>
          <p:nvPr>
            <p:custDataLst>
              <p:tags r:id="rId4"/>
            </p:custDataLst>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102" name="Group 101">
            <a:extLst>
              <a:ext uri="{FF2B5EF4-FFF2-40B4-BE49-F238E27FC236}">
                <a16:creationId xmlns:a16="http://schemas.microsoft.com/office/drawing/2014/main" id="{53E4FE03-15F2-A343-9C8A-8F8916C41B3F}"/>
              </a:ext>
            </a:extLst>
          </p:cNvPr>
          <p:cNvGrpSpPr/>
          <p:nvPr>
            <p:custDataLst>
              <p:tags r:id="rId5"/>
            </p:custDataLst>
          </p:nvPr>
        </p:nvGrpSpPr>
        <p:grpSpPr>
          <a:xfrm>
            <a:off x="5716551" y="1162143"/>
            <a:ext cx="1555360" cy="970072"/>
            <a:chOff x="5059976" y="3461879"/>
            <a:chExt cx="2877844" cy="1794899"/>
          </a:xfrm>
        </p:grpSpPr>
        <p:sp>
          <p:nvSpPr>
            <p:cNvPr id="103" name="Notched Right Arrow 102">
              <a:extLst>
                <a:ext uri="{FF2B5EF4-FFF2-40B4-BE49-F238E27FC236}">
                  <a16:creationId xmlns:a16="http://schemas.microsoft.com/office/drawing/2014/main" id="{992F2638-1B00-3943-BABC-5EFE6026970D}"/>
                </a:ext>
              </a:extLst>
            </p:cNvPr>
            <p:cNvSpPr/>
            <p:nvPr/>
          </p:nvSpPr>
          <p:spPr bwMode="auto">
            <a:xfrm>
              <a:off x="5059976" y="34618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800"/>
            </a:p>
          </p:txBody>
        </p:sp>
        <p:grpSp>
          <p:nvGrpSpPr>
            <p:cNvPr id="105" name="Group 104">
              <a:extLst>
                <a:ext uri="{FF2B5EF4-FFF2-40B4-BE49-F238E27FC236}">
                  <a16:creationId xmlns:a16="http://schemas.microsoft.com/office/drawing/2014/main" id="{68A126E0-FCB0-9648-AB70-A164D828981C}"/>
                </a:ext>
              </a:extLst>
            </p:cNvPr>
            <p:cNvGrpSpPr/>
            <p:nvPr/>
          </p:nvGrpSpPr>
          <p:grpSpPr>
            <a:xfrm>
              <a:off x="6277158" y="3667181"/>
              <a:ext cx="220868" cy="263136"/>
              <a:chOff x="4414050" y="5943186"/>
              <a:chExt cx="483298" cy="575789"/>
            </a:xfrm>
            <a:solidFill>
              <a:schemeClr val="bg1"/>
            </a:solidFill>
          </p:grpSpPr>
          <p:sp>
            <p:nvSpPr>
              <p:cNvPr id="108" name="Freeform 871">
                <a:extLst>
                  <a:ext uri="{FF2B5EF4-FFF2-40B4-BE49-F238E27FC236}">
                    <a16:creationId xmlns:a16="http://schemas.microsoft.com/office/drawing/2014/main" id="{33DB7B64-498C-204B-9D42-4E6D6F24435F}"/>
                  </a:ext>
                </a:extLst>
              </p:cNvPr>
              <p:cNvSpPr>
                <a:spLocks/>
              </p:cNvSpPr>
              <p:nvPr/>
            </p:nvSpPr>
            <p:spPr bwMode="auto">
              <a:xfrm>
                <a:off x="4525430" y="5943186"/>
                <a:ext cx="260538" cy="261189"/>
              </a:xfrm>
              <a:custGeom>
                <a:avLst/>
                <a:gdLst>
                  <a:gd name="T0" fmla="*/ 599 w 1200"/>
                  <a:gd name="T1" fmla="*/ 0 h 1202"/>
                  <a:gd name="T2" fmla="*/ 670 w 1200"/>
                  <a:gd name="T3" fmla="*/ 5 h 1202"/>
                  <a:gd name="T4" fmla="*/ 738 w 1200"/>
                  <a:gd name="T5" fmla="*/ 16 h 1202"/>
                  <a:gd name="T6" fmla="*/ 803 w 1200"/>
                  <a:gd name="T7" fmla="*/ 36 h 1202"/>
                  <a:gd name="T8" fmla="*/ 864 w 1200"/>
                  <a:gd name="T9" fmla="*/ 61 h 1202"/>
                  <a:gd name="T10" fmla="*/ 921 w 1200"/>
                  <a:gd name="T11" fmla="*/ 93 h 1202"/>
                  <a:gd name="T12" fmla="*/ 975 w 1200"/>
                  <a:gd name="T13" fmla="*/ 132 h 1202"/>
                  <a:gd name="T14" fmla="*/ 1024 w 1200"/>
                  <a:gd name="T15" fmla="*/ 177 h 1202"/>
                  <a:gd name="T16" fmla="*/ 1069 w 1200"/>
                  <a:gd name="T17" fmla="*/ 226 h 1202"/>
                  <a:gd name="T18" fmla="*/ 1107 w 1200"/>
                  <a:gd name="T19" fmla="*/ 280 h 1202"/>
                  <a:gd name="T20" fmla="*/ 1140 w 1200"/>
                  <a:gd name="T21" fmla="*/ 337 h 1202"/>
                  <a:gd name="T22" fmla="*/ 1165 w 1200"/>
                  <a:gd name="T23" fmla="*/ 398 h 1202"/>
                  <a:gd name="T24" fmla="*/ 1185 w 1200"/>
                  <a:gd name="T25" fmla="*/ 463 h 1202"/>
                  <a:gd name="T26" fmla="*/ 1196 w 1200"/>
                  <a:gd name="T27" fmla="*/ 531 h 1202"/>
                  <a:gd name="T28" fmla="*/ 1200 w 1200"/>
                  <a:gd name="T29" fmla="*/ 601 h 1202"/>
                  <a:gd name="T30" fmla="*/ 1196 w 1200"/>
                  <a:gd name="T31" fmla="*/ 672 h 1202"/>
                  <a:gd name="T32" fmla="*/ 1185 w 1200"/>
                  <a:gd name="T33" fmla="*/ 739 h 1202"/>
                  <a:gd name="T34" fmla="*/ 1165 w 1200"/>
                  <a:gd name="T35" fmla="*/ 804 h 1202"/>
                  <a:gd name="T36" fmla="*/ 1140 w 1200"/>
                  <a:gd name="T37" fmla="*/ 865 h 1202"/>
                  <a:gd name="T38" fmla="*/ 1107 w 1200"/>
                  <a:gd name="T39" fmla="*/ 923 h 1202"/>
                  <a:gd name="T40" fmla="*/ 1069 w 1200"/>
                  <a:gd name="T41" fmla="*/ 976 h 1202"/>
                  <a:gd name="T42" fmla="*/ 1024 w 1200"/>
                  <a:gd name="T43" fmla="*/ 1026 h 1202"/>
                  <a:gd name="T44" fmla="*/ 975 w 1200"/>
                  <a:gd name="T45" fmla="*/ 1071 h 1202"/>
                  <a:gd name="T46" fmla="*/ 921 w 1200"/>
                  <a:gd name="T47" fmla="*/ 1109 h 1202"/>
                  <a:gd name="T48" fmla="*/ 864 w 1200"/>
                  <a:gd name="T49" fmla="*/ 1141 h 1202"/>
                  <a:gd name="T50" fmla="*/ 803 w 1200"/>
                  <a:gd name="T51" fmla="*/ 1167 h 1202"/>
                  <a:gd name="T52" fmla="*/ 738 w 1200"/>
                  <a:gd name="T53" fmla="*/ 1186 h 1202"/>
                  <a:gd name="T54" fmla="*/ 670 w 1200"/>
                  <a:gd name="T55" fmla="*/ 1198 h 1202"/>
                  <a:gd name="T56" fmla="*/ 599 w 1200"/>
                  <a:gd name="T57" fmla="*/ 1202 h 1202"/>
                  <a:gd name="T58" fmla="*/ 530 w 1200"/>
                  <a:gd name="T59" fmla="*/ 1198 h 1202"/>
                  <a:gd name="T60" fmla="*/ 462 w 1200"/>
                  <a:gd name="T61" fmla="*/ 1186 h 1202"/>
                  <a:gd name="T62" fmla="*/ 397 w 1200"/>
                  <a:gd name="T63" fmla="*/ 1167 h 1202"/>
                  <a:gd name="T64" fmla="*/ 337 w 1200"/>
                  <a:gd name="T65" fmla="*/ 1141 h 1202"/>
                  <a:gd name="T66" fmla="*/ 279 w 1200"/>
                  <a:gd name="T67" fmla="*/ 1109 h 1202"/>
                  <a:gd name="T68" fmla="*/ 224 w 1200"/>
                  <a:gd name="T69" fmla="*/ 1071 h 1202"/>
                  <a:gd name="T70" fmla="*/ 176 w 1200"/>
                  <a:gd name="T71" fmla="*/ 1026 h 1202"/>
                  <a:gd name="T72" fmla="*/ 131 w 1200"/>
                  <a:gd name="T73" fmla="*/ 976 h 1202"/>
                  <a:gd name="T74" fmla="*/ 93 w 1200"/>
                  <a:gd name="T75" fmla="*/ 923 h 1202"/>
                  <a:gd name="T76" fmla="*/ 60 w 1200"/>
                  <a:gd name="T77" fmla="*/ 865 h 1202"/>
                  <a:gd name="T78" fmla="*/ 35 w 1200"/>
                  <a:gd name="T79" fmla="*/ 804 h 1202"/>
                  <a:gd name="T80" fmla="*/ 15 w 1200"/>
                  <a:gd name="T81" fmla="*/ 739 h 1202"/>
                  <a:gd name="T82" fmla="*/ 4 w 1200"/>
                  <a:gd name="T83" fmla="*/ 672 h 1202"/>
                  <a:gd name="T84" fmla="*/ 0 w 1200"/>
                  <a:gd name="T85" fmla="*/ 601 h 1202"/>
                  <a:gd name="T86" fmla="*/ 4 w 1200"/>
                  <a:gd name="T87" fmla="*/ 531 h 1202"/>
                  <a:gd name="T88" fmla="*/ 15 w 1200"/>
                  <a:gd name="T89" fmla="*/ 463 h 1202"/>
                  <a:gd name="T90" fmla="*/ 35 w 1200"/>
                  <a:gd name="T91" fmla="*/ 398 h 1202"/>
                  <a:gd name="T92" fmla="*/ 60 w 1200"/>
                  <a:gd name="T93" fmla="*/ 337 h 1202"/>
                  <a:gd name="T94" fmla="*/ 93 w 1200"/>
                  <a:gd name="T95" fmla="*/ 280 h 1202"/>
                  <a:gd name="T96" fmla="*/ 131 w 1200"/>
                  <a:gd name="T97" fmla="*/ 226 h 1202"/>
                  <a:gd name="T98" fmla="*/ 176 w 1200"/>
                  <a:gd name="T99" fmla="*/ 177 h 1202"/>
                  <a:gd name="T100" fmla="*/ 224 w 1200"/>
                  <a:gd name="T101" fmla="*/ 132 h 1202"/>
                  <a:gd name="T102" fmla="*/ 279 w 1200"/>
                  <a:gd name="T103" fmla="*/ 93 h 1202"/>
                  <a:gd name="T104" fmla="*/ 337 w 1200"/>
                  <a:gd name="T105" fmla="*/ 61 h 1202"/>
                  <a:gd name="T106" fmla="*/ 397 w 1200"/>
                  <a:gd name="T107" fmla="*/ 36 h 1202"/>
                  <a:gd name="T108" fmla="*/ 462 w 1200"/>
                  <a:gd name="T109" fmla="*/ 16 h 1202"/>
                  <a:gd name="T110" fmla="*/ 530 w 1200"/>
                  <a:gd name="T111" fmla="*/ 5 h 1202"/>
                  <a:gd name="T112" fmla="*/ 599 w 1200"/>
                  <a:gd name="T113"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0" h="1202">
                    <a:moveTo>
                      <a:pt x="599" y="0"/>
                    </a:moveTo>
                    <a:lnTo>
                      <a:pt x="670" y="5"/>
                    </a:lnTo>
                    <a:lnTo>
                      <a:pt x="738" y="16"/>
                    </a:lnTo>
                    <a:lnTo>
                      <a:pt x="803" y="36"/>
                    </a:lnTo>
                    <a:lnTo>
                      <a:pt x="864" y="61"/>
                    </a:lnTo>
                    <a:lnTo>
                      <a:pt x="921" y="93"/>
                    </a:lnTo>
                    <a:lnTo>
                      <a:pt x="975" y="132"/>
                    </a:lnTo>
                    <a:lnTo>
                      <a:pt x="1024" y="177"/>
                    </a:lnTo>
                    <a:lnTo>
                      <a:pt x="1069" y="226"/>
                    </a:lnTo>
                    <a:lnTo>
                      <a:pt x="1107" y="280"/>
                    </a:lnTo>
                    <a:lnTo>
                      <a:pt x="1140" y="337"/>
                    </a:lnTo>
                    <a:lnTo>
                      <a:pt x="1165" y="398"/>
                    </a:lnTo>
                    <a:lnTo>
                      <a:pt x="1185" y="463"/>
                    </a:lnTo>
                    <a:lnTo>
                      <a:pt x="1196" y="531"/>
                    </a:lnTo>
                    <a:lnTo>
                      <a:pt x="1200" y="601"/>
                    </a:lnTo>
                    <a:lnTo>
                      <a:pt x="1196" y="672"/>
                    </a:lnTo>
                    <a:lnTo>
                      <a:pt x="1185" y="739"/>
                    </a:lnTo>
                    <a:lnTo>
                      <a:pt x="1165" y="804"/>
                    </a:lnTo>
                    <a:lnTo>
                      <a:pt x="1140" y="865"/>
                    </a:lnTo>
                    <a:lnTo>
                      <a:pt x="1107" y="923"/>
                    </a:lnTo>
                    <a:lnTo>
                      <a:pt x="1069" y="976"/>
                    </a:lnTo>
                    <a:lnTo>
                      <a:pt x="1024" y="1026"/>
                    </a:lnTo>
                    <a:lnTo>
                      <a:pt x="975" y="1071"/>
                    </a:lnTo>
                    <a:lnTo>
                      <a:pt x="921" y="1109"/>
                    </a:lnTo>
                    <a:lnTo>
                      <a:pt x="864" y="1141"/>
                    </a:lnTo>
                    <a:lnTo>
                      <a:pt x="803" y="1167"/>
                    </a:lnTo>
                    <a:lnTo>
                      <a:pt x="738" y="1186"/>
                    </a:lnTo>
                    <a:lnTo>
                      <a:pt x="670" y="1198"/>
                    </a:lnTo>
                    <a:lnTo>
                      <a:pt x="599" y="1202"/>
                    </a:lnTo>
                    <a:lnTo>
                      <a:pt x="530" y="1198"/>
                    </a:lnTo>
                    <a:lnTo>
                      <a:pt x="462" y="1186"/>
                    </a:lnTo>
                    <a:lnTo>
                      <a:pt x="397" y="1167"/>
                    </a:lnTo>
                    <a:lnTo>
                      <a:pt x="337" y="1141"/>
                    </a:lnTo>
                    <a:lnTo>
                      <a:pt x="279" y="1109"/>
                    </a:lnTo>
                    <a:lnTo>
                      <a:pt x="224" y="1071"/>
                    </a:lnTo>
                    <a:lnTo>
                      <a:pt x="176" y="1026"/>
                    </a:lnTo>
                    <a:lnTo>
                      <a:pt x="131" y="976"/>
                    </a:lnTo>
                    <a:lnTo>
                      <a:pt x="93" y="923"/>
                    </a:lnTo>
                    <a:lnTo>
                      <a:pt x="60" y="865"/>
                    </a:lnTo>
                    <a:lnTo>
                      <a:pt x="35" y="804"/>
                    </a:lnTo>
                    <a:lnTo>
                      <a:pt x="15" y="739"/>
                    </a:lnTo>
                    <a:lnTo>
                      <a:pt x="4" y="672"/>
                    </a:lnTo>
                    <a:lnTo>
                      <a:pt x="0" y="601"/>
                    </a:lnTo>
                    <a:lnTo>
                      <a:pt x="4" y="531"/>
                    </a:lnTo>
                    <a:lnTo>
                      <a:pt x="15" y="463"/>
                    </a:lnTo>
                    <a:lnTo>
                      <a:pt x="35" y="398"/>
                    </a:lnTo>
                    <a:lnTo>
                      <a:pt x="60" y="337"/>
                    </a:lnTo>
                    <a:lnTo>
                      <a:pt x="93" y="280"/>
                    </a:lnTo>
                    <a:lnTo>
                      <a:pt x="131" y="226"/>
                    </a:lnTo>
                    <a:lnTo>
                      <a:pt x="176" y="177"/>
                    </a:lnTo>
                    <a:lnTo>
                      <a:pt x="224" y="132"/>
                    </a:lnTo>
                    <a:lnTo>
                      <a:pt x="279" y="93"/>
                    </a:lnTo>
                    <a:lnTo>
                      <a:pt x="337" y="61"/>
                    </a:lnTo>
                    <a:lnTo>
                      <a:pt x="397" y="36"/>
                    </a:lnTo>
                    <a:lnTo>
                      <a:pt x="462" y="16"/>
                    </a:lnTo>
                    <a:lnTo>
                      <a:pt x="530" y="5"/>
                    </a:lnTo>
                    <a:lnTo>
                      <a:pt x="59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600"/>
              </a:p>
            </p:txBody>
          </p:sp>
          <p:sp>
            <p:nvSpPr>
              <p:cNvPr id="122" name="Freeform 872">
                <a:extLst>
                  <a:ext uri="{FF2B5EF4-FFF2-40B4-BE49-F238E27FC236}">
                    <a16:creationId xmlns:a16="http://schemas.microsoft.com/office/drawing/2014/main" id="{F8084C0F-142B-0D49-A976-50225135582D}"/>
                  </a:ext>
                </a:extLst>
              </p:cNvPr>
              <p:cNvSpPr>
                <a:spLocks/>
              </p:cNvSpPr>
              <p:nvPr/>
            </p:nvSpPr>
            <p:spPr bwMode="auto">
              <a:xfrm>
                <a:off x="4414050" y="6245410"/>
                <a:ext cx="483298" cy="273565"/>
              </a:xfrm>
              <a:custGeom>
                <a:avLst/>
                <a:gdLst>
                  <a:gd name="T0" fmla="*/ 1112 w 2226"/>
                  <a:gd name="T1" fmla="*/ 0 h 1259"/>
                  <a:gd name="T2" fmla="*/ 1209 w 2226"/>
                  <a:gd name="T3" fmla="*/ 4 h 1259"/>
                  <a:gd name="T4" fmla="*/ 1303 w 2226"/>
                  <a:gd name="T5" fmla="*/ 15 h 1259"/>
                  <a:gd name="T6" fmla="*/ 1393 w 2226"/>
                  <a:gd name="T7" fmla="*/ 35 h 1259"/>
                  <a:gd name="T8" fmla="*/ 1482 w 2226"/>
                  <a:gd name="T9" fmla="*/ 62 h 1259"/>
                  <a:gd name="T10" fmla="*/ 1567 w 2226"/>
                  <a:gd name="T11" fmla="*/ 97 h 1259"/>
                  <a:gd name="T12" fmla="*/ 1648 w 2226"/>
                  <a:gd name="T13" fmla="*/ 136 h 1259"/>
                  <a:gd name="T14" fmla="*/ 1726 w 2226"/>
                  <a:gd name="T15" fmla="*/ 184 h 1259"/>
                  <a:gd name="T16" fmla="*/ 1799 w 2226"/>
                  <a:gd name="T17" fmla="*/ 237 h 1259"/>
                  <a:gd name="T18" fmla="*/ 1868 w 2226"/>
                  <a:gd name="T19" fmla="*/ 294 h 1259"/>
                  <a:gd name="T20" fmla="*/ 1932 w 2226"/>
                  <a:gd name="T21" fmla="*/ 359 h 1259"/>
                  <a:gd name="T22" fmla="*/ 1989 w 2226"/>
                  <a:gd name="T23" fmla="*/ 427 h 1259"/>
                  <a:gd name="T24" fmla="*/ 2043 w 2226"/>
                  <a:gd name="T25" fmla="*/ 500 h 1259"/>
                  <a:gd name="T26" fmla="*/ 2090 w 2226"/>
                  <a:gd name="T27" fmla="*/ 578 h 1259"/>
                  <a:gd name="T28" fmla="*/ 2130 w 2226"/>
                  <a:gd name="T29" fmla="*/ 660 h 1259"/>
                  <a:gd name="T30" fmla="*/ 2164 w 2226"/>
                  <a:gd name="T31" fmla="*/ 744 h 1259"/>
                  <a:gd name="T32" fmla="*/ 2191 w 2226"/>
                  <a:gd name="T33" fmla="*/ 833 h 1259"/>
                  <a:gd name="T34" fmla="*/ 2211 w 2226"/>
                  <a:gd name="T35" fmla="*/ 925 h 1259"/>
                  <a:gd name="T36" fmla="*/ 2223 w 2226"/>
                  <a:gd name="T37" fmla="*/ 1018 h 1259"/>
                  <a:gd name="T38" fmla="*/ 2226 w 2226"/>
                  <a:gd name="T39" fmla="*/ 1114 h 1259"/>
                  <a:gd name="T40" fmla="*/ 2223 w 2226"/>
                  <a:gd name="T41" fmla="*/ 1147 h 1259"/>
                  <a:gd name="T42" fmla="*/ 2212 w 2226"/>
                  <a:gd name="T43" fmla="*/ 1178 h 1259"/>
                  <a:gd name="T44" fmla="*/ 2195 w 2226"/>
                  <a:gd name="T45" fmla="*/ 1205 h 1259"/>
                  <a:gd name="T46" fmla="*/ 2173 w 2226"/>
                  <a:gd name="T47" fmla="*/ 1228 h 1259"/>
                  <a:gd name="T48" fmla="*/ 2146 w 2226"/>
                  <a:gd name="T49" fmla="*/ 1245 h 1259"/>
                  <a:gd name="T50" fmla="*/ 2115 w 2226"/>
                  <a:gd name="T51" fmla="*/ 1255 h 1259"/>
                  <a:gd name="T52" fmla="*/ 2082 w 2226"/>
                  <a:gd name="T53" fmla="*/ 1259 h 1259"/>
                  <a:gd name="T54" fmla="*/ 144 w 2226"/>
                  <a:gd name="T55" fmla="*/ 1259 h 1259"/>
                  <a:gd name="T56" fmla="*/ 111 w 2226"/>
                  <a:gd name="T57" fmla="*/ 1255 h 1259"/>
                  <a:gd name="T58" fmla="*/ 80 w 2226"/>
                  <a:gd name="T59" fmla="*/ 1245 h 1259"/>
                  <a:gd name="T60" fmla="*/ 53 w 2226"/>
                  <a:gd name="T61" fmla="*/ 1228 h 1259"/>
                  <a:gd name="T62" fmla="*/ 31 w 2226"/>
                  <a:gd name="T63" fmla="*/ 1205 h 1259"/>
                  <a:gd name="T64" fmla="*/ 14 w 2226"/>
                  <a:gd name="T65" fmla="*/ 1178 h 1259"/>
                  <a:gd name="T66" fmla="*/ 3 w 2226"/>
                  <a:gd name="T67" fmla="*/ 1147 h 1259"/>
                  <a:gd name="T68" fmla="*/ 0 w 2226"/>
                  <a:gd name="T69" fmla="*/ 1114 h 1259"/>
                  <a:gd name="T70" fmla="*/ 3 w 2226"/>
                  <a:gd name="T71" fmla="*/ 1018 h 1259"/>
                  <a:gd name="T72" fmla="*/ 15 w 2226"/>
                  <a:gd name="T73" fmla="*/ 925 h 1259"/>
                  <a:gd name="T74" fmla="*/ 35 w 2226"/>
                  <a:gd name="T75" fmla="*/ 833 h 1259"/>
                  <a:gd name="T76" fmla="*/ 62 w 2226"/>
                  <a:gd name="T77" fmla="*/ 744 h 1259"/>
                  <a:gd name="T78" fmla="*/ 96 w 2226"/>
                  <a:gd name="T79" fmla="*/ 660 h 1259"/>
                  <a:gd name="T80" fmla="*/ 137 w 2226"/>
                  <a:gd name="T81" fmla="*/ 578 h 1259"/>
                  <a:gd name="T82" fmla="*/ 183 w 2226"/>
                  <a:gd name="T83" fmla="*/ 500 h 1259"/>
                  <a:gd name="T84" fmla="*/ 237 w 2226"/>
                  <a:gd name="T85" fmla="*/ 427 h 1259"/>
                  <a:gd name="T86" fmla="*/ 294 w 2226"/>
                  <a:gd name="T87" fmla="*/ 359 h 1259"/>
                  <a:gd name="T88" fmla="*/ 358 w 2226"/>
                  <a:gd name="T89" fmla="*/ 294 h 1259"/>
                  <a:gd name="T90" fmla="*/ 427 w 2226"/>
                  <a:gd name="T91" fmla="*/ 237 h 1259"/>
                  <a:gd name="T92" fmla="*/ 500 w 2226"/>
                  <a:gd name="T93" fmla="*/ 184 h 1259"/>
                  <a:gd name="T94" fmla="*/ 578 w 2226"/>
                  <a:gd name="T95" fmla="*/ 136 h 1259"/>
                  <a:gd name="T96" fmla="*/ 659 w 2226"/>
                  <a:gd name="T97" fmla="*/ 97 h 1259"/>
                  <a:gd name="T98" fmla="*/ 744 w 2226"/>
                  <a:gd name="T99" fmla="*/ 62 h 1259"/>
                  <a:gd name="T100" fmla="*/ 833 w 2226"/>
                  <a:gd name="T101" fmla="*/ 35 h 1259"/>
                  <a:gd name="T102" fmla="*/ 923 w 2226"/>
                  <a:gd name="T103" fmla="*/ 15 h 1259"/>
                  <a:gd name="T104" fmla="*/ 1017 w 2226"/>
                  <a:gd name="T105" fmla="*/ 4 h 1259"/>
                  <a:gd name="T106" fmla="*/ 1112 w 2226"/>
                  <a:gd name="T107"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6" h="1259">
                    <a:moveTo>
                      <a:pt x="1112" y="0"/>
                    </a:moveTo>
                    <a:lnTo>
                      <a:pt x="1209" y="4"/>
                    </a:lnTo>
                    <a:lnTo>
                      <a:pt x="1303" y="15"/>
                    </a:lnTo>
                    <a:lnTo>
                      <a:pt x="1393" y="35"/>
                    </a:lnTo>
                    <a:lnTo>
                      <a:pt x="1482" y="62"/>
                    </a:lnTo>
                    <a:lnTo>
                      <a:pt x="1567" y="97"/>
                    </a:lnTo>
                    <a:lnTo>
                      <a:pt x="1648" y="136"/>
                    </a:lnTo>
                    <a:lnTo>
                      <a:pt x="1726" y="184"/>
                    </a:lnTo>
                    <a:lnTo>
                      <a:pt x="1799" y="237"/>
                    </a:lnTo>
                    <a:lnTo>
                      <a:pt x="1868" y="294"/>
                    </a:lnTo>
                    <a:lnTo>
                      <a:pt x="1932" y="359"/>
                    </a:lnTo>
                    <a:lnTo>
                      <a:pt x="1989" y="427"/>
                    </a:lnTo>
                    <a:lnTo>
                      <a:pt x="2043" y="500"/>
                    </a:lnTo>
                    <a:lnTo>
                      <a:pt x="2090" y="578"/>
                    </a:lnTo>
                    <a:lnTo>
                      <a:pt x="2130" y="660"/>
                    </a:lnTo>
                    <a:lnTo>
                      <a:pt x="2164" y="744"/>
                    </a:lnTo>
                    <a:lnTo>
                      <a:pt x="2191" y="833"/>
                    </a:lnTo>
                    <a:lnTo>
                      <a:pt x="2211" y="925"/>
                    </a:lnTo>
                    <a:lnTo>
                      <a:pt x="2223" y="1018"/>
                    </a:lnTo>
                    <a:lnTo>
                      <a:pt x="2226" y="1114"/>
                    </a:lnTo>
                    <a:lnTo>
                      <a:pt x="2223" y="1147"/>
                    </a:lnTo>
                    <a:lnTo>
                      <a:pt x="2212" y="1178"/>
                    </a:lnTo>
                    <a:lnTo>
                      <a:pt x="2195" y="1205"/>
                    </a:lnTo>
                    <a:lnTo>
                      <a:pt x="2173" y="1228"/>
                    </a:lnTo>
                    <a:lnTo>
                      <a:pt x="2146" y="1245"/>
                    </a:lnTo>
                    <a:lnTo>
                      <a:pt x="2115" y="1255"/>
                    </a:lnTo>
                    <a:lnTo>
                      <a:pt x="2082" y="1259"/>
                    </a:lnTo>
                    <a:lnTo>
                      <a:pt x="144" y="1259"/>
                    </a:lnTo>
                    <a:lnTo>
                      <a:pt x="111" y="1255"/>
                    </a:lnTo>
                    <a:lnTo>
                      <a:pt x="80" y="1245"/>
                    </a:lnTo>
                    <a:lnTo>
                      <a:pt x="53" y="1228"/>
                    </a:lnTo>
                    <a:lnTo>
                      <a:pt x="31" y="1205"/>
                    </a:lnTo>
                    <a:lnTo>
                      <a:pt x="14" y="1178"/>
                    </a:lnTo>
                    <a:lnTo>
                      <a:pt x="3" y="1147"/>
                    </a:lnTo>
                    <a:lnTo>
                      <a:pt x="0" y="1114"/>
                    </a:lnTo>
                    <a:lnTo>
                      <a:pt x="3" y="1018"/>
                    </a:lnTo>
                    <a:lnTo>
                      <a:pt x="15" y="925"/>
                    </a:lnTo>
                    <a:lnTo>
                      <a:pt x="35" y="833"/>
                    </a:lnTo>
                    <a:lnTo>
                      <a:pt x="62" y="744"/>
                    </a:lnTo>
                    <a:lnTo>
                      <a:pt x="96" y="660"/>
                    </a:lnTo>
                    <a:lnTo>
                      <a:pt x="137" y="578"/>
                    </a:lnTo>
                    <a:lnTo>
                      <a:pt x="183" y="500"/>
                    </a:lnTo>
                    <a:lnTo>
                      <a:pt x="237" y="427"/>
                    </a:lnTo>
                    <a:lnTo>
                      <a:pt x="294" y="359"/>
                    </a:lnTo>
                    <a:lnTo>
                      <a:pt x="358" y="294"/>
                    </a:lnTo>
                    <a:lnTo>
                      <a:pt x="427" y="237"/>
                    </a:lnTo>
                    <a:lnTo>
                      <a:pt x="500" y="184"/>
                    </a:lnTo>
                    <a:lnTo>
                      <a:pt x="578" y="136"/>
                    </a:lnTo>
                    <a:lnTo>
                      <a:pt x="659" y="97"/>
                    </a:lnTo>
                    <a:lnTo>
                      <a:pt x="744" y="62"/>
                    </a:lnTo>
                    <a:lnTo>
                      <a:pt x="833" y="35"/>
                    </a:lnTo>
                    <a:lnTo>
                      <a:pt x="923" y="15"/>
                    </a:lnTo>
                    <a:lnTo>
                      <a:pt x="1017" y="4"/>
                    </a:lnTo>
                    <a:lnTo>
                      <a:pt x="11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600"/>
              </a:p>
            </p:txBody>
          </p:sp>
        </p:grpSp>
        <p:sp>
          <p:nvSpPr>
            <p:cNvPr id="106" name="Freeform 40">
              <a:extLst>
                <a:ext uri="{FF2B5EF4-FFF2-40B4-BE49-F238E27FC236}">
                  <a16:creationId xmlns:a16="http://schemas.microsoft.com/office/drawing/2014/main" id="{350DDE01-0C43-E949-9843-568F9CF1B77B}"/>
                </a:ext>
              </a:extLst>
            </p:cNvPr>
            <p:cNvSpPr>
              <a:spLocks noEditPoints="1"/>
            </p:cNvSpPr>
            <p:nvPr/>
          </p:nvSpPr>
          <p:spPr bwMode="auto">
            <a:xfrm>
              <a:off x="6117224" y="3594635"/>
              <a:ext cx="779680" cy="870719"/>
            </a:xfrm>
            <a:custGeom>
              <a:avLst/>
              <a:gdLst>
                <a:gd name="T0" fmla="*/ 2212 w 3006"/>
                <a:gd name="T1" fmla="*/ 2620 h 3357"/>
                <a:gd name="T2" fmla="*/ 2150 w 3006"/>
                <a:gd name="T3" fmla="*/ 2656 h 3357"/>
                <a:gd name="T4" fmla="*/ 1569 w 3006"/>
                <a:gd name="T5" fmla="*/ 2742 h 3357"/>
                <a:gd name="T6" fmla="*/ 1775 w 3006"/>
                <a:gd name="T7" fmla="*/ 2796 h 3357"/>
                <a:gd name="T8" fmla="*/ 1989 w 3006"/>
                <a:gd name="T9" fmla="*/ 2777 h 3357"/>
                <a:gd name="T10" fmla="*/ 2183 w 3006"/>
                <a:gd name="T11" fmla="*/ 2688 h 3357"/>
                <a:gd name="T12" fmla="*/ 2340 w 3006"/>
                <a:gd name="T13" fmla="*/ 2527 h 3357"/>
                <a:gd name="T14" fmla="*/ 2430 w 3006"/>
                <a:gd name="T15" fmla="*/ 2320 h 3357"/>
                <a:gd name="T16" fmla="*/ 2441 w 3006"/>
                <a:gd name="T17" fmla="*/ 2098 h 3357"/>
                <a:gd name="T18" fmla="*/ 2370 w 3006"/>
                <a:gd name="T19" fmla="*/ 1885 h 3357"/>
                <a:gd name="T20" fmla="*/ 2244 w 3006"/>
                <a:gd name="T21" fmla="*/ 1726 h 3357"/>
                <a:gd name="T22" fmla="*/ 1721 w 3006"/>
                <a:gd name="T23" fmla="*/ 1574 h 3357"/>
                <a:gd name="T24" fmla="*/ 1521 w 3006"/>
                <a:gd name="T25" fmla="*/ 1647 h 3357"/>
                <a:gd name="T26" fmla="*/ 1354 w 3006"/>
                <a:gd name="T27" fmla="*/ 1787 h 3357"/>
                <a:gd name="T28" fmla="*/ 1719 w 3006"/>
                <a:gd name="T29" fmla="*/ 1880 h 3357"/>
                <a:gd name="T30" fmla="*/ 1770 w 3006"/>
                <a:gd name="T31" fmla="*/ 1931 h 3357"/>
                <a:gd name="T32" fmla="*/ 1751 w 3006"/>
                <a:gd name="T33" fmla="*/ 2002 h 3357"/>
                <a:gd name="T34" fmla="*/ 1232 w 3006"/>
                <a:gd name="T35" fmla="*/ 2023 h 3357"/>
                <a:gd name="T36" fmla="*/ 1215 w 3006"/>
                <a:gd name="T37" fmla="*/ 2245 h 3357"/>
                <a:gd name="T38" fmla="*/ 1278 w 3006"/>
                <a:gd name="T39" fmla="*/ 2461 h 3357"/>
                <a:gd name="T40" fmla="*/ 2030 w 3006"/>
                <a:gd name="T41" fmla="*/ 1599 h 3357"/>
                <a:gd name="T42" fmla="*/ 1829 w 3006"/>
                <a:gd name="T43" fmla="*/ 1565 h 3357"/>
                <a:gd name="T44" fmla="*/ 1582 w 3006"/>
                <a:gd name="T45" fmla="*/ 372 h 3357"/>
                <a:gd name="T46" fmla="*/ 997 w 3006"/>
                <a:gd name="T47" fmla="*/ 2256 h 3357"/>
                <a:gd name="T48" fmla="*/ 1015 w 3006"/>
                <a:gd name="T49" fmla="*/ 1988 h 3357"/>
                <a:gd name="T50" fmla="*/ 389 w 3006"/>
                <a:gd name="T51" fmla="*/ 1856 h 3357"/>
                <a:gd name="T52" fmla="*/ 338 w 3006"/>
                <a:gd name="T53" fmla="*/ 1806 h 3357"/>
                <a:gd name="T54" fmla="*/ 356 w 3006"/>
                <a:gd name="T55" fmla="*/ 1735 h 3357"/>
                <a:gd name="T56" fmla="*/ 1136 w 3006"/>
                <a:gd name="T57" fmla="*/ 1714 h 3357"/>
                <a:gd name="T58" fmla="*/ 1283 w 3006"/>
                <a:gd name="T59" fmla="*/ 1549 h 3357"/>
                <a:gd name="T60" fmla="*/ 372 w 3006"/>
                <a:gd name="T61" fmla="*/ 1501 h 3357"/>
                <a:gd name="T62" fmla="*/ 335 w 3006"/>
                <a:gd name="T63" fmla="*/ 1437 h 3357"/>
                <a:gd name="T64" fmla="*/ 372 w 3006"/>
                <a:gd name="T65" fmla="*/ 1375 h 3357"/>
                <a:gd name="T66" fmla="*/ 1712 w 3006"/>
                <a:gd name="T67" fmla="*/ 1354 h 3357"/>
                <a:gd name="T68" fmla="*/ 1899 w 3006"/>
                <a:gd name="T69" fmla="*/ 752 h 3357"/>
                <a:gd name="T70" fmla="*/ 1405 w 3006"/>
                <a:gd name="T71" fmla="*/ 727 h 3357"/>
                <a:gd name="T72" fmla="*/ 1364 w 3006"/>
                <a:gd name="T73" fmla="*/ 642 h 3357"/>
                <a:gd name="T74" fmla="*/ 1473 w 3006"/>
                <a:gd name="T75" fmla="*/ 0 h 3357"/>
                <a:gd name="T76" fmla="*/ 1551 w 3006"/>
                <a:gd name="T77" fmla="*/ 32 h 3357"/>
                <a:gd name="T78" fmla="*/ 2115 w 3006"/>
                <a:gd name="T79" fmla="*/ 621 h 3357"/>
                <a:gd name="T80" fmla="*/ 2227 w 3006"/>
                <a:gd name="T81" fmla="*/ 1446 h 3357"/>
                <a:gd name="T82" fmla="*/ 2420 w 3006"/>
                <a:gd name="T83" fmla="*/ 1592 h 3357"/>
                <a:gd name="T84" fmla="*/ 2573 w 3006"/>
                <a:gd name="T85" fmla="*/ 1800 h 3357"/>
                <a:gd name="T86" fmla="*/ 2653 w 3006"/>
                <a:gd name="T87" fmla="*/ 2037 h 3357"/>
                <a:gd name="T88" fmla="*/ 2658 w 3006"/>
                <a:gd name="T89" fmla="*/ 2285 h 3357"/>
                <a:gd name="T90" fmla="*/ 2591 w 3006"/>
                <a:gd name="T91" fmla="*/ 2525 h 3357"/>
                <a:gd name="T92" fmla="*/ 2973 w 3006"/>
                <a:gd name="T93" fmla="*/ 3171 h 3357"/>
                <a:gd name="T94" fmla="*/ 3006 w 3006"/>
                <a:gd name="T95" fmla="*/ 3247 h 3357"/>
                <a:gd name="T96" fmla="*/ 2973 w 3006"/>
                <a:gd name="T97" fmla="*/ 3325 h 3357"/>
                <a:gd name="T98" fmla="*/ 2896 w 3006"/>
                <a:gd name="T99" fmla="*/ 3357 h 3357"/>
                <a:gd name="T100" fmla="*/ 2820 w 3006"/>
                <a:gd name="T101" fmla="*/ 3325 h 3357"/>
                <a:gd name="T102" fmla="*/ 2162 w 3006"/>
                <a:gd name="T103" fmla="*/ 2948 h 3357"/>
                <a:gd name="T104" fmla="*/ 1898 w 3006"/>
                <a:gd name="T105" fmla="*/ 3014 h 3357"/>
                <a:gd name="T106" fmla="*/ 1633 w 3006"/>
                <a:gd name="T107" fmla="*/ 2994 h 3357"/>
                <a:gd name="T108" fmla="*/ 1393 w 3006"/>
                <a:gd name="T109" fmla="*/ 2895 h 3357"/>
                <a:gd name="T110" fmla="*/ 1197 w 3006"/>
                <a:gd name="T111" fmla="*/ 2730 h 3357"/>
                <a:gd name="T112" fmla="*/ 1074 w 3006"/>
                <a:gd name="T113" fmla="*/ 2541 h 3357"/>
                <a:gd name="T114" fmla="*/ 41 w 3006"/>
                <a:gd name="T115" fmla="*/ 2517 h 3357"/>
                <a:gd name="T116" fmla="*/ 0 w 3006"/>
                <a:gd name="T117" fmla="*/ 2432 h 3357"/>
                <a:gd name="T118" fmla="*/ 25 w 3006"/>
                <a:gd name="T119" fmla="*/ 41 h 3357"/>
                <a:gd name="T120" fmla="*/ 110 w 3006"/>
                <a:gd name="T121" fmla="*/ 0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06" h="3357">
                  <a:moveTo>
                    <a:pt x="2222" y="1707"/>
                  </a:moveTo>
                  <a:lnTo>
                    <a:pt x="2222" y="2584"/>
                  </a:lnTo>
                  <a:lnTo>
                    <a:pt x="2220" y="2603"/>
                  </a:lnTo>
                  <a:lnTo>
                    <a:pt x="2212" y="2620"/>
                  </a:lnTo>
                  <a:lnTo>
                    <a:pt x="2201" y="2635"/>
                  </a:lnTo>
                  <a:lnTo>
                    <a:pt x="2187" y="2646"/>
                  </a:lnTo>
                  <a:lnTo>
                    <a:pt x="2169" y="2653"/>
                  </a:lnTo>
                  <a:lnTo>
                    <a:pt x="2150" y="2656"/>
                  </a:lnTo>
                  <a:lnTo>
                    <a:pt x="1435" y="2656"/>
                  </a:lnTo>
                  <a:lnTo>
                    <a:pt x="1477" y="2689"/>
                  </a:lnTo>
                  <a:lnTo>
                    <a:pt x="1522" y="2718"/>
                  </a:lnTo>
                  <a:lnTo>
                    <a:pt x="1569" y="2742"/>
                  </a:lnTo>
                  <a:lnTo>
                    <a:pt x="1618" y="2762"/>
                  </a:lnTo>
                  <a:lnTo>
                    <a:pt x="1669" y="2778"/>
                  </a:lnTo>
                  <a:lnTo>
                    <a:pt x="1722" y="2789"/>
                  </a:lnTo>
                  <a:lnTo>
                    <a:pt x="1775" y="2796"/>
                  </a:lnTo>
                  <a:lnTo>
                    <a:pt x="1829" y="2798"/>
                  </a:lnTo>
                  <a:lnTo>
                    <a:pt x="1883" y="2796"/>
                  </a:lnTo>
                  <a:lnTo>
                    <a:pt x="1937" y="2789"/>
                  </a:lnTo>
                  <a:lnTo>
                    <a:pt x="1989" y="2777"/>
                  </a:lnTo>
                  <a:lnTo>
                    <a:pt x="2040" y="2762"/>
                  </a:lnTo>
                  <a:lnTo>
                    <a:pt x="2089" y="2741"/>
                  </a:lnTo>
                  <a:lnTo>
                    <a:pt x="2137" y="2717"/>
                  </a:lnTo>
                  <a:lnTo>
                    <a:pt x="2183" y="2688"/>
                  </a:lnTo>
                  <a:lnTo>
                    <a:pt x="2226" y="2654"/>
                  </a:lnTo>
                  <a:lnTo>
                    <a:pt x="2265" y="2617"/>
                  </a:lnTo>
                  <a:lnTo>
                    <a:pt x="2305" y="2573"/>
                  </a:lnTo>
                  <a:lnTo>
                    <a:pt x="2340" y="2527"/>
                  </a:lnTo>
                  <a:lnTo>
                    <a:pt x="2370" y="2478"/>
                  </a:lnTo>
                  <a:lnTo>
                    <a:pt x="2396" y="2427"/>
                  </a:lnTo>
                  <a:lnTo>
                    <a:pt x="2415" y="2374"/>
                  </a:lnTo>
                  <a:lnTo>
                    <a:pt x="2430" y="2320"/>
                  </a:lnTo>
                  <a:lnTo>
                    <a:pt x="2441" y="2265"/>
                  </a:lnTo>
                  <a:lnTo>
                    <a:pt x="2446" y="2209"/>
                  </a:lnTo>
                  <a:lnTo>
                    <a:pt x="2446" y="2154"/>
                  </a:lnTo>
                  <a:lnTo>
                    <a:pt x="2441" y="2098"/>
                  </a:lnTo>
                  <a:lnTo>
                    <a:pt x="2430" y="2044"/>
                  </a:lnTo>
                  <a:lnTo>
                    <a:pt x="2415" y="1989"/>
                  </a:lnTo>
                  <a:lnTo>
                    <a:pt x="2396" y="1936"/>
                  </a:lnTo>
                  <a:lnTo>
                    <a:pt x="2370" y="1885"/>
                  </a:lnTo>
                  <a:lnTo>
                    <a:pt x="2340" y="1836"/>
                  </a:lnTo>
                  <a:lnTo>
                    <a:pt x="2305" y="1789"/>
                  </a:lnTo>
                  <a:lnTo>
                    <a:pt x="2265" y="1746"/>
                  </a:lnTo>
                  <a:lnTo>
                    <a:pt x="2244" y="1726"/>
                  </a:lnTo>
                  <a:lnTo>
                    <a:pt x="2222" y="1707"/>
                  </a:lnTo>
                  <a:close/>
                  <a:moveTo>
                    <a:pt x="1829" y="1565"/>
                  </a:moveTo>
                  <a:lnTo>
                    <a:pt x="1774" y="1567"/>
                  </a:lnTo>
                  <a:lnTo>
                    <a:pt x="1721" y="1574"/>
                  </a:lnTo>
                  <a:lnTo>
                    <a:pt x="1668" y="1585"/>
                  </a:lnTo>
                  <a:lnTo>
                    <a:pt x="1617" y="1602"/>
                  </a:lnTo>
                  <a:lnTo>
                    <a:pt x="1568" y="1622"/>
                  </a:lnTo>
                  <a:lnTo>
                    <a:pt x="1521" y="1647"/>
                  </a:lnTo>
                  <a:lnTo>
                    <a:pt x="1475" y="1675"/>
                  </a:lnTo>
                  <a:lnTo>
                    <a:pt x="1432" y="1708"/>
                  </a:lnTo>
                  <a:lnTo>
                    <a:pt x="1392" y="1746"/>
                  </a:lnTo>
                  <a:lnTo>
                    <a:pt x="1354" y="1787"/>
                  </a:lnTo>
                  <a:lnTo>
                    <a:pt x="1320" y="1831"/>
                  </a:lnTo>
                  <a:lnTo>
                    <a:pt x="1291" y="1878"/>
                  </a:lnTo>
                  <a:lnTo>
                    <a:pt x="1700" y="1878"/>
                  </a:lnTo>
                  <a:lnTo>
                    <a:pt x="1719" y="1880"/>
                  </a:lnTo>
                  <a:lnTo>
                    <a:pt x="1736" y="1887"/>
                  </a:lnTo>
                  <a:lnTo>
                    <a:pt x="1751" y="1899"/>
                  </a:lnTo>
                  <a:lnTo>
                    <a:pt x="1763" y="1914"/>
                  </a:lnTo>
                  <a:lnTo>
                    <a:pt x="1770" y="1931"/>
                  </a:lnTo>
                  <a:lnTo>
                    <a:pt x="1773" y="1951"/>
                  </a:lnTo>
                  <a:lnTo>
                    <a:pt x="1770" y="1970"/>
                  </a:lnTo>
                  <a:lnTo>
                    <a:pt x="1763" y="1987"/>
                  </a:lnTo>
                  <a:lnTo>
                    <a:pt x="1751" y="2002"/>
                  </a:lnTo>
                  <a:lnTo>
                    <a:pt x="1736" y="2013"/>
                  </a:lnTo>
                  <a:lnTo>
                    <a:pt x="1719" y="2020"/>
                  </a:lnTo>
                  <a:lnTo>
                    <a:pt x="1700" y="2023"/>
                  </a:lnTo>
                  <a:lnTo>
                    <a:pt x="1232" y="2023"/>
                  </a:lnTo>
                  <a:lnTo>
                    <a:pt x="1220" y="2078"/>
                  </a:lnTo>
                  <a:lnTo>
                    <a:pt x="1214" y="2134"/>
                  </a:lnTo>
                  <a:lnTo>
                    <a:pt x="1212" y="2190"/>
                  </a:lnTo>
                  <a:lnTo>
                    <a:pt x="1215" y="2245"/>
                  </a:lnTo>
                  <a:lnTo>
                    <a:pt x="1223" y="2300"/>
                  </a:lnTo>
                  <a:lnTo>
                    <a:pt x="1236" y="2356"/>
                  </a:lnTo>
                  <a:lnTo>
                    <a:pt x="1255" y="2409"/>
                  </a:lnTo>
                  <a:lnTo>
                    <a:pt x="1278" y="2461"/>
                  </a:lnTo>
                  <a:lnTo>
                    <a:pt x="1307" y="2511"/>
                  </a:lnTo>
                  <a:lnTo>
                    <a:pt x="2077" y="2511"/>
                  </a:lnTo>
                  <a:lnTo>
                    <a:pt x="2077" y="1617"/>
                  </a:lnTo>
                  <a:lnTo>
                    <a:pt x="2030" y="1599"/>
                  </a:lnTo>
                  <a:lnTo>
                    <a:pt x="1981" y="1583"/>
                  </a:lnTo>
                  <a:lnTo>
                    <a:pt x="1932" y="1573"/>
                  </a:lnTo>
                  <a:lnTo>
                    <a:pt x="1880" y="1567"/>
                  </a:lnTo>
                  <a:lnTo>
                    <a:pt x="1829" y="1565"/>
                  </a:lnTo>
                  <a:close/>
                  <a:moveTo>
                    <a:pt x="1582" y="372"/>
                  </a:moveTo>
                  <a:lnTo>
                    <a:pt x="1582" y="533"/>
                  </a:lnTo>
                  <a:lnTo>
                    <a:pt x="1744" y="533"/>
                  </a:lnTo>
                  <a:lnTo>
                    <a:pt x="1582" y="372"/>
                  </a:lnTo>
                  <a:close/>
                  <a:moveTo>
                    <a:pt x="219" y="218"/>
                  </a:moveTo>
                  <a:lnTo>
                    <a:pt x="219" y="2323"/>
                  </a:lnTo>
                  <a:lnTo>
                    <a:pt x="1005" y="2323"/>
                  </a:lnTo>
                  <a:lnTo>
                    <a:pt x="997" y="2256"/>
                  </a:lnTo>
                  <a:lnTo>
                    <a:pt x="992" y="2189"/>
                  </a:lnTo>
                  <a:lnTo>
                    <a:pt x="995" y="2121"/>
                  </a:lnTo>
                  <a:lnTo>
                    <a:pt x="1003" y="2055"/>
                  </a:lnTo>
                  <a:lnTo>
                    <a:pt x="1015" y="1988"/>
                  </a:lnTo>
                  <a:lnTo>
                    <a:pt x="1033" y="1923"/>
                  </a:lnTo>
                  <a:lnTo>
                    <a:pt x="1057" y="1860"/>
                  </a:lnTo>
                  <a:lnTo>
                    <a:pt x="409" y="1860"/>
                  </a:lnTo>
                  <a:lnTo>
                    <a:pt x="389" y="1856"/>
                  </a:lnTo>
                  <a:lnTo>
                    <a:pt x="372" y="1849"/>
                  </a:lnTo>
                  <a:lnTo>
                    <a:pt x="356" y="1838"/>
                  </a:lnTo>
                  <a:lnTo>
                    <a:pt x="345" y="1824"/>
                  </a:lnTo>
                  <a:lnTo>
                    <a:pt x="338" y="1806"/>
                  </a:lnTo>
                  <a:lnTo>
                    <a:pt x="335" y="1787"/>
                  </a:lnTo>
                  <a:lnTo>
                    <a:pt x="338" y="1767"/>
                  </a:lnTo>
                  <a:lnTo>
                    <a:pt x="345" y="1750"/>
                  </a:lnTo>
                  <a:lnTo>
                    <a:pt x="356" y="1735"/>
                  </a:lnTo>
                  <a:lnTo>
                    <a:pt x="372" y="1723"/>
                  </a:lnTo>
                  <a:lnTo>
                    <a:pt x="389" y="1716"/>
                  </a:lnTo>
                  <a:lnTo>
                    <a:pt x="409" y="1714"/>
                  </a:lnTo>
                  <a:lnTo>
                    <a:pt x="1136" y="1714"/>
                  </a:lnTo>
                  <a:lnTo>
                    <a:pt x="1167" y="1671"/>
                  </a:lnTo>
                  <a:lnTo>
                    <a:pt x="1200" y="1630"/>
                  </a:lnTo>
                  <a:lnTo>
                    <a:pt x="1237" y="1592"/>
                  </a:lnTo>
                  <a:lnTo>
                    <a:pt x="1283" y="1549"/>
                  </a:lnTo>
                  <a:lnTo>
                    <a:pt x="1331" y="1510"/>
                  </a:lnTo>
                  <a:lnTo>
                    <a:pt x="409" y="1510"/>
                  </a:lnTo>
                  <a:lnTo>
                    <a:pt x="389" y="1508"/>
                  </a:lnTo>
                  <a:lnTo>
                    <a:pt x="372" y="1501"/>
                  </a:lnTo>
                  <a:lnTo>
                    <a:pt x="356" y="1489"/>
                  </a:lnTo>
                  <a:lnTo>
                    <a:pt x="345" y="1474"/>
                  </a:lnTo>
                  <a:lnTo>
                    <a:pt x="338" y="1457"/>
                  </a:lnTo>
                  <a:lnTo>
                    <a:pt x="335" y="1437"/>
                  </a:lnTo>
                  <a:lnTo>
                    <a:pt x="338" y="1418"/>
                  </a:lnTo>
                  <a:lnTo>
                    <a:pt x="345" y="1400"/>
                  </a:lnTo>
                  <a:lnTo>
                    <a:pt x="356" y="1386"/>
                  </a:lnTo>
                  <a:lnTo>
                    <a:pt x="372" y="1375"/>
                  </a:lnTo>
                  <a:lnTo>
                    <a:pt x="389" y="1368"/>
                  </a:lnTo>
                  <a:lnTo>
                    <a:pt x="409" y="1365"/>
                  </a:lnTo>
                  <a:lnTo>
                    <a:pt x="1655" y="1365"/>
                  </a:lnTo>
                  <a:lnTo>
                    <a:pt x="1712" y="1354"/>
                  </a:lnTo>
                  <a:lnTo>
                    <a:pt x="1770" y="1348"/>
                  </a:lnTo>
                  <a:lnTo>
                    <a:pt x="1829" y="1346"/>
                  </a:lnTo>
                  <a:lnTo>
                    <a:pt x="1899" y="1349"/>
                  </a:lnTo>
                  <a:lnTo>
                    <a:pt x="1899" y="752"/>
                  </a:lnTo>
                  <a:lnTo>
                    <a:pt x="1473" y="752"/>
                  </a:lnTo>
                  <a:lnTo>
                    <a:pt x="1448" y="749"/>
                  </a:lnTo>
                  <a:lnTo>
                    <a:pt x="1426" y="741"/>
                  </a:lnTo>
                  <a:lnTo>
                    <a:pt x="1405" y="727"/>
                  </a:lnTo>
                  <a:lnTo>
                    <a:pt x="1388" y="711"/>
                  </a:lnTo>
                  <a:lnTo>
                    <a:pt x="1375" y="691"/>
                  </a:lnTo>
                  <a:lnTo>
                    <a:pt x="1367" y="668"/>
                  </a:lnTo>
                  <a:lnTo>
                    <a:pt x="1364" y="642"/>
                  </a:lnTo>
                  <a:lnTo>
                    <a:pt x="1364" y="218"/>
                  </a:lnTo>
                  <a:lnTo>
                    <a:pt x="219" y="218"/>
                  </a:lnTo>
                  <a:close/>
                  <a:moveTo>
                    <a:pt x="110" y="0"/>
                  </a:moveTo>
                  <a:lnTo>
                    <a:pt x="1473" y="0"/>
                  </a:lnTo>
                  <a:lnTo>
                    <a:pt x="1494" y="2"/>
                  </a:lnTo>
                  <a:lnTo>
                    <a:pt x="1515" y="8"/>
                  </a:lnTo>
                  <a:lnTo>
                    <a:pt x="1534" y="19"/>
                  </a:lnTo>
                  <a:lnTo>
                    <a:pt x="1551" y="32"/>
                  </a:lnTo>
                  <a:lnTo>
                    <a:pt x="2085" y="566"/>
                  </a:lnTo>
                  <a:lnTo>
                    <a:pt x="2099" y="582"/>
                  </a:lnTo>
                  <a:lnTo>
                    <a:pt x="2109" y="601"/>
                  </a:lnTo>
                  <a:lnTo>
                    <a:pt x="2115" y="621"/>
                  </a:lnTo>
                  <a:lnTo>
                    <a:pt x="2117" y="642"/>
                  </a:lnTo>
                  <a:lnTo>
                    <a:pt x="2117" y="1397"/>
                  </a:lnTo>
                  <a:lnTo>
                    <a:pt x="2172" y="1420"/>
                  </a:lnTo>
                  <a:lnTo>
                    <a:pt x="2227" y="1446"/>
                  </a:lnTo>
                  <a:lnTo>
                    <a:pt x="2278" y="1477"/>
                  </a:lnTo>
                  <a:lnTo>
                    <a:pt x="2328" y="1512"/>
                  </a:lnTo>
                  <a:lnTo>
                    <a:pt x="2375" y="1550"/>
                  </a:lnTo>
                  <a:lnTo>
                    <a:pt x="2420" y="1592"/>
                  </a:lnTo>
                  <a:lnTo>
                    <a:pt x="2465" y="1640"/>
                  </a:lnTo>
                  <a:lnTo>
                    <a:pt x="2505" y="1691"/>
                  </a:lnTo>
                  <a:lnTo>
                    <a:pt x="2541" y="1745"/>
                  </a:lnTo>
                  <a:lnTo>
                    <a:pt x="2573" y="1800"/>
                  </a:lnTo>
                  <a:lnTo>
                    <a:pt x="2599" y="1857"/>
                  </a:lnTo>
                  <a:lnTo>
                    <a:pt x="2622" y="1917"/>
                  </a:lnTo>
                  <a:lnTo>
                    <a:pt x="2639" y="1976"/>
                  </a:lnTo>
                  <a:lnTo>
                    <a:pt x="2653" y="2037"/>
                  </a:lnTo>
                  <a:lnTo>
                    <a:pt x="2661" y="2099"/>
                  </a:lnTo>
                  <a:lnTo>
                    <a:pt x="2664" y="2161"/>
                  </a:lnTo>
                  <a:lnTo>
                    <a:pt x="2664" y="2224"/>
                  </a:lnTo>
                  <a:lnTo>
                    <a:pt x="2658" y="2285"/>
                  </a:lnTo>
                  <a:lnTo>
                    <a:pt x="2649" y="2346"/>
                  </a:lnTo>
                  <a:lnTo>
                    <a:pt x="2634" y="2408"/>
                  </a:lnTo>
                  <a:lnTo>
                    <a:pt x="2615" y="2467"/>
                  </a:lnTo>
                  <a:lnTo>
                    <a:pt x="2591" y="2525"/>
                  </a:lnTo>
                  <a:lnTo>
                    <a:pt x="2563" y="2583"/>
                  </a:lnTo>
                  <a:lnTo>
                    <a:pt x="2530" y="2637"/>
                  </a:lnTo>
                  <a:lnTo>
                    <a:pt x="2492" y="2690"/>
                  </a:lnTo>
                  <a:lnTo>
                    <a:pt x="2973" y="3171"/>
                  </a:lnTo>
                  <a:lnTo>
                    <a:pt x="2988" y="3188"/>
                  </a:lnTo>
                  <a:lnTo>
                    <a:pt x="2998" y="3206"/>
                  </a:lnTo>
                  <a:lnTo>
                    <a:pt x="3004" y="3227"/>
                  </a:lnTo>
                  <a:lnTo>
                    <a:pt x="3006" y="3247"/>
                  </a:lnTo>
                  <a:lnTo>
                    <a:pt x="3004" y="3269"/>
                  </a:lnTo>
                  <a:lnTo>
                    <a:pt x="2998" y="3289"/>
                  </a:lnTo>
                  <a:lnTo>
                    <a:pt x="2988" y="3308"/>
                  </a:lnTo>
                  <a:lnTo>
                    <a:pt x="2973" y="3325"/>
                  </a:lnTo>
                  <a:lnTo>
                    <a:pt x="2957" y="3339"/>
                  </a:lnTo>
                  <a:lnTo>
                    <a:pt x="2937" y="3349"/>
                  </a:lnTo>
                  <a:lnTo>
                    <a:pt x="2917" y="3355"/>
                  </a:lnTo>
                  <a:lnTo>
                    <a:pt x="2896" y="3357"/>
                  </a:lnTo>
                  <a:lnTo>
                    <a:pt x="2876" y="3355"/>
                  </a:lnTo>
                  <a:lnTo>
                    <a:pt x="2855" y="3349"/>
                  </a:lnTo>
                  <a:lnTo>
                    <a:pt x="2836" y="3339"/>
                  </a:lnTo>
                  <a:lnTo>
                    <a:pt x="2820" y="3325"/>
                  </a:lnTo>
                  <a:lnTo>
                    <a:pt x="2338" y="2844"/>
                  </a:lnTo>
                  <a:lnTo>
                    <a:pt x="2282" y="2884"/>
                  </a:lnTo>
                  <a:lnTo>
                    <a:pt x="2223" y="2918"/>
                  </a:lnTo>
                  <a:lnTo>
                    <a:pt x="2162" y="2948"/>
                  </a:lnTo>
                  <a:lnTo>
                    <a:pt x="2099" y="2972"/>
                  </a:lnTo>
                  <a:lnTo>
                    <a:pt x="2033" y="2992"/>
                  </a:lnTo>
                  <a:lnTo>
                    <a:pt x="1966" y="3005"/>
                  </a:lnTo>
                  <a:lnTo>
                    <a:pt x="1898" y="3014"/>
                  </a:lnTo>
                  <a:lnTo>
                    <a:pt x="1829" y="3016"/>
                  </a:lnTo>
                  <a:lnTo>
                    <a:pt x="1763" y="3014"/>
                  </a:lnTo>
                  <a:lnTo>
                    <a:pt x="1697" y="3006"/>
                  </a:lnTo>
                  <a:lnTo>
                    <a:pt x="1633" y="2994"/>
                  </a:lnTo>
                  <a:lnTo>
                    <a:pt x="1570" y="2976"/>
                  </a:lnTo>
                  <a:lnTo>
                    <a:pt x="1509" y="2954"/>
                  </a:lnTo>
                  <a:lnTo>
                    <a:pt x="1449" y="2926"/>
                  </a:lnTo>
                  <a:lnTo>
                    <a:pt x="1393" y="2895"/>
                  </a:lnTo>
                  <a:lnTo>
                    <a:pt x="1339" y="2858"/>
                  </a:lnTo>
                  <a:lnTo>
                    <a:pt x="1286" y="2817"/>
                  </a:lnTo>
                  <a:lnTo>
                    <a:pt x="1237" y="2772"/>
                  </a:lnTo>
                  <a:lnTo>
                    <a:pt x="1197" y="2730"/>
                  </a:lnTo>
                  <a:lnTo>
                    <a:pt x="1161" y="2685"/>
                  </a:lnTo>
                  <a:lnTo>
                    <a:pt x="1129" y="2639"/>
                  </a:lnTo>
                  <a:lnTo>
                    <a:pt x="1100" y="2591"/>
                  </a:lnTo>
                  <a:lnTo>
                    <a:pt x="1074" y="2541"/>
                  </a:lnTo>
                  <a:lnTo>
                    <a:pt x="110" y="2541"/>
                  </a:lnTo>
                  <a:lnTo>
                    <a:pt x="85" y="2539"/>
                  </a:lnTo>
                  <a:lnTo>
                    <a:pt x="61" y="2530"/>
                  </a:lnTo>
                  <a:lnTo>
                    <a:pt x="41" y="2517"/>
                  </a:lnTo>
                  <a:lnTo>
                    <a:pt x="25" y="2500"/>
                  </a:lnTo>
                  <a:lnTo>
                    <a:pt x="11" y="2480"/>
                  </a:lnTo>
                  <a:lnTo>
                    <a:pt x="3" y="2457"/>
                  </a:lnTo>
                  <a:lnTo>
                    <a:pt x="0" y="2432"/>
                  </a:lnTo>
                  <a:lnTo>
                    <a:pt x="0" y="109"/>
                  </a:lnTo>
                  <a:lnTo>
                    <a:pt x="3" y="84"/>
                  </a:lnTo>
                  <a:lnTo>
                    <a:pt x="11" y="61"/>
                  </a:lnTo>
                  <a:lnTo>
                    <a:pt x="25" y="41"/>
                  </a:lnTo>
                  <a:lnTo>
                    <a:pt x="41" y="24"/>
                  </a:lnTo>
                  <a:lnTo>
                    <a:pt x="61" y="10"/>
                  </a:lnTo>
                  <a:lnTo>
                    <a:pt x="85" y="2"/>
                  </a:lnTo>
                  <a:lnTo>
                    <a:pt x="110"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600" dirty="0"/>
            </a:p>
          </p:txBody>
        </p:sp>
        <p:sp>
          <p:nvSpPr>
            <p:cNvPr id="107" name="Oval 106">
              <a:extLst>
                <a:ext uri="{FF2B5EF4-FFF2-40B4-BE49-F238E27FC236}">
                  <a16:creationId xmlns:a16="http://schemas.microsoft.com/office/drawing/2014/main" id="{FA5F6404-6664-E840-B853-59C28CA40334}"/>
                </a:ext>
              </a:extLst>
            </p:cNvPr>
            <p:cNvSpPr/>
            <p:nvPr/>
          </p:nvSpPr>
          <p:spPr>
            <a:xfrm>
              <a:off x="6044269" y="4451071"/>
              <a:ext cx="805708" cy="805707"/>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400" b="1"/>
                <a:t>03</a:t>
              </a:r>
            </a:p>
          </p:txBody>
        </p:sp>
      </p:grpSp>
      <p:sp>
        <p:nvSpPr>
          <p:cNvPr id="127" name="Slide Number Placeholder 5">
            <a:extLst>
              <a:ext uri="{FF2B5EF4-FFF2-40B4-BE49-F238E27FC236}">
                <a16:creationId xmlns:a16="http://schemas.microsoft.com/office/drawing/2014/main" id="{69DFF7DE-B9E4-104C-801D-247B599B8D15}"/>
              </a:ext>
            </a:extLst>
          </p:cNvPr>
          <p:cNvSpPr txBox="1">
            <a:spLocks/>
          </p:cNvSpPr>
          <p:nvPr>
            <p:custDataLst>
              <p:tags r:id="rId6"/>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000" smtClean="0">
                <a:solidFill>
                  <a:schemeClr val="bg1"/>
                </a:solidFill>
              </a:rPr>
              <a:pPr>
                <a:defRPr/>
              </a:pPr>
              <a:t>27</a:t>
            </a:fld>
            <a:endParaRPr lang="en-US" altLang="en-US" sz="1000" dirty="0">
              <a:solidFill>
                <a:schemeClr val="bg1"/>
              </a:solidFill>
            </a:endParaRPr>
          </a:p>
        </p:txBody>
      </p:sp>
      <p:sp>
        <p:nvSpPr>
          <p:cNvPr id="99" name="Rectangle 98">
            <a:extLst>
              <a:ext uri="{FF2B5EF4-FFF2-40B4-BE49-F238E27FC236}">
                <a16:creationId xmlns:a16="http://schemas.microsoft.com/office/drawing/2014/main" id="{966473DE-55F7-7143-AF55-9B2E8E38C87A}"/>
              </a:ext>
            </a:extLst>
          </p:cNvPr>
          <p:cNvSpPr/>
          <p:nvPr>
            <p:custDataLst>
              <p:tags r:id="rId7"/>
            </p:custDataLst>
          </p:nvPr>
        </p:nvSpPr>
        <p:spPr>
          <a:xfrm>
            <a:off x="2204978" y="6901102"/>
            <a:ext cx="4506953" cy="917815"/>
          </a:xfrm>
          <a:prstGeom prst="rect">
            <a:avLst/>
          </a:prstGeom>
        </p:spPr>
        <p:txBody>
          <a:bodyPr wrap="square" rtlCol="0">
            <a:spAutoFit/>
          </a:bodyPr>
          <a:lstStyle/>
          <a:p>
            <a:pPr rtl="0">
              <a:lnSpc>
                <a:spcPct val="70000"/>
              </a:lnSpc>
            </a:pPr>
            <a:r>
              <a:rPr lang="fr" sz="7200" b="1" dirty="0">
                <a:solidFill>
                  <a:schemeClr val="accent5">
                    <a:lumMod val="75000"/>
                  </a:schemeClr>
                </a:solidFill>
                <a:latin typeface="Calibri" charset="0"/>
                <a:ea typeface="Calibri" charset="0"/>
                <a:cs typeface="Calibri" charset="0"/>
              </a:rPr>
              <a:t>RESPECT</a:t>
            </a:r>
            <a:endParaRPr lang="en-US" sz="8800" dirty="0">
              <a:solidFill>
                <a:schemeClr val="accent5">
                  <a:lumMod val="75000"/>
                </a:schemeClr>
              </a:solidFill>
              <a:latin typeface="Calibri" charset="0"/>
              <a:ea typeface="Calibri" charset="0"/>
              <a:cs typeface="Calibri" charset="0"/>
            </a:endParaRPr>
          </a:p>
        </p:txBody>
      </p:sp>
      <p:sp>
        <p:nvSpPr>
          <p:cNvPr id="101" name="Rectangle 100">
            <a:extLst>
              <a:ext uri="{FF2B5EF4-FFF2-40B4-BE49-F238E27FC236}">
                <a16:creationId xmlns:a16="http://schemas.microsoft.com/office/drawing/2014/main" id="{0E1D3AB4-E0DA-D34A-B9C8-4BABD851E2B6}"/>
              </a:ext>
            </a:extLst>
          </p:cNvPr>
          <p:cNvSpPr/>
          <p:nvPr>
            <p:custDataLst>
              <p:tags r:id="rId8"/>
            </p:custDataLst>
          </p:nvPr>
        </p:nvSpPr>
        <p:spPr>
          <a:xfrm>
            <a:off x="7060283" y="4239862"/>
            <a:ext cx="5044394" cy="861774"/>
          </a:xfrm>
          <a:prstGeom prst="rect">
            <a:avLst/>
          </a:prstGeom>
        </p:spPr>
        <p:txBody>
          <a:bodyPr wrap="none" rtlCol="0">
            <a:spAutoFit/>
          </a:bodyPr>
          <a:lstStyle/>
          <a:p>
            <a:pPr rtl="0"/>
            <a:r>
              <a:rPr lang="fr" sz="5000" b="1" spc="290" dirty="0">
                <a:solidFill>
                  <a:schemeClr val="accent5"/>
                </a:solidFill>
                <a:latin typeface="Calibri" charset="0"/>
                <a:ea typeface="Calibri" charset="0"/>
                <a:cs typeface="Calibri" charset="0"/>
              </a:rPr>
              <a:t>NE PAS OUBLIER</a:t>
            </a:r>
          </a:p>
        </p:txBody>
      </p:sp>
      <p:sp>
        <p:nvSpPr>
          <p:cNvPr id="104" name="Rectangle 103">
            <a:extLst>
              <a:ext uri="{FF2B5EF4-FFF2-40B4-BE49-F238E27FC236}">
                <a16:creationId xmlns:a16="http://schemas.microsoft.com/office/drawing/2014/main" id="{4B9DFE69-C570-B945-AE5C-20B7E88A39CE}"/>
              </a:ext>
            </a:extLst>
          </p:cNvPr>
          <p:cNvSpPr/>
          <p:nvPr>
            <p:custDataLst>
              <p:tags r:id="rId9"/>
            </p:custDataLst>
          </p:nvPr>
        </p:nvSpPr>
        <p:spPr>
          <a:xfrm>
            <a:off x="1397403" y="4117708"/>
            <a:ext cx="3743332" cy="646331"/>
          </a:xfrm>
          <a:prstGeom prst="rect">
            <a:avLst/>
          </a:prstGeom>
        </p:spPr>
        <p:txBody>
          <a:bodyPr wrap="none" rtlCol="0">
            <a:spAutoFit/>
          </a:bodyPr>
          <a:lstStyle/>
          <a:p>
            <a:pPr rtl="0"/>
            <a:r>
              <a:rPr lang="fr" sz="3600" dirty="0">
                <a:solidFill>
                  <a:schemeClr val="accent5">
                    <a:lumMod val="50000"/>
                  </a:schemeClr>
                </a:solidFill>
                <a:latin typeface="Calibri" charset="0"/>
                <a:ea typeface="Calibri" charset="0"/>
                <a:cs typeface="Calibri" charset="0"/>
              </a:rPr>
              <a:t>Prénom et pronom</a:t>
            </a:r>
          </a:p>
        </p:txBody>
      </p:sp>
      <p:sp>
        <p:nvSpPr>
          <p:cNvPr id="110" name="Rectangle 109">
            <a:extLst>
              <a:ext uri="{FF2B5EF4-FFF2-40B4-BE49-F238E27FC236}">
                <a16:creationId xmlns:a16="http://schemas.microsoft.com/office/drawing/2014/main" id="{795ED497-3E11-1349-9028-DD0B8F2AC554}"/>
              </a:ext>
            </a:extLst>
          </p:cNvPr>
          <p:cNvSpPr/>
          <p:nvPr>
            <p:custDataLst>
              <p:tags r:id="rId10"/>
            </p:custDataLst>
          </p:nvPr>
        </p:nvSpPr>
        <p:spPr>
          <a:xfrm>
            <a:off x="7060283" y="5034132"/>
            <a:ext cx="5285971" cy="535531"/>
          </a:xfrm>
          <a:prstGeom prst="rect">
            <a:avLst/>
          </a:prstGeom>
        </p:spPr>
        <p:txBody>
          <a:bodyPr wrap="square" rtlCol="0">
            <a:spAutoFit/>
          </a:bodyPr>
          <a:lstStyle/>
          <a:p>
            <a:pPr marL="17463" indent="-17463" rtl="0">
              <a:lnSpc>
                <a:spcPct val="90000"/>
              </a:lnSpc>
            </a:pPr>
            <a:r>
              <a:rPr lang="fr" sz="3200" dirty="0">
                <a:solidFill>
                  <a:srgbClr val="6A92D9"/>
                </a:solidFill>
                <a:latin typeface="Calibri" charset="0"/>
                <a:ea typeface="Calibri" charset="0"/>
                <a:cs typeface="Calibri" charset="0"/>
              </a:rPr>
              <a:t>le large </a:t>
            </a:r>
            <a:r>
              <a:rPr lang="fr" sz="3200" b="1" dirty="0">
                <a:solidFill>
                  <a:srgbClr val="6A92D9"/>
                </a:solidFill>
                <a:latin typeface="Calibri" charset="0"/>
                <a:ea typeface="Calibri" charset="0"/>
                <a:cs typeface="Calibri" charset="0"/>
              </a:rPr>
              <a:t>éventail</a:t>
            </a:r>
            <a:r>
              <a:rPr lang="fr" sz="3200" dirty="0">
                <a:solidFill>
                  <a:srgbClr val="6A92D9"/>
                </a:solidFill>
                <a:latin typeface="Calibri" charset="0"/>
                <a:ea typeface="Calibri" charset="0"/>
                <a:cs typeface="Calibri" charset="0"/>
              </a:rPr>
              <a:t> de </a:t>
            </a:r>
            <a:r>
              <a:rPr lang="fr" sz="3200" b="1" dirty="0">
                <a:solidFill>
                  <a:srgbClr val="6A92D9"/>
                </a:solidFill>
                <a:latin typeface="Calibri" charset="0"/>
                <a:ea typeface="Calibri" charset="0"/>
                <a:cs typeface="Calibri" charset="0"/>
              </a:rPr>
              <a:t>pronoms</a:t>
            </a:r>
          </a:p>
        </p:txBody>
      </p:sp>
      <p:sp>
        <p:nvSpPr>
          <p:cNvPr id="111" name="Rectangle 110">
            <a:extLst>
              <a:ext uri="{FF2B5EF4-FFF2-40B4-BE49-F238E27FC236}">
                <a16:creationId xmlns:a16="http://schemas.microsoft.com/office/drawing/2014/main" id="{35C27EB4-8E00-3F48-8252-47B8AEFE5DA8}"/>
              </a:ext>
            </a:extLst>
          </p:cNvPr>
          <p:cNvSpPr/>
          <p:nvPr>
            <p:custDataLst>
              <p:tags r:id="rId11"/>
            </p:custDataLst>
          </p:nvPr>
        </p:nvSpPr>
        <p:spPr>
          <a:xfrm>
            <a:off x="1397403" y="4534649"/>
            <a:ext cx="4030655" cy="1200329"/>
          </a:xfrm>
          <a:prstGeom prst="rect">
            <a:avLst/>
          </a:prstGeom>
        </p:spPr>
        <p:txBody>
          <a:bodyPr wrap="none" rtlCol="0">
            <a:spAutoFit/>
          </a:bodyPr>
          <a:lstStyle/>
          <a:p>
            <a:pPr rtl="0"/>
            <a:r>
              <a:rPr lang="fr" sz="7200" b="1" spc="520" dirty="0">
                <a:solidFill>
                  <a:schemeClr val="accent5">
                    <a:lumMod val="50000"/>
                  </a:schemeClr>
                </a:solidFill>
                <a:latin typeface="Calibri" charset="0"/>
                <a:ea typeface="Calibri" charset="0"/>
                <a:cs typeface="Calibri" charset="0"/>
              </a:rPr>
              <a:t>ACTUELS</a:t>
            </a:r>
            <a:endParaRPr lang="en-US" sz="8800" b="1" spc="520" dirty="0">
              <a:solidFill>
                <a:schemeClr val="accent5">
                  <a:lumMod val="50000"/>
                </a:schemeClr>
              </a:solidFill>
              <a:latin typeface="Calibri" charset="0"/>
              <a:ea typeface="Calibri" charset="0"/>
              <a:cs typeface="Calibri" charset="0"/>
            </a:endParaRPr>
          </a:p>
        </p:txBody>
      </p:sp>
      <p:sp>
        <p:nvSpPr>
          <p:cNvPr id="112" name="Rectangle 111">
            <a:extLst>
              <a:ext uri="{FF2B5EF4-FFF2-40B4-BE49-F238E27FC236}">
                <a16:creationId xmlns:a16="http://schemas.microsoft.com/office/drawing/2014/main" id="{660C76C9-F228-B045-88DB-2ED8E9CBF959}"/>
              </a:ext>
            </a:extLst>
          </p:cNvPr>
          <p:cNvSpPr/>
          <p:nvPr>
            <p:custDataLst>
              <p:tags r:id="rId12"/>
            </p:custDataLst>
          </p:nvPr>
        </p:nvSpPr>
        <p:spPr>
          <a:xfrm>
            <a:off x="7157405" y="6002734"/>
            <a:ext cx="5281627" cy="1990801"/>
          </a:xfrm>
          <a:prstGeom prst="rect">
            <a:avLst/>
          </a:prstGeom>
        </p:spPr>
        <p:txBody>
          <a:bodyPr wrap="square" rtlCol="0">
            <a:spAutoFit/>
          </a:bodyPr>
          <a:lstStyle/>
          <a:p>
            <a:pPr rtl="0">
              <a:lnSpc>
                <a:spcPct val="70000"/>
              </a:lnSpc>
            </a:pPr>
            <a:r>
              <a:rPr lang="fr" sz="4000" dirty="0">
                <a:solidFill>
                  <a:schemeClr val="accent2"/>
                </a:solidFill>
                <a:latin typeface="Calibri" charset="0"/>
                <a:ea typeface="MS PGothic" charset="-128"/>
                <a:cs typeface="Calibri" charset="0"/>
              </a:rPr>
              <a:t>Demander quels </a:t>
            </a:r>
            <a:r>
              <a:rPr lang="fr" sz="6600" b="1" spc="1030" dirty="0">
                <a:solidFill>
                  <a:schemeClr val="accent2"/>
                </a:solidFill>
                <a:latin typeface="Calibri" charset="0"/>
                <a:ea typeface="MS PGothic" charset="-128"/>
                <a:cs typeface="Calibri" charset="0"/>
              </a:rPr>
              <a:t>TERMES</a:t>
            </a:r>
            <a:r>
              <a:rPr lang="fr" sz="6600" b="1" spc="600" dirty="0">
                <a:solidFill>
                  <a:schemeClr val="accent2"/>
                </a:solidFill>
                <a:latin typeface="Calibri" charset="0"/>
                <a:ea typeface="MS PGothic" charset="-128"/>
                <a:cs typeface="Calibri" charset="0"/>
              </a:rPr>
              <a:t> </a:t>
            </a:r>
            <a:r>
              <a:rPr lang="fr" sz="6600" b="1" spc="370" dirty="0">
                <a:solidFill>
                  <a:schemeClr val="accent2"/>
                </a:solidFill>
                <a:latin typeface="Calibri" charset="0"/>
                <a:ea typeface="MS PGothic" charset="-128"/>
                <a:cs typeface="Calibri" charset="0"/>
              </a:rPr>
              <a:t>employer</a:t>
            </a:r>
          </a:p>
        </p:txBody>
      </p:sp>
      <p:sp>
        <p:nvSpPr>
          <p:cNvPr id="129" name="Rectangle 128">
            <a:extLst>
              <a:ext uri="{FF2B5EF4-FFF2-40B4-BE49-F238E27FC236}">
                <a16:creationId xmlns:a16="http://schemas.microsoft.com/office/drawing/2014/main" id="{3E61C14D-69C6-6640-BC54-13CF62ED66FB}"/>
              </a:ext>
            </a:extLst>
          </p:cNvPr>
          <p:cNvSpPr/>
          <p:nvPr>
            <p:custDataLst>
              <p:tags r:id="rId13"/>
            </p:custDataLst>
          </p:nvPr>
        </p:nvSpPr>
        <p:spPr>
          <a:xfrm>
            <a:off x="1311208" y="6283050"/>
            <a:ext cx="6176838" cy="550920"/>
          </a:xfrm>
          <a:prstGeom prst="rect">
            <a:avLst/>
          </a:prstGeom>
        </p:spPr>
        <p:txBody>
          <a:bodyPr wrap="square" rtlCol="0">
            <a:spAutoFit/>
          </a:bodyPr>
          <a:lstStyle/>
          <a:p>
            <a:pPr rtl="0">
              <a:lnSpc>
                <a:spcPct val="70000"/>
              </a:lnSpc>
            </a:pPr>
            <a:r>
              <a:rPr lang="fr" sz="4000" b="1" spc="260" dirty="0">
                <a:solidFill>
                  <a:schemeClr val="accent5">
                    <a:lumMod val="75000"/>
                  </a:schemeClr>
                </a:solidFill>
                <a:latin typeface="Calibri" charset="0"/>
                <a:ea typeface="Calibri" charset="0"/>
                <a:cs typeface="Calibri" charset="0"/>
              </a:rPr>
              <a:t>Trans/Transgenre</a:t>
            </a:r>
            <a:endParaRPr lang="en-US" sz="4800" b="1" spc="260" dirty="0">
              <a:solidFill>
                <a:schemeClr val="accent5">
                  <a:lumMod val="75000"/>
                </a:schemeClr>
              </a:solidFill>
              <a:latin typeface="Calibri" charset="0"/>
              <a:ea typeface="Calibri" charset="0"/>
              <a:cs typeface="Calibri" charset="0"/>
            </a:endParaRPr>
          </a:p>
        </p:txBody>
      </p:sp>
      <p:sp>
        <p:nvSpPr>
          <p:cNvPr id="54" name="Rectangle 53">
            <a:extLst>
              <a:ext uri="{FF2B5EF4-FFF2-40B4-BE49-F238E27FC236}">
                <a16:creationId xmlns:a16="http://schemas.microsoft.com/office/drawing/2014/main" id="{73222C6E-AAF9-0544-988A-6394DB2CE5A2}"/>
              </a:ext>
            </a:extLst>
          </p:cNvPr>
          <p:cNvSpPr/>
          <p:nvPr>
            <p:custDataLst>
              <p:tags r:id="rId14"/>
            </p:custDataLst>
          </p:nvPr>
        </p:nvSpPr>
        <p:spPr>
          <a:xfrm>
            <a:off x="1240245" y="6636508"/>
            <a:ext cx="662442" cy="1674433"/>
          </a:xfrm>
          <a:prstGeom prst="rect">
            <a:avLst/>
          </a:prstGeom>
        </p:spPr>
        <p:txBody>
          <a:bodyPr wrap="square" rtlCol="0">
            <a:spAutoFit/>
          </a:bodyPr>
          <a:lstStyle/>
          <a:p>
            <a:pPr rtl="0">
              <a:lnSpc>
                <a:spcPct val="70000"/>
              </a:lnSpc>
            </a:pPr>
            <a:r>
              <a:rPr lang="fr" sz="13800" b="1" spc="300" dirty="0">
                <a:solidFill>
                  <a:schemeClr val="accent5">
                    <a:lumMod val="75000"/>
                  </a:schemeClr>
                </a:solidFill>
                <a:latin typeface="Calibri" charset="0"/>
                <a:ea typeface="Calibri" charset="0"/>
                <a:cs typeface="Calibri" charset="0"/>
              </a:rPr>
              <a:t>=</a:t>
            </a:r>
            <a:endParaRPr lang="en-US" sz="13800" spc="160" dirty="0">
              <a:solidFill>
                <a:schemeClr val="accent5">
                  <a:lumMod val="75000"/>
                </a:schemeClr>
              </a:solidFill>
              <a:latin typeface="Calibri" charset="0"/>
              <a:ea typeface="Calibri" charset="0"/>
              <a:cs typeface="Calibri" charset="0"/>
            </a:endParaRPr>
          </a:p>
        </p:txBody>
      </p:sp>
      <p:sp>
        <p:nvSpPr>
          <p:cNvPr id="50" name="Rectangle 49">
            <a:extLst>
              <a:ext uri="{FF2B5EF4-FFF2-40B4-BE49-F238E27FC236}">
                <a16:creationId xmlns:a16="http://schemas.microsoft.com/office/drawing/2014/main" id="{0EB20451-C22C-B842-A01A-4A060A21A4BD}"/>
              </a:ext>
            </a:extLst>
          </p:cNvPr>
          <p:cNvSpPr/>
          <p:nvPr>
            <p:custDataLst>
              <p:tags r:id="rId15"/>
            </p:custDataLst>
          </p:nvPr>
        </p:nvSpPr>
        <p:spPr>
          <a:xfrm>
            <a:off x="444500" y="2489116"/>
            <a:ext cx="6049259" cy="954107"/>
          </a:xfrm>
          <a:prstGeom prst="rect">
            <a:avLst/>
          </a:prstGeom>
          <a:solidFill>
            <a:schemeClr val="accent5"/>
          </a:solidFill>
        </p:spPr>
        <p:txBody>
          <a:bodyPr wrap="square" rtlCol="0">
            <a:spAutoFit/>
          </a:bodyPr>
          <a:lstStyle/>
          <a:p>
            <a:pPr algn="ctr" rtl="0"/>
            <a:r>
              <a:rPr lang="fr" sz="2800" b="1" dirty="0">
                <a:solidFill>
                  <a:schemeClr val="bg1"/>
                </a:solidFill>
              </a:rPr>
              <a:t>Mener un entretien avec une catégorie spécifique de personnes</a:t>
            </a:r>
            <a:endParaRPr lang="en-US" sz="3600" b="1" dirty="0">
              <a:solidFill>
                <a:schemeClr val="bg1"/>
              </a:solidFill>
            </a:endParaRPr>
          </a:p>
        </p:txBody>
      </p:sp>
      <p:sp>
        <p:nvSpPr>
          <p:cNvPr id="51" name="Rectangle 50">
            <a:extLst>
              <a:ext uri="{FF2B5EF4-FFF2-40B4-BE49-F238E27FC236}">
                <a16:creationId xmlns:a16="http://schemas.microsoft.com/office/drawing/2014/main" id="{66EF901E-3C26-D548-A868-B76464CC31CA}"/>
              </a:ext>
            </a:extLst>
          </p:cNvPr>
          <p:cNvSpPr/>
          <p:nvPr>
            <p:custDataLst>
              <p:tags r:id="rId16"/>
            </p:custDataLst>
          </p:nvPr>
        </p:nvSpPr>
        <p:spPr>
          <a:xfrm>
            <a:off x="6876256" y="2489115"/>
            <a:ext cx="5412448" cy="954107"/>
          </a:xfrm>
          <a:prstGeom prst="rect">
            <a:avLst/>
          </a:prstGeom>
        </p:spPr>
        <p:txBody>
          <a:bodyPr wrap="square" rtlCol="0">
            <a:spAutoFit/>
          </a:bodyPr>
          <a:lstStyle/>
          <a:p>
            <a:r>
              <a:rPr lang="fr" sz="2800" dirty="0"/>
              <a:t>Personnes présentant une diversité d’</a:t>
            </a:r>
            <a:r>
              <a:rPr lang="fr" sz="2800" b="1" dirty="0"/>
              <a:t>identité de genre</a:t>
            </a:r>
          </a:p>
        </p:txBody>
      </p:sp>
      <p:cxnSp>
        <p:nvCxnSpPr>
          <p:cNvPr id="55" name="Straight Connector 54">
            <a:extLst>
              <a:ext uri="{FF2B5EF4-FFF2-40B4-BE49-F238E27FC236}">
                <a16:creationId xmlns:a16="http://schemas.microsoft.com/office/drawing/2014/main" id="{C92D61D3-D9CB-D448-A691-FDFEBD0D9642}"/>
              </a:ext>
            </a:extLst>
          </p:cNvPr>
          <p:cNvCxnSpPr>
            <a:cxnSpLocks/>
          </p:cNvCxnSpPr>
          <p:nvPr>
            <p:custDataLst>
              <p:tags r:id="rId17"/>
            </p:custDataLst>
          </p:nvPr>
        </p:nvCxnSpPr>
        <p:spPr bwMode="auto">
          <a:xfrm>
            <a:off x="6756229" y="2489412"/>
            <a:ext cx="0" cy="986104"/>
          </a:xfrm>
          <a:prstGeom prst="line">
            <a:avLst/>
          </a:prstGeom>
          <a:blipFill dpi="0" rotWithShape="0">
            <a:blip r:embed="rId20"/>
            <a:srcRect/>
            <a:tile tx="0" ty="0" sx="100000" sy="100000" flip="none" algn="tl"/>
          </a:blipFill>
          <a:ln w="57150"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480211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1"/>
                                        </p:tgtEl>
                                        <p:attrNameLst>
                                          <p:attrName>style.visibility</p:attrName>
                                        </p:attrNameLst>
                                      </p:cBhvr>
                                      <p:to>
                                        <p:strVal val="visible"/>
                                      </p:to>
                                    </p:set>
                                    <p:animEffect transition="in" filter="fade">
                                      <p:cBhvr>
                                        <p:cTn id="11" dur="500"/>
                                        <p:tgtEl>
                                          <p:spTgt spid="1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1"/>
                                        </p:tgtEl>
                                        <p:attrNameLst>
                                          <p:attrName>style.visibility</p:attrName>
                                        </p:attrNameLst>
                                      </p:cBhvr>
                                      <p:to>
                                        <p:strVal val="visible"/>
                                      </p:to>
                                    </p:set>
                                    <p:animEffect transition="in" filter="fade">
                                      <p:cBhvr>
                                        <p:cTn id="15" dur="500"/>
                                        <p:tgtEl>
                                          <p:spTgt spid="10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0"/>
                                        </p:tgtEl>
                                        <p:attrNameLst>
                                          <p:attrName>style.visibility</p:attrName>
                                        </p:attrNameLst>
                                      </p:cBhvr>
                                      <p:to>
                                        <p:strVal val="visible"/>
                                      </p:to>
                                    </p:set>
                                    <p:animEffect transition="in" filter="fade">
                                      <p:cBhvr>
                                        <p:cTn id="19" dur="500"/>
                                        <p:tgtEl>
                                          <p:spTgt spid="11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9"/>
                                        </p:tgtEl>
                                        <p:attrNameLst>
                                          <p:attrName>style.visibility</p:attrName>
                                        </p:attrNameLst>
                                      </p:cBhvr>
                                      <p:to>
                                        <p:strVal val="visible"/>
                                      </p:to>
                                    </p:set>
                                    <p:animEffect transition="in" filter="fade">
                                      <p:cBhvr>
                                        <p:cTn id="23" dur="500"/>
                                        <p:tgtEl>
                                          <p:spTgt spid="12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500"/>
                                        <p:tgtEl>
                                          <p:spTgt spid="5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99"/>
                                        </p:tgtEl>
                                        <p:attrNameLst>
                                          <p:attrName>style.visibility</p:attrName>
                                        </p:attrNameLst>
                                      </p:cBhvr>
                                      <p:to>
                                        <p:strVal val="visible"/>
                                      </p:to>
                                    </p:set>
                                    <p:animEffect transition="in" filter="fade">
                                      <p:cBhvr>
                                        <p:cTn id="31" dur="500"/>
                                        <p:tgtEl>
                                          <p:spTgt spid="99"/>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12"/>
                                        </p:tgtEl>
                                        <p:attrNameLst>
                                          <p:attrName>style.visibility</p:attrName>
                                        </p:attrNameLst>
                                      </p:cBhvr>
                                      <p:to>
                                        <p:strVal val="visible"/>
                                      </p:to>
                                    </p:set>
                                    <p:animEffect transition="in" filter="fade">
                                      <p:cBhvr>
                                        <p:cTn id="35"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1" grpId="0"/>
      <p:bldP spid="104" grpId="0"/>
      <p:bldP spid="110" grpId="0"/>
      <p:bldP spid="111" grpId="0"/>
      <p:bldP spid="112" grpId="0"/>
      <p:bldP spid="129" grpId="0"/>
      <p:bldP spid="5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custDataLst>
              <p:tags r:id="rId1"/>
            </p:custDataLst>
          </p:nvPr>
        </p:nvSpPr>
        <p:spPr>
          <a:xfrm>
            <a:off x="596900" y="322247"/>
            <a:ext cx="12558713" cy="854455"/>
          </a:xfrm>
        </p:spPr>
        <p:txBody>
          <a:bodyPr rtlCol="0">
            <a:normAutofit/>
          </a:bodyPr>
          <a:lstStyle/>
          <a:p>
            <a:pPr lvl="0" algn="l" rtl="0"/>
            <a:r>
              <a:rPr lang="fr" sz="3600"/>
              <a:t>ANALYSER LE TÉMOIGNAGE</a:t>
            </a:r>
          </a:p>
        </p:txBody>
      </p:sp>
      <p:grpSp>
        <p:nvGrpSpPr>
          <p:cNvPr id="66" name="Group 65">
            <a:extLst>
              <a:ext uri="{FF2B5EF4-FFF2-40B4-BE49-F238E27FC236}">
                <a16:creationId xmlns:a16="http://schemas.microsoft.com/office/drawing/2014/main" id="{0F28F978-9E0A-2F4D-B0FC-FD60CF4FF0D2}"/>
              </a:ext>
            </a:extLst>
          </p:cNvPr>
          <p:cNvGrpSpPr/>
          <p:nvPr>
            <p:custDataLst>
              <p:tags r:id="rId2"/>
            </p:custDataLst>
          </p:nvPr>
        </p:nvGrpSpPr>
        <p:grpSpPr>
          <a:xfrm>
            <a:off x="663643" y="1176091"/>
            <a:ext cx="1557043" cy="988197"/>
            <a:chOff x="663643" y="1568537"/>
            <a:chExt cx="2877844" cy="1826460"/>
          </a:xfrm>
        </p:grpSpPr>
        <p:sp>
          <p:nvSpPr>
            <p:cNvPr id="67" name="Notched Right Arrow 66">
              <a:extLst>
                <a:ext uri="{FF2B5EF4-FFF2-40B4-BE49-F238E27FC236}">
                  <a16:creationId xmlns:a16="http://schemas.microsoft.com/office/drawing/2014/main" id="{072C5D99-C168-9043-8BA8-0DD93540EA11}"/>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900"/>
            </a:p>
          </p:txBody>
        </p:sp>
        <p:grpSp>
          <p:nvGrpSpPr>
            <p:cNvPr id="68" name="Group 552">
              <a:extLst>
                <a:ext uri="{FF2B5EF4-FFF2-40B4-BE49-F238E27FC236}">
                  <a16:creationId xmlns:a16="http://schemas.microsoft.com/office/drawing/2014/main" id="{9C515374-4348-1A4A-9278-F66471D83DEC}"/>
                </a:ext>
              </a:extLst>
            </p:cNvPr>
            <p:cNvGrpSpPr/>
            <p:nvPr/>
          </p:nvGrpSpPr>
          <p:grpSpPr>
            <a:xfrm>
              <a:off x="1549197" y="1702393"/>
              <a:ext cx="1003522" cy="729835"/>
              <a:chOff x="6238876" y="2390775"/>
              <a:chExt cx="576262" cy="419101"/>
            </a:xfrm>
            <a:solidFill>
              <a:schemeClr val="bg1"/>
            </a:solidFill>
          </p:grpSpPr>
          <p:sp>
            <p:nvSpPr>
              <p:cNvPr id="70" name="Rectangle 89">
                <a:extLst>
                  <a:ext uri="{FF2B5EF4-FFF2-40B4-BE49-F238E27FC236}">
                    <a16:creationId xmlns:a16="http://schemas.microsoft.com/office/drawing/2014/main" id="{7350BE68-51C8-BE40-B130-1FF3C01B9765}"/>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1" name="Rectangle 90">
                <a:extLst>
                  <a:ext uri="{FF2B5EF4-FFF2-40B4-BE49-F238E27FC236}">
                    <a16:creationId xmlns:a16="http://schemas.microsoft.com/office/drawing/2014/main" id="{E05C5EBB-5A51-4246-9508-26B6726E266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2" name="Freeform 91">
                <a:extLst>
                  <a:ext uri="{FF2B5EF4-FFF2-40B4-BE49-F238E27FC236}">
                    <a16:creationId xmlns:a16="http://schemas.microsoft.com/office/drawing/2014/main" id="{D07892AE-CE43-AE40-BA71-874A2BDF2D8F}"/>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3" name="Freeform 92">
                <a:extLst>
                  <a:ext uri="{FF2B5EF4-FFF2-40B4-BE49-F238E27FC236}">
                    <a16:creationId xmlns:a16="http://schemas.microsoft.com/office/drawing/2014/main" id="{2A834C9A-29D4-CA48-98D8-26F04B91A6EA}"/>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4" name="Freeform 93">
                <a:extLst>
                  <a:ext uri="{FF2B5EF4-FFF2-40B4-BE49-F238E27FC236}">
                    <a16:creationId xmlns:a16="http://schemas.microsoft.com/office/drawing/2014/main" id="{7DDA4D5C-6927-F346-87F7-9133CE9DB135}"/>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5" name="Rectangle 94">
                <a:extLst>
                  <a:ext uri="{FF2B5EF4-FFF2-40B4-BE49-F238E27FC236}">
                    <a16:creationId xmlns:a16="http://schemas.microsoft.com/office/drawing/2014/main" id="{51B0D009-1BA9-C64E-A94F-A0194A5CAF40}"/>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6" name="Freeform 95">
                <a:extLst>
                  <a:ext uri="{FF2B5EF4-FFF2-40B4-BE49-F238E27FC236}">
                    <a16:creationId xmlns:a16="http://schemas.microsoft.com/office/drawing/2014/main" id="{F5E01493-3025-9646-A3B6-8749549F9C56}"/>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7" name="Freeform 96">
                <a:extLst>
                  <a:ext uri="{FF2B5EF4-FFF2-40B4-BE49-F238E27FC236}">
                    <a16:creationId xmlns:a16="http://schemas.microsoft.com/office/drawing/2014/main" id="{FEAAB6AC-45E9-D541-B959-943D4F5CD7DE}"/>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8" name="Rectangle 97">
                <a:extLst>
                  <a:ext uri="{FF2B5EF4-FFF2-40B4-BE49-F238E27FC236}">
                    <a16:creationId xmlns:a16="http://schemas.microsoft.com/office/drawing/2014/main" id="{5C44B5D5-6B8B-864E-8F15-28438618D47B}"/>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79" name="Freeform 98">
                <a:extLst>
                  <a:ext uri="{FF2B5EF4-FFF2-40B4-BE49-F238E27FC236}">
                    <a16:creationId xmlns:a16="http://schemas.microsoft.com/office/drawing/2014/main" id="{C8B532F3-CC17-2143-BA57-2E701F070949}"/>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0" name="Freeform 99">
                <a:extLst>
                  <a:ext uri="{FF2B5EF4-FFF2-40B4-BE49-F238E27FC236}">
                    <a16:creationId xmlns:a16="http://schemas.microsoft.com/office/drawing/2014/main" id="{67EABA33-31C3-0D4F-8EE5-1EDD341380E8}"/>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1" name="Freeform 100">
                <a:extLst>
                  <a:ext uri="{FF2B5EF4-FFF2-40B4-BE49-F238E27FC236}">
                    <a16:creationId xmlns:a16="http://schemas.microsoft.com/office/drawing/2014/main" id="{DE095970-0AD9-F445-A3F7-7CBCC33276D5}"/>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2" name="Freeform 101">
                <a:extLst>
                  <a:ext uri="{FF2B5EF4-FFF2-40B4-BE49-F238E27FC236}">
                    <a16:creationId xmlns:a16="http://schemas.microsoft.com/office/drawing/2014/main" id="{D0CE6DCC-E9DE-DC42-AA2C-2D999D590922}"/>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3" name="Freeform 102">
                <a:extLst>
                  <a:ext uri="{FF2B5EF4-FFF2-40B4-BE49-F238E27FC236}">
                    <a16:creationId xmlns:a16="http://schemas.microsoft.com/office/drawing/2014/main" id="{41D8AF75-ABD1-5340-A55B-FDE68029EB9B}"/>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4" name="Freeform 103">
                <a:extLst>
                  <a:ext uri="{FF2B5EF4-FFF2-40B4-BE49-F238E27FC236}">
                    <a16:creationId xmlns:a16="http://schemas.microsoft.com/office/drawing/2014/main" id="{4A12CC67-23BA-1044-86CD-21C09B81DB1D}"/>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5" name="Freeform 104">
                <a:extLst>
                  <a:ext uri="{FF2B5EF4-FFF2-40B4-BE49-F238E27FC236}">
                    <a16:creationId xmlns:a16="http://schemas.microsoft.com/office/drawing/2014/main" id="{05398F4D-F4DD-234F-9D5F-7AB915249139}"/>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6" name="Freeform 105">
                <a:extLst>
                  <a:ext uri="{FF2B5EF4-FFF2-40B4-BE49-F238E27FC236}">
                    <a16:creationId xmlns:a16="http://schemas.microsoft.com/office/drawing/2014/main" id="{986B4383-2D23-674F-B31A-3F307FA2FEA3}"/>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grpSp>
        <p:sp>
          <p:nvSpPr>
            <p:cNvPr id="69" name="Oval 68">
              <a:extLst>
                <a:ext uri="{FF2B5EF4-FFF2-40B4-BE49-F238E27FC236}">
                  <a16:creationId xmlns:a16="http://schemas.microsoft.com/office/drawing/2014/main" id="{873AD25D-62B6-7347-93FA-791A833F0053}"/>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600" b="1"/>
                <a:t>01</a:t>
              </a:r>
              <a:endParaRPr lang="en-US" sz="1800" b="1" dirty="0"/>
            </a:p>
          </p:txBody>
        </p:sp>
      </p:grpSp>
      <p:grpSp>
        <p:nvGrpSpPr>
          <p:cNvPr id="44" name="Group 43">
            <a:extLst>
              <a:ext uri="{FF2B5EF4-FFF2-40B4-BE49-F238E27FC236}">
                <a16:creationId xmlns:a16="http://schemas.microsoft.com/office/drawing/2014/main" id="{61608655-670D-7A41-813C-2876969C9A29}"/>
              </a:ext>
            </a:extLst>
          </p:cNvPr>
          <p:cNvGrpSpPr/>
          <p:nvPr>
            <p:custDataLst>
              <p:tags r:id="rId3"/>
            </p:custDataLst>
          </p:nvPr>
        </p:nvGrpSpPr>
        <p:grpSpPr>
          <a:xfrm>
            <a:off x="3086760" y="1171630"/>
            <a:ext cx="1542891" cy="975150"/>
            <a:chOff x="2545374" y="3461879"/>
            <a:chExt cx="2877844" cy="1818879"/>
          </a:xfrm>
        </p:grpSpPr>
        <p:sp>
          <p:nvSpPr>
            <p:cNvPr id="46" name="Notched Right Arrow 45">
              <a:extLst>
                <a:ext uri="{FF2B5EF4-FFF2-40B4-BE49-F238E27FC236}">
                  <a16:creationId xmlns:a16="http://schemas.microsoft.com/office/drawing/2014/main" id="{78479614-5995-0F4A-9321-279C4D2F868F}"/>
                </a:ext>
              </a:extLst>
            </p:cNvPr>
            <p:cNvSpPr/>
            <p:nvPr/>
          </p:nvSpPr>
          <p:spPr bwMode="auto">
            <a:xfrm>
              <a:off x="2545374" y="3461879"/>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900"/>
            </a:p>
          </p:txBody>
        </p:sp>
        <p:sp>
          <p:nvSpPr>
            <p:cNvPr id="52" name="Freeform 217">
              <a:extLst>
                <a:ext uri="{FF2B5EF4-FFF2-40B4-BE49-F238E27FC236}">
                  <a16:creationId xmlns:a16="http://schemas.microsoft.com/office/drawing/2014/main" id="{E467B13F-1038-5B49-9D6B-25C41BB3923A}"/>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solidFill>
                  <a:schemeClr val="tx1">
                    <a:lumMod val="90000"/>
                    <a:lumOff val="10000"/>
                  </a:schemeClr>
                </a:solidFill>
              </a:endParaRPr>
            </a:p>
          </p:txBody>
        </p:sp>
        <p:sp>
          <p:nvSpPr>
            <p:cNvPr id="53" name="Freeform 218">
              <a:extLst>
                <a:ext uri="{FF2B5EF4-FFF2-40B4-BE49-F238E27FC236}">
                  <a16:creationId xmlns:a16="http://schemas.microsoft.com/office/drawing/2014/main" id="{E2333BCF-6593-F14A-9DD5-88C0B345F595}"/>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dirty="0">
                <a:solidFill>
                  <a:schemeClr val="tx1">
                    <a:lumMod val="90000"/>
                    <a:lumOff val="10000"/>
                  </a:schemeClr>
                </a:solidFill>
              </a:endParaRPr>
            </a:p>
          </p:txBody>
        </p:sp>
        <p:sp>
          <p:nvSpPr>
            <p:cNvPr id="56" name="Oval 55">
              <a:extLst>
                <a:ext uri="{FF2B5EF4-FFF2-40B4-BE49-F238E27FC236}">
                  <a16:creationId xmlns:a16="http://schemas.microsoft.com/office/drawing/2014/main" id="{141733B9-3499-EB40-870B-18EC11C982C3}"/>
                </a:ext>
              </a:extLst>
            </p:cNvPr>
            <p:cNvSpPr/>
            <p:nvPr/>
          </p:nvSpPr>
          <p:spPr>
            <a:xfrm>
              <a:off x="3565632" y="4468536"/>
              <a:ext cx="812221" cy="812222"/>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600" b="1"/>
                <a:t>02</a:t>
              </a:r>
            </a:p>
          </p:txBody>
        </p:sp>
      </p:grpSp>
      <p:cxnSp>
        <p:nvCxnSpPr>
          <p:cNvPr id="126" name="Straight Connector 125">
            <a:extLst>
              <a:ext uri="{FF2B5EF4-FFF2-40B4-BE49-F238E27FC236}">
                <a16:creationId xmlns:a16="http://schemas.microsoft.com/office/drawing/2014/main" id="{D370D73F-8ED2-0349-811F-0AF31EE35428}"/>
              </a:ext>
            </a:extLst>
          </p:cNvPr>
          <p:cNvCxnSpPr>
            <a:cxnSpLocks/>
          </p:cNvCxnSpPr>
          <p:nvPr>
            <p:custDataLst>
              <p:tags r:id="rId4"/>
            </p:custDataLst>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102" name="Group 101">
            <a:extLst>
              <a:ext uri="{FF2B5EF4-FFF2-40B4-BE49-F238E27FC236}">
                <a16:creationId xmlns:a16="http://schemas.microsoft.com/office/drawing/2014/main" id="{53E4FE03-15F2-A343-9C8A-8F8916C41B3F}"/>
              </a:ext>
            </a:extLst>
          </p:cNvPr>
          <p:cNvGrpSpPr/>
          <p:nvPr>
            <p:custDataLst>
              <p:tags r:id="rId5"/>
            </p:custDataLst>
          </p:nvPr>
        </p:nvGrpSpPr>
        <p:grpSpPr>
          <a:xfrm>
            <a:off x="5716551" y="1162143"/>
            <a:ext cx="1555360" cy="970072"/>
            <a:chOff x="5059976" y="3461879"/>
            <a:chExt cx="2877844" cy="1794899"/>
          </a:xfrm>
        </p:grpSpPr>
        <p:sp>
          <p:nvSpPr>
            <p:cNvPr id="103" name="Notched Right Arrow 102">
              <a:extLst>
                <a:ext uri="{FF2B5EF4-FFF2-40B4-BE49-F238E27FC236}">
                  <a16:creationId xmlns:a16="http://schemas.microsoft.com/office/drawing/2014/main" id="{992F2638-1B00-3943-BABC-5EFE6026970D}"/>
                </a:ext>
              </a:extLst>
            </p:cNvPr>
            <p:cNvSpPr/>
            <p:nvPr/>
          </p:nvSpPr>
          <p:spPr bwMode="auto">
            <a:xfrm>
              <a:off x="5059976" y="34618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900"/>
            </a:p>
          </p:txBody>
        </p:sp>
        <p:grpSp>
          <p:nvGrpSpPr>
            <p:cNvPr id="105" name="Group 104">
              <a:extLst>
                <a:ext uri="{FF2B5EF4-FFF2-40B4-BE49-F238E27FC236}">
                  <a16:creationId xmlns:a16="http://schemas.microsoft.com/office/drawing/2014/main" id="{68A126E0-FCB0-9648-AB70-A164D828981C}"/>
                </a:ext>
              </a:extLst>
            </p:cNvPr>
            <p:cNvGrpSpPr/>
            <p:nvPr/>
          </p:nvGrpSpPr>
          <p:grpSpPr>
            <a:xfrm>
              <a:off x="6277158" y="3667181"/>
              <a:ext cx="220868" cy="263136"/>
              <a:chOff x="4414050" y="5943186"/>
              <a:chExt cx="483298" cy="575789"/>
            </a:xfrm>
            <a:solidFill>
              <a:schemeClr val="bg1"/>
            </a:solidFill>
          </p:grpSpPr>
          <p:sp>
            <p:nvSpPr>
              <p:cNvPr id="108" name="Freeform 871">
                <a:extLst>
                  <a:ext uri="{FF2B5EF4-FFF2-40B4-BE49-F238E27FC236}">
                    <a16:creationId xmlns:a16="http://schemas.microsoft.com/office/drawing/2014/main" id="{33DB7B64-498C-204B-9D42-4E6D6F24435F}"/>
                  </a:ext>
                </a:extLst>
              </p:cNvPr>
              <p:cNvSpPr>
                <a:spLocks/>
              </p:cNvSpPr>
              <p:nvPr/>
            </p:nvSpPr>
            <p:spPr bwMode="auto">
              <a:xfrm>
                <a:off x="4525430" y="5943186"/>
                <a:ext cx="260538" cy="261189"/>
              </a:xfrm>
              <a:custGeom>
                <a:avLst/>
                <a:gdLst>
                  <a:gd name="T0" fmla="*/ 599 w 1200"/>
                  <a:gd name="T1" fmla="*/ 0 h 1202"/>
                  <a:gd name="T2" fmla="*/ 670 w 1200"/>
                  <a:gd name="T3" fmla="*/ 5 h 1202"/>
                  <a:gd name="T4" fmla="*/ 738 w 1200"/>
                  <a:gd name="T5" fmla="*/ 16 h 1202"/>
                  <a:gd name="T6" fmla="*/ 803 w 1200"/>
                  <a:gd name="T7" fmla="*/ 36 h 1202"/>
                  <a:gd name="T8" fmla="*/ 864 w 1200"/>
                  <a:gd name="T9" fmla="*/ 61 h 1202"/>
                  <a:gd name="T10" fmla="*/ 921 w 1200"/>
                  <a:gd name="T11" fmla="*/ 93 h 1202"/>
                  <a:gd name="T12" fmla="*/ 975 w 1200"/>
                  <a:gd name="T13" fmla="*/ 132 h 1202"/>
                  <a:gd name="T14" fmla="*/ 1024 w 1200"/>
                  <a:gd name="T15" fmla="*/ 177 h 1202"/>
                  <a:gd name="T16" fmla="*/ 1069 w 1200"/>
                  <a:gd name="T17" fmla="*/ 226 h 1202"/>
                  <a:gd name="T18" fmla="*/ 1107 w 1200"/>
                  <a:gd name="T19" fmla="*/ 280 h 1202"/>
                  <a:gd name="T20" fmla="*/ 1140 w 1200"/>
                  <a:gd name="T21" fmla="*/ 337 h 1202"/>
                  <a:gd name="T22" fmla="*/ 1165 w 1200"/>
                  <a:gd name="T23" fmla="*/ 398 h 1202"/>
                  <a:gd name="T24" fmla="*/ 1185 w 1200"/>
                  <a:gd name="T25" fmla="*/ 463 h 1202"/>
                  <a:gd name="T26" fmla="*/ 1196 w 1200"/>
                  <a:gd name="T27" fmla="*/ 531 h 1202"/>
                  <a:gd name="T28" fmla="*/ 1200 w 1200"/>
                  <a:gd name="T29" fmla="*/ 601 h 1202"/>
                  <a:gd name="T30" fmla="*/ 1196 w 1200"/>
                  <a:gd name="T31" fmla="*/ 672 h 1202"/>
                  <a:gd name="T32" fmla="*/ 1185 w 1200"/>
                  <a:gd name="T33" fmla="*/ 739 h 1202"/>
                  <a:gd name="T34" fmla="*/ 1165 w 1200"/>
                  <a:gd name="T35" fmla="*/ 804 h 1202"/>
                  <a:gd name="T36" fmla="*/ 1140 w 1200"/>
                  <a:gd name="T37" fmla="*/ 865 h 1202"/>
                  <a:gd name="T38" fmla="*/ 1107 w 1200"/>
                  <a:gd name="T39" fmla="*/ 923 h 1202"/>
                  <a:gd name="T40" fmla="*/ 1069 w 1200"/>
                  <a:gd name="T41" fmla="*/ 976 h 1202"/>
                  <a:gd name="T42" fmla="*/ 1024 w 1200"/>
                  <a:gd name="T43" fmla="*/ 1026 h 1202"/>
                  <a:gd name="T44" fmla="*/ 975 w 1200"/>
                  <a:gd name="T45" fmla="*/ 1071 h 1202"/>
                  <a:gd name="T46" fmla="*/ 921 w 1200"/>
                  <a:gd name="T47" fmla="*/ 1109 h 1202"/>
                  <a:gd name="T48" fmla="*/ 864 w 1200"/>
                  <a:gd name="T49" fmla="*/ 1141 h 1202"/>
                  <a:gd name="T50" fmla="*/ 803 w 1200"/>
                  <a:gd name="T51" fmla="*/ 1167 h 1202"/>
                  <a:gd name="T52" fmla="*/ 738 w 1200"/>
                  <a:gd name="T53" fmla="*/ 1186 h 1202"/>
                  <a:gd name="T54" fmla="*/ 670 w 1200"/>
                  <a:gd name="T55" fmla="*/ 1198 h 1202"/>
                  <a:gd name="T56" fmla="*/ 599 w 1200"/>
                  <a:gd name="T57" fmla="*/ 1202 h 1202"/>
                  <a:gd name="T58" fmla="*/ 530 w 1200"/>
                  <a:gd name="T59" fmla="*/ 1198 h 1202"/>
                  <a:gd name="T60" fmla="*/ 462 w 1200"/>
                  <a:gd name="T61" fmla="*/ 1186 h 1202"/>
                  <a:gd name="T62" fmla="*/ 397 w 1200"/>
                  <a:gd name="T63" fmla="*/ 1167 h 1202"/>
                  <a:gd name="T64" fmla="*/ 337 w 1200"/>
                  <a:gd name="T65" fmla="*/ 1141 h 1202"/>
                  <a:gd name="T66" fmla="*/ 279 w 1200"/>
                  <a:gd name="T67" fmla="*/ 1109 h 1202"/>
                  <a:gd name="T68" fmla="*/ 224 w 1200"/>
                  <a:gd name="T69" fmla="*/ 1071 h 1202"/>
                  <a:gd name="T70" fmla="*/ 176 w 1200"/>
                  <a:gd name="T71" fmla="*/ 1026 h 1202"/>
                  <a:gd name="T72" fmla="*/ 131 w 1200"/>
                  <a:gd name="T73" fmla="*/ 976 h 1202"/>
                  <a:gd name="T74" fmla="*/ 93 w 1200"/>
                  <a:gd name="T75" fmla="*/ 923 h 1202"/>
                  <a:gd name="T76" fmla="*/ 60 w 1200"/>
                  <a:gd name="T77" fmla="*/ 865 h 1202"/>
                  <a:gd name="T78" fmla="*/ 35 w 1200"/>
                  <a:gd name="T79" fmla="*/ 804 h 1202"/>
                  <a:gd name="T80" fmla="*/ 15 w 1200"/>
                  <a:gd name="T81" fmla="*/ 739 h 1202"/>
                  <a:gd name="T82" fmla="*/ 4 w 1200"/>
                  <a:gd name="T83" fmla="*/ 672 h 1202"/>
                  <a:gd name="T84" fmla="*/ 0 w 1200"/>
                  <a:gd name="T85" fmla="*/ 601 h 1202"/>
                  <a:gd name="T86" fmla="*/ 4 w 1200"/>
                  <a:gd name="T87" fmla="*/ 531 h 1202"/>
                  <a:gd name="T88" fmla="*/ 15 w 1200"/>
                  <a:gd name="T89" fmla="*/ 463 h 1202"/>
                  <a:gd name="T90" fmla="*/ 35 w 1200"/>
                  <a:gd name="T91" fmla="*/ 398 h 1202"/>
                  <a:gd name="T92" fmla="*/ 60 w 1200"/>
                  <a:gd name="T93" fmla="*/ 337 h 1202"/>
                  <a:gd name="T94" fmla="*/ 93 w 1200"/>
                  <a:gd name="T95" fmla="*/ 280 h 1202"/>
                  <a:gd name="T96" fmla="*/ 131 w 1200"/>
                  <a:gd name="T97" fmla="*/ 226 h 1202"/>
                  <a:gd name="T98" fmla="*/ 176 w 1200"/>
                  <a:gd name="T99" fmla="*/ 177 h 1202"/>
                  <a:gd name="T100" fmla="*/ 224 w 1200"/>
                  <a:gd name="T101" fmla="*/ 132 h 1202"/>
                  <a:gd name="T102" fmla="*/ 279 w 1200"/>
                  <a:gd name="T103" fmla="*/ 93 h 1202"/>
                  <a:gd name="T104" fmla="*/ 337 w 1200"/>
                  <a:gd name="T105" fmla="*/ 61 h 1202"/>
                  <a:gd name="T106" fmla="*/ 397 w 1200"/>
                  <a:gd name="T107" fmla="*/ 36 h 1202"/>
                  <a:gd name="T108" fmla="*/ 462 w 1200"/>
                  <a:gd name="T109" fmla="*/ 16 h 1202"/>
                  <a:gd name="T110" fmla="*/ 530 w 1200"/>
                  <a:gd name="T111" fmla="*/ 5 h 1202"/>
                  <a:gd name="T112" fmla="*/ 599 w 1200"/>
                  <a:gd name="T113"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0" h="1202">
                    <a:moveTo>
                      <a:pt x="599" y="0"/>
                    </a:moveTo>
                    <a:lnTo>
                      <a:pt x="670" y="5"/>
                    </a:lnTo>
                    <a:lnTo>
                      <a:pt x="738" y="16"/>
                    </a:lnTo>
                    <a:lnTo>
                      <a:pt x="803" y="36"/>
                    </a:lnTo>
                    <a:lnTo>
                      <a:pt x="864" y="61"/>
                    </a:lnTo>
                    <a:lnTo>
                      <a:pt x="921" y="93"/>
                    </a:lnTo>
                    <a:lnTo>
                      <a:pt x="975" y="132"/>
                    </a:lnTo>
                    <a:lnTo>
                      <a:pt x="1024" y="177"/>
                    </a:lnTo>
                    <a:lnTo>
                      <a:pt x="1069" y="226"/>
                    </a:lnTo>
                    <a:lnTo>
                      <a:pt x="1107" y="280"/>
                    </a:lnTo>
                    <a:lnTo>
                      <a:pt x="1140" y="337"/>
                    </a:lnTo>
                    <a:lnTo>
                      <a:pt x="1165" y="398"/>
                    </a:lnTo>
                    <a:lnTo>
                      <a:pt x="1185" y="463"/>
                    </a:lnTo>
                    <a:lnTo>
                      <a:pt x="1196" y="531"/>
                    </a:lnTo>
                    <a:lnTo>
                      <a:pt x="1200" y="601"/>
                    </a:lnTo>
                    <a:lnTo>
                      <a:pt x="1196" y="672"/>
                    </a:lnTo>
                    <a:lnTo>
                      <a:pt x="1185" y="739"/>
                    </a:lnTo>
                    <a:lnTo>
                      <a:pt x="1165" y="804"/>
                    </a:lnTo>
                    <a:lnTo>
                      <a:pt x="1140" y="865"/>
                    </a:lnTo>
                    <a:lnTo>
                      <a:pt x="1107" y="923"/>
                    </a:lnTo>
                    <a:lnTo>
                      <a:pt x="1069" y="976"/>
                    </a:lnTo>
                    <a:lnTo>
                      <a:pt x="1024" y="1026"/>
                    </a:lnTo>
                    <a:lnTo>
                      <a:pt x="975" y="1071"/>
                    </a:lnTo>
                    <a:lnTo>
                      <a:pt x="921" y="1109"/>
                    </a:lnTo>
                    <a:lnTo>
                      <a:pt x="864" y="1141"/>
                    </a:lnTo>
                    <a:lnTo>
                      <a:pt x="803" y="1167"/>
                    </a:lnTo>
                    <a:lnTo>
                      <a:pt x="738" y="1186"/>
                    </a:lnTo>
                    <a:lnTo>
                      <a:pt x="670" y="1198"/>
                    </a:lnTo>
                    <a:lnTo>
                      <a:pt x="599" y="1202"/>
                    </a:lnTo>
                    <a:lnTo>
                      <a:pt x="530" y="1198"/>
                    </a:lnTo>
                    <a:lnTo>
                      <a:pt x="462" y="1186"/>
                    </a:lnTo>
                    <a:lnTo>
                      <a:pt x="397" y="1167"/>
                    </a:lnTo>
                    <a:lnTo>
                      <a:pt x="337" y="1141"/>
                    </a:lnTo>
                    <a:lnTo>
                      <a:pt x="279" y="1109"/>
                    </a:lnTo>
                    <a:lnTo>
                      <a:pt x="224" y="1071"/>
                    </a:lnTo>
                    <a:lnTo>
                      <a:pt x="176" y="1026"/>
                    </a:lnTo>
                    <a:lnTo>
                      <a:pt x="131" y="976"/>
                    </a:lnTo>
                    <a:lnTo>
                      <a:pt x="93" y="923"/>
                    </a:lnTo>
                    <a:lnTo>
                      <a:pt x="60" y="865"/>
                    </a:lnTo>
                    <a:lnTo>
                      <a:pt x="35" y="804"/>
                    </a:lnTo>
                    <a:lnTo>
                      <a:pt x="15" y="739"/>
                    </a:lnTo>
                    <a:lnTo>
                      <a:pt x="4" y="672"/>
                    </a:lnTo>
                    <a:lnTo>
                      <a:pt x="0" y="601"/>
                    </a:lnTo>
                    <a:lnTo>
                      <a:pt x="4" y="531"/>
                    </a:lnTo>
                    <a:lnTo>
                      <a:pt x="15" y="463"/>
                    </a:lnTo>
                    <a:lnTo>
                      <a:pt x="35" y="398"/>
                    </a:lnTo>
                    <a:lnTo>
                      <a:pt x="60" y="337"/>
                    </a:lnTo>
                    <a:lnTo>
                      <a:pt x="93" y="280"/>
                    </a:lnTo>
                    <a:lnTo>
                      <a:pt x="131" y="226"/>
                    </a:lnTo>
                    <a:lnTo>
                      <a:pt x="176" y="177"/>
                    </a:lnTo>
                    <a:lnTo>
                      <a:pt x="224" y="132"/>
                    </a:lnTo>
                    <a:lnTo>
                      <a:pt x="279" y="93"/>
                    </a:lnTo>
                    <a:lnTo>
                      <a:pt x="337" y="61"/>
                    </a:lnTo>
                    <a:lnTo>
                      <a:pt x="397" y="36"/>
                    </a:lnTo>
                    <a:lnTo>
                      <a:pt x="462" y="16"/>
                    </a:lnTo>
                    <a:lnTo>
                      <a:pt x="530" y="5"/>
                    </a:lnTo>
                    <a:lnTo>
                      <a:pt x="59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122" name="Freeform 872">
                <a:extLst>
                  <a:ext uri="{FF2B5EF4-FFF2-40B4-BE49-F238E27FC236}">
                    <a16:creationId xmlns:a16="http://schemas.microsoft.com/office/drawing/2014/main" id="{F8084C0F-142B-0D49-A976-50225135582D}"/>
                  </a:ext>
                </a:extLst>
              </p:cNvPr>
              <p:cNvSpPr>
                <a:spLocks/>
              </p:cNvSpPr>
              <p:nvPr/>
            </p:nvSpPr>
            <p:spPr bwMode="auto">
              <a:xfrm>
                <a:off x="4414050" y="6245410"/>
                <a:ext cx="483298" cy="273565"/>
              </a:xfrm>
              <a:custGeom>
                <a:avLst/>
                <a:gdLst>
                  <a:gd name="T0" fmla="*/ 1112 w 2226"/>
                  <a:gd name="T1" fmla="*/ 0 h 1259"/>
                  <a:gd name="T2" fmla="*/ 1209 w 2226"/>
                  <a:gd name="T3" fmla="*/ 4 h 1259"/>
                  <a:gd name="T4" fmla="*/ 1303 w 2226"/>
                  <a:gd name="T5" fmla="*/ 15 h 1259"/>
                  <a:gd name="T6" fmla="*/ 1393 w 2226"/>
                  <a:gd name="T7" fmla="*/ 35 h 1259"/>
                  <a:gd name="T8" fmla="*/ 1482 w 2226"/>
                  <a:gd name="T9" fmla="*/ 62 h 1259"/>
                  <a:gd name="T10" fmla="*/ 1567 w 2226"/>
                  <a:gd name="T11" fmla="*/ 97 h 1259"/>
                  <a:gd name="T12" fmla="*/ 1648 w 2226"/>
                  <a:gd name="T13" fmla="*/ 136 h 1259"/>
                  <a:gd name="T14" fmla="*/ 1726 w 2226"/>
                  <a:gd name="T15" fmla="*/ 184 h 1259"/>
                  <a:gd name="T16" fmla="*/ 1799 w 2226"/>
                  <a:gd name="T17" fmla="*/ 237 h 1259"/>
                  <a:gd name="T18" fmla="*/ 1868 w 2226"/>
                  <a:gd name="T19" fmla="*/ 294 h 1259"/>
                  <a:gd name="T20" fmla="*/ 1932 w 2226"/>
                  <a:gd name="T21" fmla="*/ 359 h 1259"/>
                  <a:gd name="T22" fmla="*/ 1989 w 2226"/>
                  <a:gd name="T23" fmla="*/ 427 h 1259"/>
                  <a:gd name="T24" fmla="*/ 2043 w 2226"/>
                  <a:gd name="T25" fmla="*/ 500 h 1259"/>
                  <a:gd name="T26" fmla="*/ 2090 w 2226"/>
                  <a:gd name="T27" fmla="*/ 578 h 1259"/>
                  <a:gd name="T28" fmla="*/ 2130 w 2226"/>
                  <a:gd name="T29" fmla="*/ 660 h 1259"/>
                  <a:gd name="T30" fmla="*/ 2164 w 2226"/>
                  <a:gd name="T31" fmla="*/ 744 h 1259"/>
                  <a:gd name="T32" fmla="*/ 2191 w 2226"/>
                  <a:gd name="T33" fmla="*/ 833 h 1259"/>
                  <a:gd name="T34" fmla="*/ 2211 w 2226"/>
                  <a:gd name="T35" fmla="*/ 925 h 1259"/>
                  <a:gd name="T36" fmla="*/ 2223 w 2226"/>
                  <a:gd name="T37" fmla="*/ 1018 h 1259"/>
                  <a:gd name="T38" fmla="*/ 2226 w 2226"/>
                  <a:gd name="T39" fmla="*/ 1114 h 1259"/>
                  <a:gd name="T40" fmla="*/ 2223 w 2226"/>
                  <a:gd name="T41" fmla="*/ 1147 h 1259"/>
                  <a:gd name="T42" fmla="*/ 2212 w 2226"/>
                  <a:gd name="T43" fmla="*/ 1178 h 1259"/>
                  <a:gd name="T44" fmla="*/ 2195 w 2226"/>
                  <a:gd name="T45" fmla="*/ 1205 h 1259"/>
                  <a:gd name="T46" fmla="*/ 2173 w 2226"/>
                  <a:gd name="T47" fmla="*/ 1228 h 1259"/>
                  <a:gd name="T48" fmla="*/ 2146 w 2226"/>
                  <a:gd name="T49" fmla="*/ 1245 h 1259"/>
                  <a:gd name="T50" fmla="*/ 2115 w 2226"/>
                  <a:gd name="T51" fmla="*/ 1255 h 1259"/>
                  <a:gd name="T52" fmla="*/ 2082 w 2226"/>
                  <a:gd name="T53" fmla="*/ 1259 h 1259"/>
                  <a:gd name="T54" fmla="*/ 144 w 2226"/>
                  <a:gd name="T55" fmla="*/ 1259 h 1259"/>
                  <a:gd name="T56" fmla="*/ 111 w 2226"/>
                  <a:gd name="T57" fmla="*/ 1255 h 1259"/>
                  <a:gd name="T58" fmla="*/ 80 w 2226"/>
                  <a:gd name="T59" fmla="*/ 1245 h 1259"/>
                  <a:gd name="T60" fmla="*/ 53 w 2226"/>
                  <a:gd name="T61" fmla="*/ 1228 h 1259"/>
                  <a:gd name="T62" fmla="*/ 31 w 2226"/>
                  <a:gd name="T63" fmla="*/ 1205 h 1259"/>
                  <a:gd name="T64" fmla="*/ 14 w 2226"/>
                  <a:gd name="T65" fmla="*/ 1178 h 1259"/>
                  <a:gd name="T66" fmla="*/ 3 w 2226"/>
                  <a:gd name="T67" fmla="*/ 1147 h 1259"/>
                  <a:gd name="T68" fmla="*/ 0 w 2226"/>
                  <a:gd name="T69" fmla="*/ 1114 h 1259"/>
                  <a:gd name="T70" fmla="*/ 3 w 2226"/>
                  <a:gd name="T71" fmla="*/ 1018 h 1259"/>
                  <a:gd name="T72" fmla="*/ 15 w 2226"/>
                  <a:gd name="T73" fmla="*/ 925 h 1259"/>
                  <a:gd name="T74" fmla="*/ 35 w 2226"/>
                  <a:gd name="T75" fmla="*/ 833 h 1259"/>
                  <a:gd name="T76" fmla="*/ 62 w 2226"/>
                  <a:gd name="T77" fmla="*/ 744 h 1259"/>
                  <a:gd name="T78" fmla="*/ 96 w 2226"/>
                  <a:gd name="T79" fmla="*/ 660 h 1259"/>
                  <a:gd name="T80" fmla="*/ 137 w 2226"/>
                  <a:gd name="T81" fmla="*/ 578 h 1259"/>
                  <a:gd name="T82" fmla="*/ 183 w 2226"/>
                  <a:gd name="T83" fmla="*/ 500 h 1259"/>
                  <a:gd name="T84" fmla="*/ 237 w 2226"/>
                  <a:gd name="T85" fmla="*/ 427 h 1259"/>
                  <a:gd name="T86" fmla="*/ 294 w 2226"/>
                  <a:gd name="T87" fmla="*/ 359 h 1259"/>
                  <a:gd name="T88" fmla="*/ 358 w 2226"/>
                  <a:gd name="T89" fmla="*/ 294 h 1259"/>
                  <a:gd name="T90" fmla="*/ 427 w 2226"/>
                  <a:gd name="T91" fmla="*/ 237 h 1259"/>
                  <a:gd name="T92" fmla="*/ 500 w 2226"/>
                  <a:gd name="T93" fmla="*/ 184 h 1259"/>
                  <a:gd name="T94" fmla="*/ 578 w 2226"/>
                  <a:gd name="T95" fmla="*/ 136 h 1259"/>
                  <a:gd name="T96" fmla="*/ 659 w 2226"/>
                  <a:gd name="T97" fmla="*/ 97 h 1259"/>
                  <a:gd name="T98" fmla="*/ 744 w 2226"/>
                  <a:gd name="T99" fmla="*/ 62 h 1259"/>
                  <a:gd name="T100" fmla="*/ 833 w 2226"/>
                  <a:gd name="T101" fmla="*/ 35 h 1259"/>
                  <a:gd name="T102" fmla="*/ 923 w 2226"/>
                  <a:gd name="T103" fmla="*/ 15 h 1259"/>
                  <a:gd name="T104" fmla="*/ 1017 w 2226"/>
                  <a:gd name="T105" fmla="*/ 4 h 1259"/>
                  <a:gd name="T106" fmla="*/ 1112 w 2226"/>
                  <a:gd name="T107"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6" h="1259">
                    <a:moveTo>
                      <a:pt x="1112" y="0"/>
                    </a:moveTo>
                    <a:lnTo>
                      <a:pt x="1209" y="4"/>
                    </a:lnTo>
                    <a:lnTo>
                      <a:pt x="1303" y="15"/>
                    </a:lnTo>
                    <a:lnTo>
                      <a:pt x="1393" y="35"/>
                    </a:lnTo>
                    <a:lnTo>
                      <a:pt x="1482" y="62"/>
                    </a:lnTo>
                    <a:lnTo>
                      <a:pt x="1567" y="97"/>
                    </a:lnTo>
                    <a:lnTo>
                      <a:pt x="1648" y="136"/>
                    </a:lnTo>
                    <a:lnTo>
                      <a:pt x="1726" y="184"/>
                    </a:lnTo>
                    <a:lnTo>
                      <a:pt x="1799" y="237"/>
                    </a:lnTo>
                    <a:lnTo>
                      <a:pt x="1868" y="294"/>
                    </a:lnTo>
                    <a:lnTo>
                      <a:pt x="1932" y="359"/>
                    </a:lnTo>
                    <a:lnTo>
                      <a:pt x="1989" y="427"/>
                    </a:lnTo>
                    <a:lnTo>
                      <a:pt x="2043" y="500"/>
                    </a:lnTo>
                    <a:lnTo>
                      <a:pt x="2090" y="578"/>
                    </a:lnTo>
                    <a:lnTo>
                      <a:pt x="2130" y="660"/>
                    </a:lnTo>
                    <a:lnTo>
                      <a:pt x="2164" y="744"/>
                    </a:lnTo>
                    <a:lnTo>
                      <a:pt x="2191" y="833"/>
                    </a:lnTo>
                    <a:lnTo>
                      <a:pt x="2211" y="925"/>
                    </a:lnTo>
                    <a:lnTo>
                      <a:pt x="2223" y="1018"/>
                    </a:lnTo>
                    <a:lnTo>
                      <a:pt x="2226" y="1114"/>
                    </a:lnTo>
                    <a:lnTo>
                      <a:pt x="2223" y="1147"/>
                    </a:lnTo>
                    <a:lnTo>
                      <a:pt x="2212" y="1178"/>
                    </a:lnTo>
                    <a:lnTo>
                      <a:pt x="2195" y="1205"/>
                    </a:lnTo>
                    <a:lnTo>
                      <a:pt x="2173" y="1228"/>
                    </a:lnTo>
                    <a:lnTo>
                      <a:pt x="2146" y="1245"/>
                    </a:lnTo>
                    <a:lnTo>
                      <a:pt x="2115" y="1255"/>
                    </a:lnTo>
                    <a:lnTo>
                      <a:pt x="2082" y="1259"/>
                    </a:lnTo>
                    <a:lnTo>
                      <a:pt x="144" y="1259"/>
                    </a:lnTo>
                    <a:lnTo>
                      <a:pt x="111" y="1255"/>
                    </a:lnTo>
                    <a:lnTo>
                      <a:pt x="80" y="1245"/>
                    </a:lnTo>
                    <a:lnTo>
                      <a:pt x="53" y="1228"/>
                    </a:lnTo>
                    <a:lnTo>
                      <a:pt x="31" y="1205"/>
                    </a:lnTo>
                    <a:lnTo>
                      <a:pt x="14" y="1178"/>
                    </a:lnTo>
                    <a:lnTo>
                      <a:pt x="3" y="1147"/>
                    </a:lnTo>
                    <a:lnTo>
                      <a:pt x="0" y="1114"/>
                    </a:lnTo>
                    <a:lnTo>
                      <a:pt x="3" y="1018"/>
                    </a:lnTo>
                    <a:lnTo>
                      <a:pt x="15" y="925"/>
                    </a:lnTo>
                    <a:lnTo>
                      <a:pt x="35" y="833"/>
                    </a:lnTo>
                    <a:lnTo>
                      <a:pt x="62" y="744"/>
                    </a:lnTo>
                    <a:lnTo>
                      <a:pt x="96" y="660"/>
                    </a:lnTo>
                    <a:lnTo>
                      <a:pt x="137" y="578"/>
                    </a:lnTo>
                    <a:lnTo>
                      <a:pt x="183" y="500"/>
                    </a:lnTo>
                    <a:lnTo>
                      <a:pt x="237" y="427"/>
                    </a:lnTo>
                    <a:lnTo>
                      <a:pt x="294" y="359"/>
                    </a:lnTo>
                    <a:lnTo>
                      <a:pt x="358" y="294"/>
                    </a:lnTo>
                    <a:lnTo>
                      <a:pt x="427" y="237"/>
                    </a:lnTo>
                    <a:lnTo>
                      <a:pt x="500" y="184"/>
                    </a:lnTo>
                    <a:lnTo>
                      <a:pt x="578" y="136"/>
                    </a:lnTo>
                    <a:lnTo>
                      <a:pt x="659" y="97"/>
                    </a:lnTo>
                    <a:lnTo>
                      <a:pt x="744" y="62"/>
                    </a:lnTo>
                    <a:lnTo>
                      <a:pt x="833" y="35"/>
                    </a:lnTo>
                    <a:lnTo>
                      <a:pt x="923" y="15"/>
                    </a:lnTo>
                    <a:lnTo>
                      <a:pt x="1017" y="4"/>
                    </a:lnTo>
                    <a:lnTo>
                      <a:pt x="11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grpSp>
        <p:sp>
          <p:nvSpPr>
            <p:cNvPr id="106" name="Freeform 40">
              <a:extLst>
                <a:ext uri="{FF2B5EF4-FFF2-40B4-BE49-F238E27FC236}">
                  <a16:creationId xmlns:a16="http://schemas.microsoft.com/office/drawing/2014/main" id="{350DDE01-0C43-E949-9843-568F9CF1B77B}"/>
                </a:ext>
              </a:extLst>
            </p:cNvPr>
            <p:cNvSpPr>
              <a:spLocks noEditPoints="1"/>
            </p:cNvSpPr>
            <p:nvPr/>
          </p:nvSpPr>
          <p:spPr bwMode="auto">
            <a:xfrm>
              <a:off x="6117224" y="3594635"/>
              <a:ext cx="779680" cy="870719"/>
            </a:xfrm>
            <a:custGeom>
              <a:avLst/>
              <a:gdLst>
                <a:gd name="T0" fmla="*/ 2212 w 3006"/>
                <a:gd name="T1" fmla="*/ 2620 h 3357"/>
                <a:gd name="T2" fmla="*/ 2150 w 3006"/>
                <a:gd name="T3" fmla="*/ 2656 h 3357"/>
                <a:gd name="T4" fmla="*/ 1569 w 3006"/>
                <a:gd name="T5" fmla="*/ 2742 h 3357"/>
                <a:gd name="T6" fmla="*/ 1775 w 3006"/>
                <a:gd name="T7" fmla="*/ 2796 h 3357"/>
                <a:gd name="T8" fmla="*/ 1989 w 3006"/>
                <a:gd name="T9" fmla="*/ 2777 h 3357"/>
                <a:gd name="T10" fmla="*/ 2183 w 3006"/>
                <a:gd name="T11" fmla="*/ 2688 h 3357"/>
                <a:gd name="T12" fmla="*/ 2340 w 3006"/>
                <a:gd name="T13" fmla="*/ 2527 h 3357"/>
                <a:gd name="T14" fmla="*/ 2430 w 3006"/>
                <a:gd name="T15" fmla="*/ 2320 h 3357"/>
                <a:gd name="T16" fmla="*/ 2441 w 3006"/>
                <a:gd name="T17" fmla="*/ 2098 h 3357"/>
                <a:gd name="T18" fmla="*/ 2370 w 3006"/>
                <a:gd name="T19" fmla="*/ 1885 h 3357"/>
                <a:gd name="T20" fmla="*/ 2244 w 3006"/>
                <a:gd name="T21" fmla="*/ 1726 h 3357"/>
                <a:gd name="T22" fmla="*/ 1721 w 3006"/>
                <a:gd name="T23" fmla="*/ 1574 h 3357"/>
                <a:gd name="T24" fmla="*/ 1521 w 3006"/>
                <a:gd name="T25" fmla="*/ 1647 h 3357"/>
                <a:gd name="T26" fmla="*/ 1354 w 3006"/>
                <a:gd name="T27" fmla="*/ 1787 h 3357"/>
                <a:gd name="T28" fmla="*/ 1719 w 3006"/>
                <a:gd name="T29" fmla="*/ 1880 h 3357"/>
                <a:gd name="T30" fmla="*/ 1770 w 3006"/>
                <a:gd name="T31" fmla="*/ 1931 h 3357"/>
                <a:gd name="T32" fmla="*/ 1751 w 3006"/>
                <a:gd name="T33" fmla="*/ 2002 h 3357"/>
                <a:gd name="T34" fmla="*/ 1232 w 3006"/>
                <a:gd name="T35" fmla="*/ 2023 h 3357"/>
                <a:gd name="T36" fmla="*/ 1215 w 3006"/>
                <a:gd name="T37" fmla="*/ 2245 h 3357"/>
                <a:gd name="T38" fmla="*/ 1278 w 3006"/>
                <a:gd name="T39" fmla="*/ 2461 h 3357"/>
                <a:gd name="T40" fmla="*/ 2030 w 3006"/>
                <a:gd name="T41" fmla="*/ 1599 h 3357"/>
                <a:gd name="T42" fmla="*/ 1829 w 3006"/>
                <a:gd name="T43" fmla="*/ 1565 h 3357"/>
                <a:gd name="T44" fmla="*/ 1582 w 3006"/>
                <a:gd name="T45" fmla="*/ 372 h 3357"/>
                <a:gd name="T46" fmla="*/ 997 w 3006"/>
                <a:gd name="T47" fmla="*/ 2256 h 3357"/>
                <a:gd name="T48" fmla="*/ 1015 w 3006"/>
                <a:gd name="T49" fmla="*/ 1988 h 3357"/>
                <a:gd name="T50" fmla="*/ 389 w 3006"/>
                <a:gd name="T51" fmla="*/ 1856 h 3357"/>
                <a:gd name="T52" fmla="*/ 338 w 3006"/>
                <a:gd name="T53" fmla="*/ 1806 h 3357"/>
                <a:gd name="T54" fmla="*/ 356 w 3006"/>
                <a:gd name="T55" fmla="*/ 1735 h 3357"/>
                <a:gd name="T56" fmla="*/ 1136 w 3006"/>
                <a:gd name="T57" fmla="*/ 1714 h 3357"/>
                <a:gd name="T58" fmla="*/ 1283 w 3006"/>
                <a:gd name="T59" fmla="*/ 1549 h 3357"/>
                <a:gd name="T60" fmla="*/ 372 w 3006"/>
                <a:gd name="T61" fmla="*/ 1501 h 3357"/>
                <a:gd name="T62" fmla="*/ 335 w 3006"/>
                <a:gd name="T63" fmla="*/ 1437 h 3357"/>
                <a:gd name="T64" fmla="*/ 372 w 3006"/>
                <a:gd name="T65" fmla="*/ 1375 h 3357"/>
                <a:gd name="T66" fmla="*/ 1712 w 3006"/>
                <a:gd name="T67" fmla="*/ 1354 h 3357"/>
                <a:gd name="T68" fmla="*/ 1899 w 3006"/>
                <a:gd name="T69" fmla="*/ 752 h 3357"/>
                <a:gd name="T70" fmla="*/ 1405 w 3006"/>
                <a:gd name="T71" fmla="*/ 727 h 3357"/>
                <a:gd name="T72" fmla="*/ 1364 w 3006"/>
                <a:gd name="T73" fmla="*/ 642 h 3357"/>
                <a:gd name="T74" fmla="*/ 1473 w 3006"/>
                <a:gd name="T75" fmla="*/ 0 h 3357"/>
                <a:gd name="T76" fmla="*/ 1551 w 3006"/>
                <a:gd name="T77" fmla="*/ 32 h 3357"/>
                <a:gd name="T78" fmla="*/ 2115 w 3006"/>
                <a:gd name="T79" fmla="*/ 621 h 3357"/>
                <a:gd name="T80" fmla="*/ 2227 w 3006"/>
                <a:gd name="T81" fmla="*/ 1446 h 3357"/>
                <a:gd name="T82" fmla="*/ 2420 w 3006"/>
                <a:gd name="T83" fmla="*/ 1592 h 3357"/>
                <a:gd name="T84" fmla="*/ 2573 w 3006"/>
                <a:gd name="T85" fmla="*/ 1800 h 3357"/>
                <a:gd name="T86" fmla="*/ 2653 w 3006"/>
                <a:gd name="T87" fmla="*/ 2037 h 3357"/>
                <a:gd name="T88" fmla="*/ 2658 w 3006"/>
                <a:gd name="T89" fmla="*/ 2285 h 3357"/>
                <a:gd name="T90" fmla="*/ 2591 w 3006"/>
                <a:gd name="T91" fmla="*/ 2525 h 3357"/>
                <a:gd name="T92" fmla="*/ 2973 w 3006"/>
                <a:gd name="T93" fmla="*/ 3171 h 3357"/>
                <a:gd name="T94" fmla="*/ 3006 w 3006"/>
                <a:gd name="T95" fmla="*/ 3247 h 3357"/>
                <a:gd name="T96" fmla="*/ 2973 w 3006"/>
                <a:gd name="T97" fmla="*/ 3325 h 3357"/>
                <a:gd name="T98" fmla="*/ 2896 w 3006"/>
                <a:gd name="T99" fmla="*/ 3357 h 3357"/>
                <a:gd name="T100" fmla="*/ 2820 w 3006"/>
                <a:gd name="T101" fmla="*/ 3325 h 3357"/>
                <a:gd name="T102" fmla="*/ 2162 w 3006"/>
                <a:gd name="T103" fmla="*/ 2948 h 3357"/>
                <a:gd name="T104" fmla="*/ 1898 w 3006"/>
                <a:gd name="T105" fmla="*/ 3014 h 3357"/>
                <a:gd name="T106" fmla="*/ 1633 w 3006"/>
                <a:gd name="T107" fmla="*/ 2994 h 3357"/>
                <a:gd name="T108" fmla="*/ 1393 w 3006"/>
                <a:gd name="T109" fmla="*/ 2895 h 3357"/>
                <a:gd name="T110" fmla="*/ 1197 w 3006"/>
                <a:gd name="T111" fmla="*/ 2730 h 3357"/>
                <a:gd name="T112" fmla="*/ 1074 w 3006"/>
                <a:gd name="T113" fmla="*/ 2541 h 3357"/>
                <a:gd name="T114" fmla="*/ 41 w 3006"/>
                <a:gd name="T115" fmla="*/ 2517 h 3357"/>
                <a:gd name="T116" fmla="*/ 0 w 3006"/>
                <a:gd name="T117" fmla="*/ 2432 h 3357"/>
                <a:gd name="T118" fmla="*/ 25 w 3006"/>
                <a:gd name="T119" fmla="*/ 41 h 3357"/>
                <a:gd name="T120" fmla="*/ 110 w 3006"/>
                <a:gd name="T121" fmla="*/ 0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06" h="3357">
                  <a:moveTo>
                    <a:pt x="2222" y="1707"/>
                  </a:moveTo>
                  <a:lnTo>
                    <a:pt x="2222" y="2584"/>
                  </a:lnTo>
                  <a:lnTo>
                    <a:pt x="2220" y="2603"/>
                  </a:lnTo>
                  <a:lnTo>
                    <a:pt x="2212" y="2620"/>
                  </a:lnTo>
                  <a:lnTo>
                    <a:pt x="2201" y="2635"/>
                  </a:lnTo>
                  <a:lnTo>
                    <a:pt x="2187" y="2646"/>
                  </a:lnTo>
                  <a:lnTo>
                    <a:pt x="2169" y="2653"/>
                  </a:lnTo>
                  <a:lnTo>
                    <a:pt x="2150" y="2656"/>
                  </a:lnTo>
                  <a:lnTo>
                    <a:pt x="1435" y="2656"/>
                  </a:lnTo>
                  <a:lnTo>
                    <a:pt x="1477" y="2689"/>
                  </a:lnTo>
                  <a:lnTo>
                    <a:pt x="1522" y="2718"/>
                  </a:lnTo>
                  <a:lnTo>
                    <a:pt x="1569" y="2742"/>
                  </a:lnTo>
                  <a:lnTo>
                    <a:pt x="1618" y="2762"/>
                  </a:lnTo>
                  <a:lnTo>
                    <a:pt x="1669" y="2778"/>
                  </a:lnTo>
                  <a:lnTo>
                    <a:pt x="1722" y="2789"/>
                  </a:lnTo>
                  <a:lnTo>
                    <a:pt x="1775" y="2796"/>
                  </a:lnTo>
                  <a:lnTo>
                    <a:pt x="1829" y="2798"/>
                  </a:lnTo>
                  <a:lnTo>
                    <a:pt x="1883" y="2796"/>
                  </a:lnTo>
                  <a:lnTo>
                    <a:pt x="1937" y="2789"/>
                  </a:lnTo>
                  <a:lnTo>
                    <a:pt x="1989" y="2777"/>
                  </a:lnTo>
                  <a:lnTo>
                    <a:pt x="2040" y="2762"/>
                  </a:lnTo>
                  <a:lnTo>
                    <a:pt x="2089" y="2741"/>
                  </a:lnTo>
                  <a:lnTo>
                    <a:pt x="2137" y="2717"/>
                  </a:lnTo>
                  <a:lnTo>
                    <a:pt x="2183" y="2688"/>
                  </a:lnTo>
                  <a:lnTo>
                    <a:pt x="2226" y="2654"/>
                  </a:lnTo>
                  <a:lnTo>
                    <a:pt x="2265" y="2617"/>
                  </a:lnTo>
                  <a:lnTo>
                    <a:pt x="2305" y="2573"/>
                  </a:lnTo>
                  <a:lnTo>
                    <a:pt x="2340" y="2527"/>
                  </a:lnTo>
                  <a:lnTo>
                    <a:pt x="2370" y="2478"/>
                  </a:lnTo>
                  <a:lnTo>
                    <a:pt x="2396" y="2427"/>
                  </a:lnTo>
                  <a:lnTo>
                    <a:pt x="2415" y="2374"/>
                  </a:lnTo>
                  <a:lnTo>
                    <a:pt x="2430" y="2320"/>
                  </a:lnTo>
                  <a:lnTo>
                    <a:pt x="2441" y="2265"/>
                  </a:lnTo>
                  <a:lnTo>
                    <a:pt x="2446" y="2209"/>
                  </a:lnTo>
                  <a:lnTo>
                    <a:pt x="2446" y="2154"/>
                  </a:lnTo>
                  <a:lnTo>
                    <a:pt x="2441" y="2098"/>
                  </a:lnTo>
                  <a:lnTo>
                    <a:pt x="2430" y="2044"/>
                  </a:lnTo>
                  <a:lnTo>
                    <a:pt x="2415" y="1989"/>
                  </a:lnTo>
                  <a:lnTo>
                    <a:pt x="2396" y="1936"/>
                  </a:lnTo>
                  <a:lnTo>
                    <a:pt x="2370" y="1885"/>
                  </a:lnTo>
                  <a:lnTo>
                    <a:pt x="2340" y="1836"/>
                  </a:lnTo>
                  <a:lnTo>
                    <a:pt x="2305" y="1789"/>
                  </a:lnTo>
                  <a:lnTo>
                    <a:pt x="2265" y="1746"/>
                  </a:lnTo>
                  <a:lnTo>
                    <a:pt x="2244" y="1726"/>
                  </a:lnTo>
                  <a:lnTo>
                    <a:pt x="2222" y="1707"/>
                  </a:lnTo>
                  <a:close/>
                  <a:moveTo>
                    <a:pt x="1829" y="1565"/>
                  </a:moveTo>
                  <a:lnTo>
                    <a:pt x="1774" y="1567"/>
                  </a:lnTo>
                  <a:lnTo>
                    <a:pt x="1721" y="1574"/>
                  </a:lnTo>
                  <a:lnTo>
                    <a:pt x="1668" y="1585"/>
                  </a:lnTo>
                  <a:lnTo>
                    <a:pt x="1617" y="1602"/>
                  </a:lnTo>
                  <a:lnTo>
                    <a:pt x="1568" y="1622"/>
                  </a:lnTo>
                  <a:lnTo>
                    <a:pt x="1521" y="1647"/>
                  </a:lnTo>
                  <a:lnTo>
                    <a:pt x="1475" y="1675"/>
                  </a:lnTo>
                  <a:lnTo>
                    <a:pt x="1432" y="1708"/>
                  </a:lnTo>
                  <a:lnTo>
                    <a:pt x="1392" y="1746"/>
                  </a:lnTo>
                  <a:lnTo>
                    <a:pt x="1354" y="1787"/>
                  </a:lnTo>
                  <a:lnTo>
                    <a:pt x="1320" y="1831"/>
                  </a:lnTo>
                  <a:lnTo>
                    <a:pt x="1291" y="1878"/>
                  </a:lnTo>
                  <a:lnTo>
                    <a:pt x="1700" y="1878"/>
                  </a:lnTo>
                  <a:lnTo>
                    <a:pt x="1719" y="1880"/>
                  </a:lnTo>
                  <a:lnTo>
                    <a:pt x="1736" y="1887"/>
                  </a:lnTo>
                  <a:lnTo>
                    <a:pt x="1751" y="1899"/>
                  </a:lnTo>
                  <a:lnTo>
                    <a:pt x="1763" y="1914"/>
                  </a:lnTo>
                  <a:lnTo>
                    <a:pt x="1770" y="1931"/>
                  </a:lnTo>
                  <a:lnTo>
                    <a:pt x="1773" y="1951"/>
                  </a:lnTo>
                  <a:lnTo>
                    <a:pt x="1770" y="1970"/>
                  </a:lnTo>
                  <a:lnTo>
                    <a:pt x="1763" y="1987"/>
                  </a:lnTo>
                  <a:lnTo>
                    <a:pt x="1751" y="2002"/>
                  </a:lnTo>
                  <a:lnTo>
                    <a:pt x="1736" y="2013"/>
                  </a:lnTo>
                  <a:lnTo>
                    <a:pt x="1719" y="2020"/>
                  </a:lnTo>
                  <a:lnTo>
                    <a:pt x="1700" y="2023"/>
                  </a:lnTo>
                  <a:lnTo>
                    <a:pt x="1232" y="2023"/>
                  </a:lnTo>
                  <a:lnTo>
                    <a:pt x="1220" y="2078"/>
                  </a:lnTo>
                  <a:lnTo>
                    <a:pt x="1214" y="2134"/>
                  </a:lnTo>
                  <a:lnTo>
                    <a:pt x="1212" y="2190"/>
                  </a:lnTo>
                  <a:lnTo>
                    <a:pt x="1215" y="2245"/>
                  </a:lnTo>
                  <a:lnTo>
                    <a:pt x="1223" y="2300"/>
                  </a:lnTo>
                  <a:lnTo>
                    <a:pt x="1236" y="2356"/>
                  </a:lnTo>
                  <a:lnTo>
                    <a:pt x="1255" y="2409"/>
                  </a:lnTo>
                  <a:lnTo>
                    <a:pt x="1278" y="2461"/>
                  </a:lnTo>
                  <a:lnTo>
                    <a:pt x="1307" y="2511"/>
                  </a:lnTo>
                  <a:lnTo>
                    <a:pt x="2077" y="2511"/>
                  </a:lnTo>
                  <a:lnTo>
                    <a:pt x="2077" y="1617"/>
                  </a:lnTo>
                  <a:lnTo>
                    <a:pt x="2030" y="1599"/>
                  </a:lnTo>
                  <a:lnTo>
                    <a:pt x="1981" y="1583"/>
                  </a:lnTo>
                  <a:lnTo>
                    <a:pt x="1932" y="1573"/>
                  </a:lnTo>
                  <a:lnTo>
                    <a:pt x="1880" y="1567"/>
                  </a:lnTo>
                  <a:lnTo>
                    <a:pt x="1829" y="1565"/>
                  </a:lnTo>
                  <a:close/>
                  <a:moveTo>
                    <a:pt x="1582" y="372"/>
                  </a:moveTo>
                  <a:lnTo>
                    <a:pt x="1582" y="533"/>
                  </a:lnTo>
                  <a:lnTo>
                    <a:pt x="1744" y="533"/>
                  </a:lnTo>
                  <a:lnTo>
                    <a:pt x="1582" y="372"/>
                  </a:lnTo>
                  <a:close/>
                  <a:moveTo>
                    <a:pt x="219" y="218"/>
                  </a:moveTo>
                  <a:lnTo>
                    <a:pt x="219" y="2323"/>
                  </a:lnTo>
                  <a:lnTo>
                    <a:pt x="1005" y="2323"/>
                  </a:lnTo>
                  <a:lnTo>
                    <a:pt x="997" y="2256"/>
                  </a:lnTo>
                  <a:lnTo>
                    <a:pt x="992" y="2189"/>
                  </a:lnTo>
                  <a:lnTo>
                    <a:pt x="995" y="2121"/>
                  </a:lnTo>
                  <a:lnTo>
                    <a:pt x="1003" y="2055"/>
                  </a:lnTo>
                  <a:lnTo>
                    <a:pt x="1015" y="1988"/>
                  </a:lnTo>
                  <a:lnTo>
                    <a:pt x="1033" y="1923"/>
                  </a:lnTo>
                  <a:lnTo>
                    <a:pt x="1057" y="1860"/>
                  </a:lnTo>
                  <a:lnTo>
                    <a:pt x="409" y="1860"/>
                  </a:lnTo>
                  <a:lnTo>
                    <a:pt x="389" y="1856"/>
                  </a:lnTo>
                  <a:lnTo>
                    <a:pt x="372" y="1849"/>
                  </a:lnTo>
                  <a:lnTo>
                    <a:pt x="356" y="1838"/>
                  </a:lnTo>
                  <a:lnTo>
                    <a:pt x="345" y="1824"/>
                  </a:lnTo>
                  <a:lnTo>
                    <a:pt x="338" y="1806"/>
                  </a:lnTo>
                  <a:lnTo>
                    <a:pt x="335" y="1787"/>
                  </a:lnTo>
                  <a:lnTo>
                    <a:pt x="338" y="1767"/>
                  </a:lnTo>
                  <a:lnTo>
                    <a:pt x="345" y="1750"/>
                  </a:lnTo>
                  <a:lnTo>
                    <a:pt x="356" y="1735"/>
                  </a:lnTo>
                  <a:lnTo>
                    <a:pt x="372" y="1723"/>
                  </a:lnTo>
                  <a:lnTo>
                    <a:pt x="389" y="1716"/>
                  </a:lnTo>
                  <a:lnTo>
                    <a:pt x="409" y="1714"/>
                  </a:lnTo>
                  <a:lnTo>
                    <a:pt x="1136" y="1714"/>
                  </a:lnTo>
                  <a:lnTo>
                    <a:pt x="1167" y="1671"/>
                  </a:lnTo>
                  <a:lnTo>
                    <a:pt x="1200" y="1630"/>
                  </a:lnTo>
                  <a:lnTo>
                    <a:pt x="1237" y="1592"/>
                  </a:lnTo>
                  <a:lnTo>
                    <a:pt x="1283" y="1549"/>
                  </a:lnTo>
                  <a:lnTo>
                    <a:pt x="1331" y="1510"/>
                  </a:lnTo>
                  <a:lnTo>
                    <a:pt x="409" y="1510"/>
                  </a:lnTo>
                  <a:lnTo>
                    <a:pt x="389" y="1508"/>
                  </a:lnTo>
                  <a:lnTo>
                    <a:pt x="372" y="1501"/>
                  </a:lnTo>
                  <a:lnTo>
                    <a:pt x="356" y="1489"/>
                  </a:lnTo>
                  <a:lnTo>
                    <a:pt x="345" y="1474"/>
                  </a:lnTo>
                  <a:lnTo>
                    <a:pt x="338" y="1457"/>
                  </a:lnTo>
                  <a:lnTo>
                    <a:pt x="335" y="1437"/>
                  </a:lnTo>
                  <a:lnTo>
                    <a:pt x="338" y="1418"/>
                  </a:lnTo>
                  <a:lnTo>
                    <a:pt x="345" y="1400"/>
                  </a:lnTo>
                  <a:lnTo>
                    <a:pt x="356" y="1386"/>
                  </a:lnTo>
                  <a:lnTo>
                    <a:pt x="372" y="1375"/>
                  </a:lnTo>
                  <a:lnTo>
                    <a:pt x="389" y="1368"/>
                  </a:lnTo>
                  <a:lnTo>
                    <a:pt x="409" y="1365"/>
                  </a:lnTo>
                  <a:lnTo>
                    <a:pt x="1655" y="1365"/>
                  </a:lnTo>
                  <a:lnTo>
                    <a:pt x="1712" y="1354"/>
                  </a:lnTo>
                  <a:lnTo>
                    <a:pt x="1770" y="1348"/>
                  </a:lnTo>
                  <a:lnTo>
                    <a:pt x="1829" y="1346"/>
                  </a:lnTo>
                  <a:lnTo>
                    <a:pt x="1899" y="1349"/>
                  </a:lnTo>
                  <a:lnTo>
                    <a:pt x="1899" y="752"/>
                  </a:lnTo>
                  <a:lnTo>
                    <a:pt x="1473" y="752"/>
                  </a:lnTo>
                  <a:lnTo>
                    <a:pt x="1448" y="749"/>
                  </a:lnTo>
                  <a:lnTo>
                    <a:pt x="1426" y="741"/>
                  </a:lnTo>
                  <a:lnTo>
                    <a:pt x="1405" y="727"/>
                  </a:lnTo>
                  <a:lnTo>
                    <a:pt x="1388" y="711"/>
                  </a:lnTo>
                  <a:lnTo>
                    <a:pt x="1375" y="691"/>
                  </a:lnTo>
                  <a:lnTo>
                    <a:pt x="1367" y="668"/>
                  </a:lnTo>
                  <a:lnTo>
                    <a:pt x="1364" y="642"/>
                  </a:lnTo>
                  <a:lnTo>
                    <a:pt x="1364" y="218"/>
                  </a:lnTo>
                  <a:lnTo>
                    <a:pt x="219" y="218"/>
                  </a:lnTo>
                  <a:close/>
                  <a:moveTo>
                    <a:pt x="110" y="0"/>
                  </a:moveTo>
                  <a:lnTo>
                    <a:pt x="1473" y="0"/>
                  </a:lnTo>
                  <a:lnTo>
                    <a:pt x="1494" y="2"/>
                  </a:lnTo>
                  <a:lnTo>
                    <a:pt x="1515" y="8"/>
                  </a:lnTo>
                  <a:lnTo>
                    <a:pt x="1534" y="19"/>
                  </a:lnTo>
                  <a:lnTo>
                    <a:pt x="1551" y="32"/>
                  </a:lnTo>
                  <a:lnTo>
                    <a:pt x="2085" y="566"/>
                  </a:lnTo>
                  <a:lnTo>
                    <a:pt x="2099" y="582"/>
                  </a:lnTo>
                  <a:lnTo>
                    <a:pt x="2109" y="601"/>
                  </a:lnTo>
                  <a:lnTo>
                    <a:pt x="2115" y="621"/>
                  </a:lnTo>
                  <a:lnTo>
                    <a:pt x="2117" y="642"/>
                  </a:lnTo>
                  <a:lnTo>
                    <a:pt x="2117" y="1397"/>
                  </a:lnTo>
                  <a:lnTo>
                    <a:pt x="2172" y="1420"/>
                  </a:lnTo>
                  <a:lnTo>
                    <a:pt x="2227" y="1446"/>
                  </a:lnTo>
                  <a:lnTo>
                    <a:pt x="2278" y="1477"/>
                  </a:lnTo>
                  <a:lnTo>
                    <a:pt x="2328" y="1512"/>
                  </a:lnTo>
                  <a:lnTo>
                    <a:pt x="2375" y="1550"/>
                  </a:lnTo>
                  <a:lnTo>
                    <a:pt x="2420" y="1592"/>
                  </a:lnTo>
                  <a:lnTo>
                    <a:pt x="2465" y="1640"/>
                  </a:lnTo>
                  <a:lnTo>
                    <a:pt x="2505" y="1691"/>
                  </a:lnTo>
                  <a:lnTo>
                    <a:pt x="2541" y="1745"/>
                  </a:lnTo>
                  <a:lnTo>
                    <a:pt x="2573" y="1800"/>
                  </a:lnTo>
                  <a:lnTo>
                    <a:pt x="2599" y="1857"/>
                  </a:lnTo>
                  <a:lnTo>
                    <a:pt x="2622" y="1917"/>
                  </a:lnTo>
                  <a:lnTo>
                    <a:pt x="2639" y="1976"/>
                  </a:lnTo>
                  <a:lnTo>
                    <a:pt x="2653" y="2037"/>
                  </a:lnTo>
                  <a:lnTo>
                    <a:pt x="2661" y="2099"/>
                  </a:lnTo>
                  <a:lnTo>
                    <a:pt x="2664" y="2161"/>
                  </a:lnTo>
                  <a:lnTo>
                    <a:pt x="2664" y="2224"/>
                  </a:lnTo>
                  <a:lnTo>
                    <a:pt x="2658" y="2285"/>
                  </a:lnTo>
                  <a:lnTo>
                    <a:pt x="2649" y="2346"/>
                  </a:lnTo>
                  <a:lnTo>
                    <a:pt x="2634" y="2408"/>
                  </a:lnTo>
                  <a:lnTo>
                    <a:pt x="2615" y="2467"/>
                  </a:lnTo>
                  <a:lnTo>
                    <a:pt x="2591" y="2525"/>
                  </a:lnTo>
                  <a:lnTo>
                    <a:pt x="2563" y="2583"/>
                  </a:lnTo>
                  <a:lnTo>
                    <a:pt x="2530" y="2637"/>
                  </a:lnTo>
                  <a:lnTo>
                    <a:pt x="2492" y="2690"/>
                  </a:lnTo>
                  <a:lnTo>
                    <a:pt x="2973" y="3171"/>
                  </a:lnTo>
                  <a:lnTo>
                    <a:pt x="2988" y="3188"/>
                  </a:lnTo>
                  <a:lnTo>
                    <a:pt x="2998" y="3206"/>
                  </a:lnTo>
                  <a:lnTo>
                    <a:pt x="3004" y="3227"/>
                  </a:lnTo>
                  <a:lnTo>
                    <a:pt x="3006" y="3247"/>
                  </a:lnTo>
                  <a:lnTo>
                    <a:pt x="3004" y="3269"/>
                  </a:lnTo>
                  <a:lnTo>
                    <a:pt x="2998" y="3289"/>
                  </a:lnTo>
                  <a:lnTo>
                    <a:pt x="2988" y="3308"/>
                  </a:lnTo>
                  <a:lnTo>
                    <a:pt x="2973" y="3325"/>
                  </a:lnTo>
                  <a:lnTo>
                    <a:pt x="2957" y="3339"/>
                  </a:lnTo>
                  <a:lnTo>
                    <a:pt x="2937" y="3349"/>
                  </a:lnTo>
                  <a:lnTo>
                    <a:pt x="2917" y="3355"/>
                  </a:lnTo>
                  <a:lnTo>
                    <a:pt x="2896" y="3357"/>
                  </a:lnTo>
                  <a:lnTo>
                    <a:pt x="2876" y="3355"/>
                  </a:lnTo>
                  <a:lnTo>
                    <a:pt x="2855" y="3349"/>
                  </a:lnTo>
                  <a:lnTo>
                    <a:pt x="2836" y="3339"/>
                  </a:lnTo>
                  <a:lnTo>
                    <a:pt x="2820" y="3325"/>
                  </a:lnTo>
                  <a:lnTo>
                    <a:pt x="2338" y="2844"/>
                  </a:lnTo>
                  <a:lnTo>
                    <a:pt x="2282" y="2884"/>
                  </a:lnTo>
                  <a:lnTo>
                    <a:pt x="2223" y="2918"/>
                  </a:lnTo>
                  <a:lnTo>
                    <a:pt x="2162" y="2948"/>
                  </a:lnTo>
                  <a:lnTo>
                    <a:pt x="2099" y="2972"/>
                  </a:lnTo>
                  <a:lnTo>
                    <a:pt x="2033" y="2992"/>
                  </a:lnTo>
                  <a:lnTo>
                    <a:pt x="1966" y="3005"/>
                  </a:lnTo>
                  <a:lnTo>
                    <a:pt x="1898" y="3014"/>
                  </a:lnTo>
                  <a:lnTo>
                    <a:pt x="1829" y="3016"/>
                  </a:lnTo>
                  <a:lnTo>
                    <a:pt x="1763" y="3014"/>
                  </a:lnTo>
                  <a:lnTo>
                    <a:pt x="1697" y="3006"/>
                  </a:lnTo>
                  <a:lnTo>
                    <a:pt x="1633" y="2994"/>
                  </a:lnTo>
                  <a:lnTo>
                    <a:pt x="1570" y="2976"/>
                  </a:lnTo>
                  <a:lnTo>
                    <a:pt x="1509" y="2954"/>
                  </a:lnTo>
                  <a:lnTo>
                    <a:pt x="1449" y="2926"/>
                  </a:lnTo>
                  <a:lnTo>
                    <a:pt x="1393" y="2895"/>
                  </a:lnTo>
                  <a:lnTo>
                    <a:pt x="1339" y="2858"/>
                  </a:lnTo>
                  <a:lnTo>
                    <a:pt x="1286" y="2817"/>
                  </a:lnTo>
                  <a:lnTo>
                    <a:pt x="1237" y="2772"/>
                  </a:lnTo>
                  <a:lnTo>
                    <a:pt x="1197" y="2730"/>
                  </a:lnTo>
                  <a:lnTo>
                    <a:pt x="1161" y="2685"/>
                  </a:lnTo>
                  <a:lnTo>
                    <a:pt x="1129" y="2639"/>
                  </a:lnTo>
                  <a:lnTo>
                    <a:pt x="1100" y="2591"/>
                  </a:lnTo>
                  <a:lnTo>
                    <a:pt x="1074" y="2541"/>
                  </a:lnTo>
                  <a:lnTo>
                    <a:pt x="110" y="2541"/>
                  </a:lnTo>
                  <a:lnTo>
                    <a:pt x="85" y="2539"/>
                  </a:lnTo>
                  <a:lnTo>
                    <a:pt x="61" y="2530"/>
                  </a:lnTo>
                  <a:lnTo>
                    <a:pt x="41" y="2517"/>
                  </a:lnTo>
                  <a:lnTo>
                    <a:pt x="25" y="2500"/>
                  </a:lnTo>
                  <a:lnTo>
                    <a:pt x="11" y="2480"/>
                  </a:lnTo>
                  <a:lnTo>
                    <a:pt x="3" y="2457"/>
                  </a:lnTo>
                  <a:lnTo>
                    <a:pt x="0" y="2432"/>
                  </a:lnTo>
                  <a:lnTo>
                    <a:pt x="0" y="109"/>
                  </a:lnTo>
                  <a:lnTo>
                    <a:pt x="3" y="84"/>
                  </a:lnTo>
                  <a:lnTo>
                    <a:pt x="11" y="61"/>
                  </a:lnTo>
                  <a:lnTo>
                    <a:pt x="25" y="41"/>
                  </a:lnTo>
                  <a:lnTo>
                    <a:pt x="41" y="24"/>
                  </a:lnTo>
                  <a:lnTo>
                    <a:pt x="61" y="10"/>
                  </a:lnTo>
                  <a:lnTo>
                    <a:pt x="85" y="2"/>
                  </a:lnTo>
                  <a:lnTo>
                    <a:pt x="110"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dirty="0"/>
            </a:p>
          </p:txBody>
        </p:sp>
        <p:sp>
          <p:nvSpPr>
            <p:cNvPr id="107" name="Oval 106">
              <a:extLst>
                <a:ext uri="{FF2B5EF4-FFF2-40B4-BE49-F238E27FC236}">
                  <a16:creationId xmlns:a16="http://schemas.microsoft.com/office/drawing/2014/main" id="{FA5F6404-6664-E840-B853-59C28CA40334}"/>
                </a:ext>
              </a:extLst>
            </p:cNvPr>
            <p:cNvSpPr/>
            <p:nvPr/>
          </p:nvSpPr>
          <p:spPr>
            <a:xfrm>
              <a:off x="6044269" y="4451071"/>
              <a:ext cx="805708" cy="805707"/>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600" b="1"/>
                <a:t>03</a:t>
              </a:r>
            </a:p>
          </p:txBody>
        </p:sp>
      </p:grpSp>
      <p:sp>
        <p:nvSpPr>
          <p:cNvPr id="58" name="Rectangle 57">
            <a:extLst>
              <a:ext uri="{FF2B5EF4-FFF2-40B4-BE49-F238E27FC236}">
                <a16:creationId xmlns:a16="http://schemas.microsoft.com/office/drawing/2014/main" id="{019BE8AE-501E-1F48-AC79-B8E01F54FFB4}"/>
              </a:ext>
            </a:extLst>
          </p:cNvPr>
          <p:cNvSpPr/>
          <p:nvPr>
            <p:custDataLst>
              <p:tags r:id="rId6"/>
            </p:custDataLst>
          </p:nvPr>
        </p:nvSpPr>
        <p:spPr>
          <a:xfrm>
            <a:off x="444500" y="2489116"/>
            <a:ext cx="6049259" cy="954107"/>
          </a:xfrm>
          <a:prstGeom prst="rect">
            <a:avLst/>
          </a:prstGeom>
          <a:solidFill>
            <a:schemeClr val="accent5"/>
          </a:solidFill>
        </p:spPr>
        <p:txBody>
          <a:bodyPr wrap="square" rtlCol="0">
            <a:spAutoFit/>
          </a:bodyPr>
          <a:lstStyle/>
          <a:p>
            <a:pPr algn="ctr" rtl="0"/>
            <a:r>
              <a:rPr lang="fr" sz="2800" b="1" dirty="0">
                <a:solidFill>
                  <a:schemeClr val="bg1"/>
                </a:solidFill>
              </a:rPr>
              <a:t>Mener un entretien avec une catégorie spécifique de personnes</a:t>
            </a:r>
            <a:endParaRPr lang="en-US" sz="3600" b="1" dirty="0">
              <a:solidFill>
                <a:schemeClr val="bg1"/>
              </a:solidFill>
            </a:endParaRPr>
          </a:p>
        </p:txBody>
      </p:sp>
      <p:sp>
        <p:nvSpPr>
          <p:cNvPr id="127" name="Slide Number Placeholder 5">
            <a:extLst>
              <a:ext uri="{FF2B5EF4-FFF2-40B4-BE49-F238E27FC236}">
                <a16:creationId xmlns:a16="http://schemas.microsoft.com/office/drawing/2014/main" id="{69DFF7DE-B9E4-104C-801D-247B599B8D15}"/>
              </a:ext>
            </a:extLst>
          </p:cNvPr>
          <p:cNvSpPr txBox="1">
            <a:spLocks/>
          </p:cNvSpPr>
          <p:nvPr>
            <p:custDataLst>
              <p:tags r:id="rId7"/>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050" smtClean="0">
                <a:solidFill>
                  <a:schemeClr val="bg1"/>
                </a:solidFill>
              </a:rPr>
              <a:pPr>
                <a:defRPr/>
              </a:pPr>
              <a:t>28</a:t>
            </a:fld>
            <a:endParaRPr lang="en-US" altLang="en-US" sz="1050" dirty="0">
              <a:solidFill>
                <a:schemeClr val="bg1"/>
              </a:solidFill>
            </a:endParaRPr>
          </a:p>
        </p:txBody>
      </p:sp>
      <p:grpSp>
        <p:nvGrpSpPr>
          <p:cNvPr id="3" name="Group 2">
            <a:extLst>
              <a:ext uri="{FF2B5EF4-FFF2-40B4-BE49-F238E27FC236}">
                <a16:creationId xmlns:a16="http://schemas.microsoft.com/office/drawing/2014/main" id="{3544FC63-CB1C-2342-A29F-CA17D0169EB5}"/>
              </a:ext>
            </a:extLst>
          </p:cNvPr>
          <p:cNvGrpSpPr/>
          <p:nvPr>
            <p:custDataLst>
              <p:tags r:id="rId8"/>
            </p:custDataLst>
          </p:nvPr>
        </p:nvGrpSpPr>
        <p:grpSpPr>
          <a:xfrm>
            <a:off x="292100" y="3852454"/>
            <a:ext cx="7304454" cy="641135"/>
            <a:chOff x="652290" y="4291794"/>
            <a:chExt cx="7304454" cy="641135"/>
          </a:xfrm>
        </p:grpSpPr>
        <p:sp>
          <p:nvSpPr>
            <p:cNvPr id="61" name="Rounded Rectangle 60">
              <a:extLst>
                <a:ext uri="{FF2B5EF4-FFF2-40B4-BE49-F238E27FC236}">
                  <a16:creationId xmlns:a16="http://schemas.microsoft.com/office/drawing/2014/main" id="{75CC4592-A4EC-084D-98E8-7537CF7A1DD0}"/>
                </a:ext>
              </a:extLst>
            </p:cNvPr>
            <p:cNvSpPr/>
            <p:nvPr/>
          </p:nvSpPr>
          <p:spPr>
            <a:xfrm>
              <a:off x="652290" y="4292849"/>
              <a:ext cx="7304454" cy="640080"/>
            </a:xfrm>
            <a:prstGeom prst="roundRect">
              <a:avLst>
                <a:gd name="adj" fmla="val 50000"/>
              </a:avLst>
            </a:prstGeom>
            <a:solidFill>
              <a:schemeClr val="accent5">
                <a:lumMod val="40000"/>
                <a:lumOff val="60000"/>
              </a:schemeClr>
            </a:solidFill>
          </p:spPr>
          <p:txBody>
            <a:bodyPr wrap="square" rtlCol="0" anchor="ctr" anchorCtr="0">
              <a:noAutofit/>
            </a:bodyPr>
            <a:lstStyle/>
            <a:p>
              <a:pPr marL="22225" algn="ctr" rtl="0"/>
              <a:r>
                <a:rPr lang="fr" sz="2400" dirty="0" err="1"/>
                <a:t>Intersexe</a:t>
              </a:r>
              <a:r>
                <a:rPr lang="fr" sz="2400" dirty="0"/>
                <a:t> -- pas une </a:t>
              </a:r>
              <a:r>
                <a:rPr lang="fr" sz="2400" b="1" dirty="0"/>
                <a:t>catégorie à part entière</a:t>
              </a:r>
            </a:p>
          </p:txBody>
        </p:sp>
        <p:sp>
          <p:nvSpPr>
            <p:cNvPr id="62" name="Freeform 322">
              <a:extLst>
                <a:ext uri="{FF2B5EF4-FFF2-40B4-BE49-F238E27FC236}">
                  <a16:creationId xmlns:a16="http://schemas.microsoft.com/office/drawing/2014/main" id="{DED439F7-71D3-754F-96C0-A8EE5BD8C244}"/>
                </a:ext>
              </a:extLst>
            </p:cNvPr>
            <p:cNvSpPr>
              <a:spLocks noEditPoints="1"/>
            </p:cNvSpPr>
            <p:nvPr/>
          </p:nvSpPr>
          <p:spPr bwMode="auto">
            <a:xfrm>
              <a:off x="663643" y="4291794"/>
              <a:ext cx="616355" cy="616354"/>
            </a:xfrm>
            <a:custGeom>
              <a:avLst/>
              <a:gdLst>
                <a:gd name="T0" fmla="*/ 940 w 1290"/>
                <a:gd name="T1" fmla="*/ 328 h 1291"/>
                <a:gd name="T2" fmla="*/ 901 w 1290"/>
                <a:gd name="T3" fmla="*/ 344 h 1291"/>
                <a:gd name="T4" fmla="*/ 539 w 1290"/>
                <a:gd name="T5" fmla="*/ 703 h 1291"/>
                <a:gd name="T6" fmla="*/ 389 w 1290"/>
                <a:gd name="T7" fmla="*/ 555 h 1291"/>
                <a:gd name="T8" fmla="*/ 349 w 1290"/>
                <a:gd name="T9" fmla="*/ 539 h 1291"/>
                <a:gd name="T10" fmla="*/ 308 w 1290"/>
                <a:gd name="T11" fmla="*/ 539 h 1291"/>
                <a:gd name="T12" fmla="*/ 269 w 1290"/>
                <a:gd name="T13" fmla="*/ 555 h 1291"/>
                <a:gd name="T14" fmla="*/ 238 w 1290"/>
                <a:gd name="T15" fmla="*/ 586 h 1291"/>
                <a:gd name="T16" fmla="*/ 223 w 1290"/>
                <a:gd name="T17" fmla="*/ 626 h 1291"/>
                <a:gd name="T18" fmla="*/ 223 w 1290"/>
                <a:gd name="T19" fmla="*/ 666 h 1291"/>
                <a:gd name="T20" fmla="*/ 238 w 1290"/>
                <a:gd name="T21" fmla="*/ 705 h 1291"/>
                <a:gd name="T22" fmla="*/ 463 w 1290"/>
                <a:gd name="T23" fmla="*/ 933 h 1291"/>
                <a:gd name="T24" fmla="*/ 499 w 1290"/>
                <a:gd name="T25" fmla="*/ 957 h 1291"/>
                <a:gd name="T26" fmla="*/ 539 w 1290"/>
                <a:gd name="T27" fmla="*/ 966 h 1291"/>
                <a:gd name="T28" fmla="*/ 580 w 1290"/>
                <a:gd name="T29" fmla="*/ 957 h 1291"/>
                <a:gd name="T30" fmla="*/ 617 w 1290"/>
                <a:gd name="T31" fmla="*/ 933 h 1291"/>
                <a:gd name="T32" fmla="*/ 1052 w 1290"/>
                <a:gd name="T33" fmla="*/ 495 h 1291"/>
                <a:gd name="T34" fmla="*/ 1067 w 1290"/>
                <a:gd name="T35" fmla="*/ 456 h 1291"/>
                <a:gd name="T36" fmla="*/ 1067 w 1290"/>
                <a:gd name="T37" fmla="*/ 414 h 1291"/>
                <a:gd name="T38" fmla="*/ 1052 w 1290"/>
                <a:gd name="T39" fmla="*/ 375 h 1291"/>
                <a:gd name="T40" fmla="*/ 1020 w 1290"/>
                <a:gd name="T41" fmla="*/ 344 h 1291"/>
                <a:gd name="T42" fmla="*/ 982 w 1290"/>
                <a:gd name="T43" fmla="*/ 328 h 1291"/>
                <a:gd name="T44" fmla="*/ 645 w 1290"/>
                <a:gd name="T45" fmla="*/ 0 h 1291"/>
                <a:gd name="T46" fmla="*/ 775 w 1290"/>
                <a:gd name="T47" fmla="*/ 13 h 1291"/>
                <a:gd name="T48" fmla="*/ 896 w 1290"/>
                <a:gd name="T49" fmla="*/ 51 h 1291"/>
                <a:gd name="T50" fmla="*/ 1006 w 1290"/>
                <a:gd name="T51" fmla="*/ 111 h 1291"/>
                <a:gd name="T52" fmla="*/ 1101 w 1290"/>
                <a:gd name="T53" fmla="*/ 189 h 1291"/>
                <a:gd name="T54" fmla="*/ 1179 w 1290"/>
                <a:gd name="T55" fmla="*/ 285 h 1291"/>
                <a:gd name="T56" fmla="*/ 1239 w 1290"/>
                <a:gd name="T57" fmla="*/ 394 h 1291"/>
                <a:gd name="T58" fmla="*/ 1276 w 1290"/>
                <a:gd name="T59" fmla="*/ 516 h 1291"/>
                <a:gd name="T60" fmla="*/ 1290 w 1290"/>
                <a:gd name="T61" fmla="*/ 646 h 1291"/>
                <a:gd name="T62" fmla="*/ 1276 w 1290"/>
                <a:gd name="T63" fmla="*/ 775 h 1291"/>
                <a:gd name="T64" fmla="*/ 1239 w 1290"/>
                <a:gd name="T65" fmla="*/ 897 h 1291"/>
                <a:gd name="T66" fmla="*/ 1179 w 1290"/>
                <a:gd name="T67" fmla="*/ 1007 h 1291"/>
                <a:gd name="T68" fmla="*/ 1101 w 1290"/>
                <a:gd name="T69" fmla="*/ 1102 h 1291"/>
                <a:gd name="T70" fmla="*/ 1006 w 1290"/>
                <a:gd name="T71" fmla="*/ 1181 h 1291"/>
                <a:gd name="T72" fmla="*/ 896 w 1290"/>
                <a:gd name="T73" fmla="*/ 1241 h 1291"/>
                <a:gd name="T74" fmla="*/ 775 w 1290"/>
                <a:gd name="T75" fmla="*/ 1279 h 1291"/>
                <a:gd name="T76" fmla="*/ 645 w 1290"/>
                <a:gd name="T77" fmla="*/ 1291 h 1291"/>
                <a:gd name="T78" fmla="*/ 515 w 1290"/>
                <a:gd name="T79" fmla="*/ 1279 h 1291"/>
                <a:gd name="T80" fmla="*/ 394 w 1290"/>
                <a:gd name="T81" fmla="*/ 1241 h 1291"/>
                <a:gd name="T82" fmla="*/ 284 w 1290"/>
                <a:gd name="T83" fmla="*/ 1181 h 1291"/>
                <a:gd name="T84" fmla="*/ 189 w 1290"/>
                <a:gd name="T85" fmla="*/ 1102 h 1291"/>
                <a:gd name="T86" fmla="*/ 110 w 1290"/>
                <a:gd name="T87" fmla="*/ 1007 h 1291"/>
                <a:gd name="T88" fmla="*/ 51 w 1290"/>
                <a:gd name="T89" fmla="*/ 897 h 1291"/>
                <a:gd name="T90" fmla="*/ 14 w 1290"/>
                <a:gd name="T91" fmla="*/ 775 h 1291"/>
                <a:gd name="T92" fmla="*/ 0 w 1290"/>
                <a:gd name="T93" fmla="*/ 646 h 1291"/>
                <a:gd name="T94" fmla="*/ 14 w 1290"/>
                <a:gd name="T95" fmla="*/ 516 h 1291"/>
                <a:gd name="T96" fmla="*/ 51 w 1290"/>
                <a:gd name="T97" fmla="*/ 394 h 1291"/>
                <a:gd name="T98" fmla="*/ 110 w 1290"/>
                <a:gd name="T99" fmla="*/ 285 h 1291"/>
                <a:gd name="T100" fmla="*/ 189 w 1290"/>
                <a:gd name="T101" fmla="*/ 189 h 1291"/>
                <a:gd name="T102" fmla="*/ 284 w 1290"/>
                <a:gd name="T103" fmla="*/ 111 h 1291"/>
                <a:gd name="T104" fmla="*/ 394 w 1290"/>
                <a:gd name="T105" fmla="*/ 51 h 1291"/>
                <a:gd name="T106" fmla="*/ 515 w 1290"/>
                <a:gd name="T107" fmla="*/ 13 h 1291"/>
                <a:gd name="T108" fmla="*/ 645 w 1290"/>
                <a:gd name="T109" fmla="*/ 0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90" h="1291">
                  <a:moveTo>
                    <a:pt x="961" y="326"/>
                  </a:moveTo>
                  <a:lnTo>
                    <a:pt x="940" y="328"/>
                  </a:lnTo>
                  <a:lnTo>
                    <a:pt x="920" y="335"/>
                  </a:lnTo>
                  <a:lnTo>
                    <a:pt x="901" y="344"/>
                  </a:lnTo>
                  <a:lnTo>
                    <a:pt x="884" y="358"/>
                  </a:lnTo>
                  <a:lnTo>
                    <a:pt x="539" y="703"/>
                  </a:lnTo>
                  <a:lnTo>
                    <a:pt x="406" y="569"/>
                  </a:lnTo>
                  <a:lnTo>
                    <a:pt x="389" y="555"/>
                  </a:lnTo>
                  <a:lnTo>
                    <a:pt x="370" y="545"/>
                  </a:lnTo>
                  <a:lnTo>
                    <a:pt x="349" y="539"/>
                  </a:lnTo>
                  <a:lnTo>
                    <a:pt x="329" y="537"/>
                  </a:lnTo>
                  <a:lnTo>
                    <a:pt x="308" y="539"/>
                  </a:lnTo>
                  <a:lnTo>
                    <a:pt x="288" y="545"/>
                  </a:lnTo>
                  <a:lnTo>
                    <a:pt x="269" y="555"/>
                  </a:lnTo>
                  <a:lnTo>
                    <a:pt x="252" y="569"/>
                  </a:lnTo>
                  <a:lnTo>
                    <a:pt x="238" y="586"/>
                  </a:lnTo>
                  <a:lnTo>
                    <a:pt x="228" y="605"/>
                  </a:lnTo>
                  <a:lnTo>
                    <a:pt x="223" y="626"/>
                  </a:lnTo>
                  <a:lnTo>
                    <a:pt x="221" y="646"/>
                  </a:lnTo>
                  <a:lnTo>
                    <a:pt x="223" y="666"/>
                  </a:lnTo>
                  <a:lnTo>
                    <a:pt x="228" y="686"/>
                  </a:lnTo>
                  <a:lnTo>
                    <a:pt x="238" y="705"/>
                  </a:lnTo>
                  <a:lnTo>
                    <a:pt x="252" y="723"/>
                  </a:lnTo>
                  <a:lnTo>
                    <a:pt x="463" y="933"/>
                  </a:lnTo>
                  <a:lnTo>
                    <a:pt x="480" y="948"/>
                  </a:lnTo>
                  <a:lnTo>
                    <a:pt x="499" y="957"/>
                  </a:lnTo>
                  <a:lnTo>
                    <a:pt x="519" y="964"/>
                  </a:lnTo>
                  <a:lnTo>
                    <a:pt x="539" y="966"/>
                  </a:lnTo>
                  <a:lnTo>
                    <a:pt x="560" y="964"/>
                  </a:lnTo>
                  <a:lnTo>
                    <a:pt x="580" y="957"/>
                  </a:lnTo>
                  <a:lnTo>
                    <a:pt x="599" y="948"/>
                  </a:lnTo>
                  <a:lnTo>
                    <a:pt x="617" y="933"/>
                  </a:lnTo>
                  <a:lnTo>
                    <a:pt x="1038" y="512"/>
                  </a:lnTo>
                  <a:lnTo>
                    <a:pt x="1052" y="495"/>
                  </a:lnTo>
                  <a:lnTo>
                    <a:pt x="1061" y="476"/>
                  </a:lnTo>
                  <a:lnTo>
                    <a:pt x="1067" y="456"/>
                  </a:lnTo>
                  <a:lnTo>
                    <a:pt x="1069" y="435"/>
                  </a:lnTo>
                  <a:lnTo>
                    <a:pt x="1067" y="414"/>
                  </a:lnTo>
                  <a:lnTo>
                    <a:pt x="1061" y="394"/>
                  </a:lnTo>
                  <a:lnTo>
                    <a:pt x="1052" y="375"/>
                  </a:lnTo>
                  <a:lnTo>
                    <a:pt x="1038" y="358"/>
                  </a:lnTo>
                  <a:lnTo>
                    <a:pt x="1020" y="344"/>
                  </a:lnTo>
                  <a:lnTo>
                    <a:pt x="1001" y="335"/>
                  </a:lnTo>
                  <a:lnTo>
                    <a:pt x="982" y="328"/>
                  </a:lnTo>
                  <a:lnTo>
                    <a:pt x="961" y="326"/>
                  </a:lnTo>
                  <a:close/>
                  <a:moveTo>
                    <a:pt x="645" y="0"/>
                  </a:moveTo>
                  <a:lnTo>
                    <a:pt x="711" y="4"/>
                  </a:lnTo>
                  <a:lnTo>
                    <a:pt x="775" y="13"/>
                  </a:lnTo>
                  <a:lnTo>
                    <a:pt x="836" y="29"/>
                  </a:lnTo>
                  <a:lnTo>
                    <a:pt x="896" y="51"/>
                  </a:lnTo>
                  <a:lnTo>
                    <a:pt x="952" y="78"/>
                  </a:lnTo>
                  <a:lnTo>
                    <a:pt x="1006" y="111"/>
                  </a:lnTo>
                  <a:lnTo>
                    <a:pt x="1055" y="147"/>
                  </a:lnTo>
                  <a:lnTo>
                    <a:pt x="1101" y="189"/>
                  </a:lnTo>
                  <a:lnTo>
                    <a:pt x="1142" y="235"/>
                  </a:lnTo>
                  <a:lnTo>
                    <a:pt x="1179" y="285"/>
                  </a:lnTo>
                  <a:lnTo>
                    <a:pt x="1211" y="339"/>
                  </a:lnTo>
                  <a:lnTo>
                    <a:pt x="1239" y="394"/>
                  </a:lnTo>
                  <a:lnTo>
                    <a:pt x="1261" y="454"/>
                  </a:lnTo>
                  <a:lnTo>
                    <a:pt x="1276" y="516"/>
                  </a:lnTo>
                  <a:lnTo>
                    <a:pt x="1287" y="580"/>
                  </a:lnTo>
                  <a:lnTo>
                    <a:pt x="1290" y="646"/>
                  </a:lnTo>
                  <a:lnTo>
                    <a:pt x="1287" y="711"/>
                  </a:lnTo>
                  <a:lnTo>
                    <a:pt x="1276" y="775"/>
                  </a:lnTo>
                  <a:lnTo>
                    <a:pt x="1261" y="838"/>
                  </a:lnTo>
                  <a:lnTo>
                    <a:pt x="1239" y="897"/>
                  </a:lnTo>
                  <a:lnTo>
                    <a:pt x="1211" y="953"/>
                  </a:lnTo>
                  <a:lnTo>
                    <a:pt x="1179" y="1007"/>
                  </a:lnTo>
                  <a:lnTo>
                    <a:pt x="1142" y="1056"/>
                  </a:lnTo>
                  <a:lnTo>
                    <a:pt x="1101" y="1102"/>
                  </a:lnTo>
                  <a:lnTo>
                    <a:pt x="1055" y="1144"/>
                  </a:lnTo>
                  <a:lnTo>
                    <a:pt x="1006" y="1181"/>
                  </a:lnTo>
                  <a:lnTo>
                    <a:pt x="952" y="1214"/>
                  </a:lnTo>
                  <a:lnTo>
                    <a:pt x="896" y="1241"/>
                  </a:lnTo>
                  <a:lnTo>
                    <a:pt x="836" y="1262"/>
                  </a:lnTo>
                  <a:lnTo>
                    <a:pt x="775" y="1279"/>
                  </a:lnTo>
                  <a:lnTo>
                    <a:pt x="711" y="1288"/>
                  </a:lnTo>
                  <a:lnTo>
                    <a:pt x="645" y="1291"/>
                  </a:lnTo>
                  <a:lnTo>
                    <a:pt x="579" y="1288"/>
                  </a:lnTo>
                  <a:lnTo>
                    <a:pt x="515" y="1279"/>
                  </a:lnTo>
                  <a:lnTo>
                    <a:pt x="454" y="1262"/>
                  </a:lnTo>
                  <a:lnTo>
                    <a:pt x="394" y="1241"/>
                  </a:lnTo>
                  <a:lnTo>
                    <a:pt x="338" y="1214"/>
                  </a:lnTo>
                  <a:lnTo>
                    <a:pt x="284" y="1181"/>
                  </a:lnTo>
                  <a:lnTo>
                    <a:pt x="235" y="1144"/>
                  </a:lnTo>
                  <a:lnTo>
                    <a:pt x="189" y="1102"/>
                  </a:lnTo>
                  <a:lnTo>
                    <a:pt x="147" y="1056"/>
                  </a:lnTo>
                  <a:lnTo>
                    <a:pt x="110" y="1007"/>
                  </a:lnTo>
                  <a:lnTo>
                    <a:pt x="78" y="953"/>
                  </a:lnTo>
                  <a:lnTo>
                    <a:pt x="51" y="897"/>
                  </a:lnTo>
                  <a:lnTo>
                    <a:pt x="29" y="838"/>
                  </a:lnTo>
                  <a:lnTo>
                    <a:pt x="14" y="775"/>
                  </a:lnTo>
                  <a:lnTo>
                    <a:pt x="3" y="711"/>
                  </a:lnTo>
                  <a:lnTo>
                    <a:pt x="0" y="646"/>
                  </a:lnTo>
                  <a:lnTo>
                    <a:pt x="3" y="580"/>
                  </a:lnTo>
                  <a:lnTo>
                    <a:pt x="14" y="516"/>
                  </a:lnTo>
                  <a:lnTo>
                    <a:pt x="29" y="454"/>
                  </a:lnTo>
                  <a:lnTo>
                    <a:pt x="51" y="394"/>
                  </a:lnTo>
                  <a:lnTo>
                    <a:pt x="78" y="339"/>
                  </a:lnTo>
                  <a:lnTo>
                    <a:pt x="110" y="285"/>
                  </a:lnTo>
                  <a:lnTo>
                    <a:pt x="147" y="235"/>
                  </a:lnTo>
                  <a:lnTo>
                    <a:pt x="189" y="189"/>
                  </a:lnTo>
                  <a:lnTo>
                    <a:pt x="235" y="147"/>
                  </a:lnTo>
                  <a:lnTo>
                    <a:pt x="284" y="111"/>
                  </a:lnTo>
                  <a:lnTo>
                    <a:pt x="338" y="78"/>
                  </a:lnTo>
                  <a:lnTo>
                    <a:pt x="394" y="51"/>
                  </a:lnTo>
                  <a:lnTo>
                    <a:pt x="454" y="29"/>
                  </a:lnTo>
                  <a:lnTo>
                    <a:pt x="515" y="13"/>
                  </a:lnTo>
                  <a:lnTo>
                    <a:pt x="579" y="4"/>
                  </a:lnTo>
                  <a:lnTo>
                    <a:pt x="645" y="0"/>
                  </a:lnTo>
                  <a:close/>
                </a:path>
              </a:pathLst>
            </a:custGeom>
            <a:solidFill>
              <a:schemeClr val="accent5"/>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2400"/>
            </a:p>
          </p:txBody>
        </p:sp>
      </p:grpSp>
      <p:grpSp>
        <p:nvGrpSpPr>
          <p:cNvPr id="2" name="Group 1">
            <a:extLst>
              <a:ext uri="{FF2B5EF4-FFF2-40B4-BE49-F238E27FC236}">
                <a16:creationId xmlns:a16="http://schemas.microsoft.com/office/drawing/2014/main" id="{10EAD650-E88E-F546-8484-F3E9EDE3288C}"/>
              </a:ext>
            </a:extLst>
          </p:cNvPr>
          <p:cNvGrpSpPr/>
          <p:nvPr>
            <p:custDataLst>
              <p:tags r:id="rId9"/>
            </p:custDataLst>
          </p:nvPr>
        </p:nvGrpSpPr>
        <p:grpSpPr>
          <a:xfrm>
            <a:off x="296517" y="4849074"/>
            <a:ext cx="10605945" cy="640080"/>
            <a:chOff x="663643" y="5852078"/>
            <a:chExt cx="10605945" cy="640080"/>
          </a:xfrm>
        </p:grpSpPr>
        <p:sp>
          <p:nvSpPr>
            <p:cNvPr id="63" name="Rounded Rectangle 62">
              <a:extLst>
                <a:ext uri="{FF2B5EF4-FFF2-40B4-BE49-F238E27FC236}">
                  <a16:creationId xmlns:a16="http://schemas.microsoft.com/office/drawing/2014/main" id="{19D079BC-7927-1042-B709-7900E82625E9}"/>
                </a:ext>
              </a:extLst>
            </p:cNvPr>
            <p:cNvSpPr/>
            <p:nvPr/>
          </p:nvSpPr>
          <p:spPr>
            <a:xfrm>
              <a:off x="663644" y="5852078"/>
              <a:ext cx="10605944" cy="640080"/>
            </a:xfrm>
            <a:prstGeom prst="roundRect">
              <a:avLst>
                <a:gd name="adj" fmla="val 50000"/>
              </a:avLst>
            </a:prstGeom>
            <a:solidFill>
              <a:srgbClr val="7FA7E4"/>
            </a:solidFill>
          </p:spPr>
          <p:txBody>
            <a:bodyPr wrap="square" rtlCol="0" anchor="ctr" anchorCtr="0">
              <a:noAutofit/>
            </a:bodyPr>
            <a:lstStyle/>
            <a:p>
              <a:pPr marL="22225" algn="ctr" rtl="0"/>
              <a:r>
                <a:rPr lang="fr" sz="2400" dirty="0">
                  <a:solidFill>
                    <a:schemeClr val="bg1"/>
                  </a:solidFill>
                </a:rPr>
                <a:t>Large éventail de caractéristiques anatomiques naturellement diverses</a:t>
              </a:r>
            </a:p>
          </p:txBody>
        </p:sp>
        <p:sp>
          <p:nvSpPr>
            <p:cNvPr id="64" name="Freeform 322">
              <a:extLst>
                <a:ext uri="{FF2B5EF4-FFF2-40B4-BE49-F238E27FC236}">
                  <a16:creationId xmlns:a16="http://schemas.microsoft.com/office/drawing/2014/main" id="{76E374D5-95F7-2D4A-AC73-3586665E69F2}"/>
                </a:ext>
              </a:extLst>
            </p:cNvPr>
            <p:cNvSpPr>
              <a:spLocks noEditPoints="1"/>
            </p:cNvSpPr>
            <p:nvPr/>
          </p:nvSpPr>
          <p:spPr bwMode="auto">
            <a:xfrm>
              <a:off x="663643" y="5862177"/>
              <a:ext cx="616355" cy="616354"/>
            </a:xfrm>
            <a:custGeom>
              <a:avLst/>
              <a:gdLst>
                <a:gd name="T0" fmla="*/ 940 w 1290"/>
                <a:gd name="T1" fmla="*/ 328 h 1291"/>
                <a:gd name="T2" fmla="*/ 901 w 1290"/>
                <a:gd name="T3" fmla="*/ 344 h 1291"/>
                <a:gd name="T4" fmla="*/ 539 w 1290"/>
                <a:gd name="T5" fmla="*/ 703 h 1291"/>
                <a:gd name="T6" fmla="*/ 389 w 1290"/>
                <a:gd name="T7" fmla="*/ 555 h 1291"/>
                <a:gd name="T8" fmla="*/ 349 w 1290"/>
                <a:gd name="T9" fmla="*/ 539 h 1291"/>
                <a:gd name="T10" fmla="*/ 308 w 1290"/>
                <a:gd name="T11" fmla="*/ 539 h 1291"/>
                <a:gd name="T12" fmla="*/ 269 w 1290"/>
                <a:gd name="T13" fmla="*/ 555 h 1291"/>
                <a:gd name="T14" fmla="*/ 238 w 1290"/>
                <a:gd name="T15" fmla="*/ 586 h 1291"/>
                <a:gd name="T16" fmla="*/ 223 w 1290"/>
                <a:gd name="T17" fmla="*/ 626 h 1291"/>
                <a:gd name="T18" fmla="*/ 223 w 1290"/>
                <a:gd name="T19" fmla="*/ 666 h 1291"/>
                <a:gd name="T20" fmla="*/ 238 w 1290"/>
                <a:gd name="T21" fmla="*/ 705 h 1291"/>
                <a:gd name="T22" fmla="*/ 463 w 1290"/>
                <a:gd name="T23" fmla="*/ 933 h 1291"/>
                <a:gd name="T24" fmla="*/ 499 w 1290"/>
                <a:gd name="T25" fmla="*/ 957 h 1291"/>
                <a:gd name="T26" fmla="*/ 539 w 1290"/>
                <a:gd name="T27" fmla="*/ 966 h 1291"/>
                <a:gd name="T28" fmla="*/ 580 w 1290"/>
                <a:gd name="T29" fmla="*/ 957 h 1291"/>
                <a:gd name="T30" fmla="*/ 617 w 1290"/>
                <a:gd name="T31" fmla="*/ 933 h 1291"/>
                <a:gd name="T32" fmla="*/ 1052 w 1290"/>
                <a:gd name="T33" fmla="*/ 495 h 1291"/>
                <a:gd name="T34" fmla="*/ 1067 w 1290"/>
                <a:gd name="T35" fmla="*/ 456 h 1291"/>
                <a:gd name="T36" fmla="*/ 1067 w 1290"/>
                <a:gd name="T37" fmla="*/ 414 h 1291"/>
                <a:gd name="T38" fmla="*/ 1052 w 1290"/>
                <a:gd name="T39" fmla="*/ 375 h 1291"/>
                <a:gd name="T40" fmla="*/ 1020 w 1290"/>
                <a:gd name="T41" fmla="*/ 344 h 1291"/>
                <a:gd name="T42" fmla="*/ 982 w 1290"/>
                <a:gd name="T43" fmla="*/ 328 h 1291"/>
                <a:gd name="T44" fmla="*/ 645 w 1290"/>
                <a:gd name="T45" fmla="*/ 0 h 1291"/>
                <a:gd name="T46" fmla="*/ 775 w 1290"/>
                <a:gd name="T47" fmla="*/ 13 h 1291"/>
                <a:gd name="T48" fmla="*/ 896 w 1290"/>
                <a:gd name="T49" fmla="*/ 51 h 1291"/>
                <a:gd name="T50" fmla="*/ 1006 w 1290"/>
                <a:gd name="T51" fmla="*/ 111 h 1291"/>
                <a:gd name="T52" fmla="*/ 1101 w 1290"/>
                <a:gd name="T53" fmla="*/ 189 h 1291"/>
                <a:gd name="T54" fmla="*/ 1179 w 1290"/>
                <a:gd name="T55" fmla="*/ 285 h 1291"/>
                <a:gd name="T56" fmla="*/ 1239 w 1290"/>
                <a:gd name="T57" fmla="*/ 394 h 1291"/>
                <a:gd name="T58" fmla="*/ 1276 w 1290"/>
                <a:gd name="T59" fmla="*/ 516 h 1291"/>
                <a:gd name="T60" fmla="*/ 1290 w 1290"/>
                <a:gd name="T61" fmla="*/ 646 h 1291"/>
                <a:gd name="T62" fmla="*/ 1276 w 1290"/>
                <a:gd name="T63" fmla="*/ 775 h 1291"/>
                <a:gd name="T64" fmla="*/ 1239 w 1290"/>
                <a:gd name="T65" fmla="*/ 897 h 1291"/>
                <a:gd name="T66" fmla="*/ 1179 w 1290"/>
                <a:gd name="T67" fmla="*/ 1007 h 1291"/>
                <a:gd name="T68" fmla="*/ 1101 w 1290"/>
                <a:gd name="T69" fmla="*/ 1102 h 1291"/>
                <a:gd name="T70" fmla="*/ 1006 w 1290"/>
                <a:gd name="T71" fmla="*/ 1181 h 1291"/>
                <a:gd name="T72" fmla="*/ 896 w 1290"/>
                <a:gd name="T73" fmla="*/ 1241 h 1291"/>
                <a:gd name="T74" fmla="*/ 775 w 1290"/>
                <a:gd name="T75" fmla="*/ 1279 h 1291"/>
                <a:gd name="T76" fmla="*/ 645 w 1290"/>
                <a:gd name="T77" fmla="*/ 1291 h 1291"/>
                <a:gd name="T78" fmla="*/ 515 w 1290"/>
                <a:gd name="T79" fmla="*/ 1279 h 1291"/>
                <a:gd name="T80" fmla="*/ 394 w 1290"/>
                <a:gd name="T81" fmla="*/ 1241 h 1291"/>
                <a:gd name="T82" fmla="*/ 284 w 1290"/>
                <a:gd name="T83" fmla="*/ 1181 h 1291"/>
                <a:gd name="T84" fmla="*/ 189 w 1290"/>
                <a:gd name="T85" fmla="*/ 1102 h 1291"/>
                <a:gd name="T86" fmla="*/ 110 w 1290"/>
                <a:gd name="T87" fmla="*/ 1007 h 1291"/>
                <a:gd name="T88" fmla="*/ 51 w 1290"/>
                <a:gd name="T89" fmla="*/ 897 h 1291"/>
                <a:gd name="T90" fmla="*/ 14 w 1290"/>
                <a:gd name="T91" fmla="*/ 775 h 1291"/>
                <a:gd name="T92" fmla="*/ 0 w 1290"/>
                <a:gd name="T93" fmla="*/ 646 h 1291"/>
                <a:gd name="T94" fmla="*/ 14 w 1290"/>
                <a:gd name="T95" fmla="*/ 516 h 1291"/>
                <a:gd name="T96" fmla="*/ 51 w 1290"/>
                <a:gd name="T97" fmla="*/ 394 h 1291"/>
                <a:gd name="T98" fmla="*/ 110 w 1290"/>
                <a:gd name="T99" fmla="*/ 285 h 1291"/>
                <a:gd name="T100" fmla="*/ 189 w 1290"/>
                <a:gd name="T101" fmla="*/ 189 h 1291"/>
                <a:gd name="T102" fmla="*/ 284 w 1290"/>
                <a:gd name="T103" fmla="*/ 111 h 1291"/>
                <a:gd name="T104" fmla="*/ 394 w 1290"/>
                <a:gd name="T105" fmla="*/ 51 h 1291"/>
                <a:gd name="T106" fmla="*/ 515 w 1290"/>
                <a:gd name="T107" fmla="*/ 13 h 1291"/>
                <a:gd name="T108" fmla="*/ 645 w 1290"/>
                <a:gd name="T109" fmla="*/ 0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90" h="1291">
                  <a:moveTo>
                    <a:pt x="961" y="326"/>
                  </a:moveTo>
                  <a:lnTo>
                    <a:pt x="940" y="328"/>
                  </a:lnTo>
                  <a:lnTo>
                    <a:pt x="920" y="335"/>
                  </a:lnTo>
                  <a:lnTo>
                    <a:pt x="901" y="344"/>
                  </a:lnTo>
                  <a:lnTo>
                    <a:pt x="884" y="358"/>
                  </a:lnTo>
                  <a:lnTo>
                    <a:pt x="539" y="703"/>
                  </a:lnTo>
                  <a:lnTo>
                    <a:pt x="406" y="569"/>
                  </a:lnTo>
                  <a:lnTo>
                    <a:pt x="389" y="555"/>
                  </a:lnTo>
                  <a:lnTo>
                    <a:pt x="370" y="545"/>
                  </a:lnTo>
                  <a:lnTo>
                    <a:pt x="349" y="539"/>
                  </a:lnTo>
                  <a:lnTo>
                    <a:pt x="329" y="537"/>
                  </a:lnTo>
                  <a:lnTo>
                    <a:pt x="308" y="539"/>
                  </a:lnTo>
                  <a:lnTo>
                    <a:pt x="288" y="545"/>
                  </a:lnTo>
                  <a:lnTo>
                    <a:pt x="269" y="555"/>
                  </a:lnTo>
                  <a:lnTo>
                    <a:pt x="252" y="569"/>
                  </a:lnTo>
                  <a:lnTo>
                    <a:pt x="238" y="586"/>
                  </a:lnTo>
                  <a:lnTo>
                    <a:pt x="228" y="605"/>
                  </a:lnTo>
                  <a:lnTo>
                    <a:pt x="223" y="626"/>
                  </a:lnTo>
                  <a:lnTo>
                    <a:pt x="221" y="646"/>
                  </a:lnTo>
                  <a:lnTo>
                    <a:pt x="223" y="666"/>
                  </a:lnTo>
                  <a:lnTo>
                    <a:pt x="228" y="686"/>
                  </a:lnTo>
                  <a:lnTo>
                    <a:pt x="238" y="705"/>
                  </a:lnTo>
                  <a:lnTo>
                    <a:pt x="252" y="723"/>
                  </a:lnTo>
                  <a:lnTo>
                    <a:pt x="463" y="933"/>
                  </a:lnTo>
                  <a:lnTo>
                    <a:pt x="480" y="948"/>
                  </a:lnTo>
                  <a:lnTo>
                    <a:pt x="499" y="957"/>
                  </a:lnTo>
                  <a:lnTo>
                    <a:pt x="519" y="964"/>
                  </a:lnTo>
                  <a:lnTo>
                    <a:pt x="539" y="966"/>
                  </a:lnTo>
                  <a:lnTo>
                    <a:pt x="560" y="964"/>
                  </a:lnTo>
                  <a:lnTo>
                    <a:pt x="580" y="957"/>
                  </a:lnTo>
                  <a:lnTo>
                    <a:pt x="599" y="948"/>
                  </a:lnTo>
                  <a:lnTo>
                    <a:pt x="617" y="933"/>
                  </a:lnTo>
                  <a:lnTo>
                    <a:pt x="1038" y="512"/>
                  </a:lnTo>
                  <a:lnTo>
                    <a:pt x="1052" y="495"/>
                  </a:lnTo>
                  <a:lnTo>
                    <a:pt x="1061" y="476"/>
                  </a:lnTo>
                  <a:lnTo>
                    <a:pt x="1067" y="456"/>
                  </a:lnTo>
                  <a:lnTo>
                    <a:pt x="1069" y="435"/>
                  </a:lnTo>
                  <a:lnTo>
                    <a:pt x="1067" y="414"/>
                  </a:lnTo>
                  <a:lnTo>
                    <a:pt x="1061" y="394"/>
                  </a:lnTo>
                  <a:lnTo>
                    <a:pt x="1052" y="375"/>
                  </a:lnTo>
                  <a:lnTo>
                    <a:pt x="1038" y="358"/>
                  </a:lnTo>
                  <a:lnTo>
                    <a:pt x="1020" y="344"/>
                  </a:lnTo>
                  <a:lnTo>
                    <a:pt x="1001" y="335"/>
                  </a:lnTo>
                  <a:lnTo>
                    <a:pt x="982" y="328"/>
                  </a:lnTo>
                  <a:lnTo>
                    <a:pt x="961" y="326"/>
                  </a:lnTo>
                  <a:close/>
                  <a:moveTo>
                    <a:pt x="645" y="0"/>
                  </a:moveTo>
                  <a:lnTo>
                    <a:pt x="711" y="4"/>
                  </a:lnTo>
                  <a:lnTo>
                    <a:pt x="775" y="13"/>
                  </a:lnTo>
                  <a:lnTo>
                    <a:pt x="836" y="29"/>
                  </a:lnTo>
                  <a:lnTo>
                    <a:pt x="896" y="51"/>
                  </a:lnTo>
                  <a:lnTo>
                    <a:pt x="952" y="78"/>
                  </a:lnTo>
                  <a:lnTo>
                    <a:pt x="1006" y="111"/>
                  </a:lnTo>
                  <a:lnTo>
                    <a:pt x="1055" y="147"/>
                  </a:lnTo>
                  <a:lnTo>
                    <a:pt x="1101" y="189"/>
                  </a:lnTo>
                  <a:lnTo>
                    <a:pt x="1142" y="235"/>
                  </a:lnTo>
                  <a:lnTo>
                    <a:pt x="1179" y="285"/>
                  </a:lnTo>
                  <a:lnTo>
                    <a:pt x="1211" y="339"/>
                  </a:lnTo>
                  <a:lnTo>
                    <a:pt x="1239" y="394"/>
                  </a:lnTo>
                  <a:lnTo>
                    <a:pt x="1261" y="454"/>
                  </a:lnTo>
                  <a:lnTo>
                    <a:pt x="1276" y="516"/>
                  </a:lnTo>
                  <a:lnTo>
                    <a:pt x="1287" y="580"/>
                  </a:lnTo>
                  <a:lnTo>
                    <a:pt x="1290" y="646"/>
                  </a:lnTo>
                  <a:lnTo>
                    <a:pt x="1287" y="711"/>
                  </a:lnTo>
                  <a:lnTo>
                    <a:pt x="1276" y="775"/>
                  </a:lnTo>
                  <a:lnTo>
                    <a:pt x="1261" y="838"/>
                  </a:lnTo>
                  <a:lnTo>
                    <a:pt x="1239" y="897"/>
                  </a:lnTo>
                  <a:lnTo>
                    <a:pt x="1211" y="953"/>
                  </a:lnTo>
                  <a:lnTo>
                    <a:pt x="1179" y="1007"/>
                  </a:lnTo>
                  <a:lnTo>
                    <a:pt x="1142" y="1056"/>
                  </a:lnTo>
                  <a:lnTo>
                    <a:pt x="1101" y="1102"/>
                  </a:lnTo>
                  <a:lnTo>
                    <a:pt x="1055" y="1144"/>
                  </a:lnTo>
                  <a:lnTo>
                    <a:pt x="1006" y="1181"/>
                  </a:lnTo>
                  <a:lnTo>
                    <a:pt x="952" y="1214"/>
                  </a:lnTo>
                  <a:lnTo>
                    <a:pt x="896" y="1241"/>
                  </a:lnTo>
                  <a:lnTo>
                    <a:pt x="836" y="1262"/>
                  </a:lnTo>
                  <a:lnTo>
                    <a:pt x="775" y="1279"/>
                  </a:lnTo>
                  <a:lnTo>
                    <a:pt x="711" y="1288"/>
                  </a:lnTo>
                  <a:lnTo>
                    <a:pt x="645" y="1291"/>
                  </a:lnTo>
                  <a:lnTo>
                    <a:pt x="579" y="1288"/>
                  </a:lnTo>
                  <a:lnTo>
                    <a:pt x="515" y="1279"/>
                  </a:lnTo>
                  <a:lnTo>
                    <a:pt x="454" y="1262"/>
                  </a:lnTo>
                  <a:lnTo>
                    <a:pt x="394" y="1241"/>
                  </a:lnTo>
                  <a:lnTo>
                    <a:pt x="338" y="1214"/>
                  </a:lnTo>
                  <a:lnTo>
                    <a:pt x="284" y="1181"/>
                  </a:lnTo>
                  <a:lnTo>
                    <a:pt x="235" y="1144"/>
                  </a:lnTo>
                  <a:lnTo>
                    <a:pt x="189" y="1102"/>
                  </a:lnTo>
                  <a:lnTo>
                    <a:pt x="147" y="1056"/>
                  </a:lnTo>
                  <a:lnTo>
                    <a:pt x="110" y="1007"/>
                  </a:lnTo>
                  <a:lnTo>
                    <a:pt x="78" y="953"/>
                  </a:lnTo>
                  <a:lnTo>
                    <a:pt x="51" y="897"/>
                  </a:lnTo>
                  <a:lnTo>
                    <a:pt x="29" y="838"/>
                  </a:lnTo>
                  <a:lnTo>
                    <a:pt x="14" y="775"/>
                  </a:lnTo>
                  <a:lnTo>
                    <a:pt x="3" y="711"/>
                  </a:lnTo>
                  <a:lnTo>
                    <a:pt x="0" y="646"/>
                  </a:lnTo>
                  <a:lnTo>
                    <a:pt x="3" y="580"/>
                  </a:lnTo>
                  <a:lnTo>
                    <a:pt x="14" y="516"/>
                  </a:lnTo>
                  <a:lnTo>
                    <a:pt x="29" y="454"/>
                  </a:lnTo>
                  <a:lnTo>
                    <a:pt x="51" y="394"/>
                  </a:lnTo>
                  <a:lnTo>
                    <a:pt x="78" y="339"/>
                  </a:lnTo>
                  <a:lnTo>
                    <a:pt x="110" y="285"/>
                  </a:lnTo>
                  <a:lnTo>
                    <a:pt x="147" y="235"/>
                  </a:lnTo>
                  <a:lnTo>
                    <a:pt x="189" y="189"/>
                  </a:lnTo>
                  <a:lnTo>
                    <a:pt x="235" y="147"/>
                  </a:lnTo>
                  <a:lnTo>
                    <a:pt x="284" y="111"/>
                  </a:lnTo>
                  <a:lnTo>
                    <a:pt x="338" y="78"/>
                  </a:lnTo>
                  <a:lnTo>
                    <a:pt x="394" y="51"/>
                  </a:lnTo>
                  <a:lnTo>
                    <a:pt x="454" y="29"/>
                  </a:lnTo>
                  <a:lnTo>
                    <a:pt x="515" y="13"/>
                  </a:lnTo>
                  <a:lnTo>
                    <a:pt x="579" y="4"/>
                  </a:lnTo>
                  <a:lnTo>
                    <a:pt x="645" y="0"/>
                  </a:lnTo>
                  <a:close/>
                </a:path>
              </a:pathLst>
            </a:custGeom>
            <a:solidFill>
              <a:schemeClr val="accent5">
                <a:lumMod val="40000"/>
                <a:lumOff val="60000"/>
              </a:schemeClr>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2400"/>
            </a:p>
          </p:txBody>
        </p:sp>
      </p:grpSp>
      <p:grpSp>
        <p:nvGrpSpPr>
          <p:cNvPr id="65" name="Group 64">
            <a:extLst>
              <a:ext uri="{FF2B5EF4-FFF2-40B4-BE49-F238E27FC236}">
                <a16:creationId xmlns:a16="http://schemas.microsoft.com/office/drawing/2014/main" id="{BBE89027-1DD4-CD47-ACF6-CAB419A5A16E}"/>
              </a:ext>
            </a:extLst>
          </p:cNvPr>
          <p:cNvGrpSpPr/>
          <p:nvPr>
            <p:custDataLst>
              <p:tags r:id="rId10"/>
            </p:custDataLst>
          </p:nvPr>
        </p:nvGrpSpPr>
        <p:grpSpPr>
          <a:xfrm>
            <a:off x="307937" y="5839860"/>
            <a:ext cx="12585040" cy="640080"/>
            <a:chOff x="663643" y="4261817"/>
            <a:chExt cx="12585040" cy="640080"/>
          </a:xfrm>
        </p:grpSpPr>
        <p:sp>
          <p:nvSpPr>
            <p:cNvPr id="87" name="Rounded Rectangle 86">
              <a:extLst>
                <a:ext uri="{FF2B5EF4-FFF2-40B4-BE49-F238E27FC236}">
                  <a16:creationId xmlns:a16="http://schemas.microsoft.com/office/drawing/2014/main" id="{9C968CF3-6B07-2F47-A7AA-F8DB2AB4B224}"/>
                </a:ext>
              </a:extLst>
            </p:cNvPr>
            <p:cNvSpPr/>
            <p:nvPr/>
          </p:nvSpPr>
          <p:spPr>
            <a:xfrm>
              <a:off x="663643" y="4261817"/>
              <a:ext cx="12585040" cy="640080"/>
            </a:xfrm>
            <a:prstGeom prst="roundRect">
              <a:avLst>
                <a:gd name="adj" fmla="val 50000"/>
              </a:avLst>
            </a:prstGeom>
            <a:solidFill>
              <a:schemeClr val="accent5">
                <a:lumMod val="40000"/>
                <a:lumOff val="60000"/>
              </a:schemeClr>
            </a:solidFill>
          </p:spPr>
          <p:txBody>
            <a:bodyPr wrap="square" rtlCol="0" anchor="ctr" anchorCtr="0">
              <a:noAutofit/>
            </a:bodyPr>
            <a:lstStyle/>
            <a:p>
              <a:pPr marL="585788" rtl="0">
                <a:lnSpc>
                  <a:spcPct val="80000"/>
                </a:lnSpc>
              </a:pPr>
              <a:r>
                <a:rPr lang="fr" sz="2400"/>
                <a:t>Les caractéristiques de sexe ne déterminent pas l’orientation sexuelle ni l’identité de genre</a:t>
              </a:r>
            </a:p>
          </p:txBody>
        </p:sp>
        <p:sp>
          <p:nvSpPr>
            <p:cNvPr id="88" name="Freeform 322">
              <a:extLst>
                <a:ext uri="{FF2B5EF4-FFF2-40B4-BE49-F238E27FC236}">
                  <a16:creationId xmlns:a16="http://schemas.microsoft.com/office/drawing/2014/main" id="{53E8137C-0A1A-0847-8C1B-45F1AA98BAB3}"/>
                </a:ext>
              </a:extLst>
            </p:cNvPr>
            <p:cNvSpPr>
              <a:spLocks noEditPoints="1"/>
            </p:cNvSpPr>
            <p:nvPr/>
          </p:nvSpPr>
          <p:spPr bwMode="auto">
            <a:xfrm>
              <a:off x="663643" y="4273680"/>
              <a:ext cx="616355" cy="616354"/>
            </a:xfrm>
            <a:custGeom>
              <a:avLst/>
              <a:gdLst>
                <a:gd name="T0" fmla="*/ 940 w 1290"/>
                <a:gd name="T1" fmla="*/ 328 h 1291"/>
                <a:gd name="T2" fmla="*/ 901 w 1290"/>
                <a:gd name="T3" fmla="*/ 344 h 1291"/>
                <a:gd name="T4" fmla="*/ 539 w 1290"/>
                <a:gd name="T5" fmla="*/ 703 h 1291"/>
                <a:gd name="T6" fmla="*/ 389 w 1290"/>
                <a:gd name="T7" fmla="*/ 555 h 1291"/>
                <a:gd name="T8" fmla="*/ 349 w 1290"/>
                <a:gd name="T9" fmla="*/ 539 h 1291"/>
                <a:gd name="T10" fmla="*/ 308 w 1290"/>
                <a:gd name="T11" fmla="*/ 539 h 1291"/>
                <a:gd name="T12" fmla="*/ 269 w 1290"/>
                <a:gd name="T13" fmla="*/ 555 h 1291"/>
                <a:gd name="T14" fmla="*/ 238 w 1290"/>
                <a:gd name="T15" fmla="*/ 586 h 1291"/>
                <a:gd name="T16" fmla="*/ 223 w 1290"/>
                <a:gd name="T17" fmla="*/ 626 h 1291"/>
                <a:gd name="T18" fmla="*/ 223 w 1290"/>
                <a:gd name="T19" fmla="*/ 666 h 1291"/>
                <a:gd name="T20" fmla="*/ 238 w 1290"/>
                <a:gd name="T21" fmla="*/ 705 h 1291"/>
                <a:gd name="T22" fmla="*/ 463 w 1290"/>
                <a:gd name="T23" fmla="*/ 933 h 1291"/>
                <a:gd name="T24" fmla="*/ 499 w 1290"/>
                <a:gd name="T25" fmla="*/ 957 h 1291"/>
                <a:gd name="T26" fmla="*/ 539 w 1290"/>
                <a:gd name="T27" fmla="*/ 966 h 1291"/>
                <a:gd name="T28" fmla="*/ 580 w 1290"/>
                <a:gd name="T29" fmla="*/ 957 h 1291"/>
                <a:gd name="T30" fmla="*/ 617 w 1290"/>
                <a:gd name="T31" fmla="*/ 933 h 1291"/>
                <a:gd name="T32" fmla="*/ 1052 w 1290"/>
                <a:gd name="T33" fmla="*/ 495 h 1291"/>
                <a:gd name="T34" fmla="*/ 1067 w 1290"/>
                <a:gd name="T35" fmla="*/ 456 h 1291"/>
                <a:gd name="T36" fmla="*/ 1067 w 1290"/>
                <a:gd name="T37" fmla="*/ 414 h 1291"/>
                <a:gd name="T38" fmla="*/ 1052 w 1290"/>
                <a:gd name="T39" fmla="*/ 375 h 1291"/>
                <a:gd name="T40" fmla="*/ 1020 w 1290"/>
                <a:gd name="T41" fmla="*/ 344 h 1291"/>
                <a:gd name="T42" fmla="*/ 982 w 1290"/>
                <a:gd name="T43" fmla="*/ 328 h 1291"/>
                <a:gd name="T44" fmla="*/ 645 w 1290"/>
                <a:gd name="T45" fmla="*/ 0 h 1291"/>
                <a:gd name="T46" fmla="*/ 775 w 1290"/>
                <a:gd name="T47" fmla="*/ 13 h 1291"/>
                <a:gd name="T48" fmla="*/ 896 w 1290"/>
                <a:gd name="T49" fmla="*/ 51 h 1291"/>
                <a:gd name="T50" fmla="*/ 1006 w 1290"/>
                <a:gd name="T51" fmla="*/ 111 h 1291"/>
                <a:gd name="T52" fmla="*/ 1101 w 1290"/>
                <a:gd name="T53" fmla="*/ 189 h 1291"/>
                <a:gd name="T54" fmla="*/ 1179 w 1290"/>
                <a:gd name="T55" fmla="*/ 285 h 1291"/>
                <a:gd name="T56" fmla="*/ 1239 w 1290"/>
                <a:gd name="T57" fmla="*/ 394 h 1291"/>
                <a:gd name="T58" fmla="*/ 1276 w 1290"/>
                <a:gd name="T59" fmla="*/ 516 h 1291"/>
                <a:gd name="T60" fmla="*/ 1290 w 1290"/>
                <a:gd name="T61" fmla="*/ 646 h 1291"/>
                <a:gd name="T62" fmla="*/ 1276 w 1290"/>
                <a:gd name="T63" fmla="*/ 775 h 1291"/>
                <a:gd name="T64" fmla="*/ 1239 w 1290"/>
                <a:gd name="T65" fmla="*/ 897 h 1291"/>
                <a:gd name="T66" fmla="*/ 1179 w 1290"/>
                <a:gd name="T67" fmla="*/ 1007 h 1291"/>
                <a:gd name="T68" fmla="*/ 1101 w 1290"/>
                <a:gd name="T69" fmla="*/ 1102 h 1291"/>
                <a:gd name="T70" fmla="*/ 1006 w 1290"/>
                <a:gd name="T71" fmla="*/ 1181 h 1291"/>
                <a:gd name="T72" fmla="*/ 896 w 1290"/>
                <a:gd name="T73" fmla="*/ 1241 h 1291"/>
                <a:gd name="T74" fmla="*/ 775 w 1290"/>
                <a:gd name="T75" fmla="*/ 1279 h 1291"/>
                <a:gd name="T76" fmla="*/ 645 w 1290"/>
                <a:gd name="T77" fmla="*/ 1291 h 1291"/>
                <a:gd name="T78" fmla="*/ 515 w 1290"/>
                <a:gd name="T79" fmla="*/ 1279 h 1291"/>
                <a:gd name="T80" fmla="*/ 394 w 1290"/>
                <a:gd name="T81" fmla="*/ 1241 h 1291"/>
                <a:gd name="T82" fmla="*/ 284 w 1290"/>
                <a:gd name="T83" fmla="*/ 1181 h 1291"/>
                <a:gd name="T84" fmla="*/ 189 w 1290"/>
                <a:gd name="T85" fmla="*/ 1102 h 1291"/>
                <a:gd name="T86" fmla="*/ 110 w 1290"/>
                <a:gd name="T87" fmla="*/ 1007 h 1291"/>
                <a:gd name="T88" fmla="*/ 51 w 1290"/>
                <a:gd name="T89" fmla="*/ 897 h 1291"/>
                <a:gd name="T90" fmla="*/ 14 w 1290"/>
                <a:gd name="T91" fmla="*/ 775 h 1291"/>
                <a:gd name="T92" fmla="*/ 0 w 1290"/>
                <a:gd name="T93" fmla="*/ 646 h 1291"/>
                <a:gd name="T94" fmla="*/ 14 w 1290"/>
                <a:gd name="T95" fmla="*/ 516 h 1291"/>
                <a:gd name="T96" fmla="*/ 51 w 1290"/>
                <a:gd name="T97" fmla="*/ 394 h 1291"/>
                <a:gd name="T98" fmla="*/ 110 w 1290"/>
                <a:gd name="T99" fmla="*/ 285 h 1291"/>
                <a:gd name="T100" fmla="*/ 189 w 1290"/>
                <a:gd name="T101" fmla="*/ 189 h 1291"/>
                <a:gd name="T102" fmla="*/ 284 w 1290"/>
                <a:gd name="T103" fmla="*/ 111 h 1291"/>
                <a:gd name="T104" fmla="*/ 394 w 1290"/>
                <a:gd name="T105" fmla="*/ 51 h 1291"/>
                <a:gd name="T106" fmla="*/ 515 w 1290"/>
                <a:gd name="T107" fmla="*/ 13 h 1291"/>
                <a:gd name="T108" fmla="*/ 645 w 1290"/>
                <a:gd name="T109" fmla="*/ 0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90" h="1291">
                  <a:moveTo>
                    <a:pt x="961" y="326"/>
                  </a:moveTo>
                  <a:lnTo>
                    <a:pt x="940" y="328"/>
                  </a:lnTo>
                  <a:lnTo>
                    <a:pt x="920" y="335"/>
                  </a:lnTo>
                  <a:lnTo>
                    <a:pt x="901" y="344"/>
                  </a:lnTo>
                  <a:lnTo>
                    <a:pt x="884" y="358"/>
                  </a:lnTo>
                  <a:lnTo>
                    <a:pt x="539" y="703"/>
                  </a:lnTo>
                  <a:lnTo>
                    <a:pt x="406" y="569"/>
                  </a:lnTo>
                  <a:lnTo>
                    <a:pt x="389" y="555"/>
                  </a:lnTo>
                  <a:lnTo>
                    <a:pt x="370" y="545"/>
                  </a:lnTo>
                  <a:lnTo>
                    <a:pt x="349" y="539"/>
                  </a:lnTo>
                  <a:lnTo>
                    <a:pt x="329" y="537"/>
                  </a:lnTo>
                  <a:lnTo>
                    <a:pt x="308" y="539"/>
                  </a:lnTo>
                  <a:lnTo>
                    <a:pt x="288" y="545"/>
                  </a:lnTo>
                  <a:lnTo>
                    <a:pt x="269" y="555"/>
                  </a:lnTo>
                  <a:lnTo>
                    <a:pt x="252" y="569"/>
                  </a:lnTo>
                  <a:lnTo>
                    <a:pt x="238" y="586"/>
                  </a:lnTo>
                  <a:lnTo>
                    <a:pt x="228" y="605"/>
                  </a:lnTo>
                  <a:lnTo>
                    <a:pt x="223" y="626"/>
                  </a:lnTo>
                  <a:lnTo>
                    <a:pt x="221" y="646"/>
                  </a:lnTo>
                  <a:lnTo>
                    <a:pt x="223" y="666"/>
                  </a:lnTo>
                  <a:lnTo>
                    <a:pt x="228" y="686"/>
                  </a:lnTo>
                  <a:lnTo>
                    <a:pt x="238" y="705"/>
                  </a:lnTo>
                  <a:lnTo>
                    <a:pt x="252" y="723"/>
                  </a:lnTo>
                  <a:lnTo>
                    <a:pt x="463" y="933"/>
                  </a:lnTo>
                  <a:lnTo>
                    <a:pt x="480" y="948"/>
                  </a:lnTo>
                  <a:lnTo>
                    <a:pt x="499" y="957"/>
                  </a:lnTo>
                  <a:lnTo>
                    <a:pt x="519" y="964"/>
                  </a:lnTo>
                  <a:lnTo>
                    <a:pt x="539" y="966"/>
                  </a:lnTo>
                  <a:lnTo>
                    <a:pt x="560" y="964"/>
                  </a:lnTo>
                  <a:lnTo>
                    <a:pt x="580" y="957"/>
                  </a:lnTo>
                  <a:lnTo>
                    <a:pt x="599" y="948"/>
                  </a:lnTo>
                  <a:lnTo>
                    <a:pt x="617" y="933"/>
                  </a:lnTo>
                  <a:lnTo>
                    <a:pt x="1038" y="512"/>
                  </a:lnTo>
                  <a:lnTo>
                    <a:pt x="1052" y="495"/>
                  </a:lnTo>
                  <a:lnTo>
                    <a:pt x="1061" y="476"/>
                  </a:lnTo>
                  <a:lnTo>
                    <a:pt x="1067" y="456"/>
                  </a:lnTo>
                  <a:lnTo>
                    <a:pt x="1069" y="435"/>
                  </a:lnTo>
                  <a:lnTo>
                    <a:pt x="1067" y="414"/>
                  </a:lnTo>
                  <a:lnTo>
                    <a:pt x="1061" y="394"/>
                  </a:lnTo>
                  <a:lnTo>
                    <a:pt x="1052" y="375"/>
                  </a:lnTo>
                  <a:lnTo>
                    <a:pt x="1038" y="358"/>
                  </a:lnTo>
                  <a:lnTo>
                    <a:pt x="1020" y="344"/>
                  </a:lnTo>
                  <a:lnTo>
                    <a:pt x="1001" y="335"/>
                  </a:lnTo>
                  <a:lnTo>
                    <a:pt x="982" y="328"/>
                  </a:lnTo>
                  <a:lnTo>
                    <a:pt x="961" y="326"/>
                  </a:lnTo>
                  <a:close/>
                  <a:moveTo>
                    <a:pt x="645" y="0"/>
                  </a:moveTo>
                  <a:lnTo>
                    <a:pt x="711" y="4"/>
                  </a:lnTo>
                  <a:lnTo>
                    <a:pt x="775" y="13"/>
                  </a:lnTo>
                  <a:lnTo>
                    <a:pt x="836" y="29"/>
                  </a:lnTo>
                  <a:lnTo>
                    <a:pt x="896" y="51"/>
                  </a:lnTo>
                  <a:lnTo>
                    <a:pt x="952" y="78"/>
                  </a:lnTo>
                  <a:lnTo>
                    <a:pt x="1006" y="111"/>
                  </a:lnTo>
                  <a:lnTo>
                    <a:pt x="1055" y="147"/>
                  </a:lnTo>
                  <a:lnTo>
                    <a:pt x="1101" y="189"/>
                  </a:lnTo>
                  <a:lnTo>
                    <a:pt x="1142" y="235"/>
                  </a:lnTo>
                  <a:lnTo>
                    <a:pt x="1179" y="285"/>
                  </a:lnTo>
                  <a:lnTo>
                    <a:pt x="1211" y="339"/>
                  </a:lnTo>
                  <a:lnTo>
                    <a:pt x="1239" y="394"/>
                  </a:lnTo>
                  <a:lnTo>
                    <a:pt x="1261" y="454"/>
                  </a:lnTo>
                  <a:lnTo>
                    <a:pt x="1276" y="516"/>
                  </a:lnTo>
                  <a:lnTo>
                    <a:pt x="1287" y="580"/>
                  </a:lnTo>
                  <a:lnTo>
                    <a:pt x="1290" y="646"/>
                  </a:lnTo>
                  <a:lnTo>
                    <a:pt x="1287" y="711"/>
                  </a:lnTo>
                  <a:lnTo>
                    <a:pt x="1276" y="775"/>
                  </a:lnTo>
                  <a:lnTo>
                    <a:pt x="1261" y="838"/>
                  </a:lnTo>
                  <a:lnTo>
                    <a:pt x="1239" y="897"/>
                  </a:lnTo>
                  <a:lnTo>
                    <a:pt x="1211" y="953"/>
                  </a:lnTo>
                  <a:lnTo>
                    <a:pt x="1179" y="1007"/>
                  </a:lnTo>
                  <a:lnTo>
                    <a:pt x="1142" y="1056"/>
                  </a:lnTo>
                  <a:lnTo>
                    <a:pt x="1101" y="1102"/>
                  </a:lnTo>
                  <a:lnTo>
                    <a:pt x="1055" y="1144"/>
                  </a:lnTo>
                  <a:lnTo>
                    <a:pt x="1006" y="1181"/>
                  </a:lnTo>
                  <a:lnTo>
                    <a:pt x="952" y="1214"/>
                  </a:lnTo>
                  <a:lnTo>
                    <a:pt x="896" y="1241"/>
                  </a:lnTo>
                  <a:lnTo>
                    <a:pt x="836" y="1262"/>
                  </a:lnTo>
                  <a:lnTo>
                    <a:pt x="775" y="1279"/>
                  </a:lnTo>
                  <a:lnTo>
                    <a:pt x="711" y="1288"/>
                  </a:lnTo>
                  <a:lnTo>
                    <a:pt x="645" y="1291"/>
                  </a:lnTo>
                  <a:lnTo>
                    <a:pt x="579" y="1288"/>
                  </a:lnTo>
                  <a:lnTo>
                    <a:pt x="515" y="1279"/>
                  </a:lnTo>
                  <a:lnTo>
                    <a:pt x="454" y="1262"/>
                  </a:lnTo>
                  <a:lnTo>
                    <a:pt x="394" y="1241"/>
                  </a:lnTo>
                  <a:lnTo>
                    <a:pt x="338" y="1214"/>
                  </a:lnTo>
                  <a:lnTo>
                    <a:pt x="284" y="1181"/>
                  </a:lnTo>
                  <a:lnTo>
                    <a:pt x="235" y="1144"/>
                  </a:lnTo>
                  <a:lnTo>
                    <a:pt x="189" y="1102"/>
                  </a:lnTo>
                  <a:lnTo>
                    <a:pt x="147" y="1056"/>
                  </a:lnTo>
                  <a:lnTo>
                    <a:pt x="110" y="1007"/>
                  </a:lnTo>
                  <a:lnTo>
                    <a:pt x="78" y="953"/>
                  </a:lnTo>
                  <a:lnTo>
                    <a:pt x="51" y="897"/>
                  </a:lnTo>
                  <a:lnTo>
                    <a:pt x="29" y="838"/>
                  </a:lnTo>
                  <a:lnTo>
                    <a:pt x="14" y="775"/>
                  </a:lnTo>
                  <a:lnTo>
                    <a:pt x="3" y="711"/>
                  </a:lnTo>
                  <a:lnTo>
                    <a:pt x="0" y="646"/>
                  </a:lnTo>
                  <a:lnTo>
                    <a:pt x="3" y="580"/>
                  </a:lnTo>
                  <a:lnTo>
                    <a:pt x="14" y="516"/>
                  </a:lnTo>
                  <a:lnTo>
                    <a:pt x="29" y="454"/>
                  </a:lnTo>
                  <a:lnTo>
                    <a:pt x="51" y="394"/>
                  </a:lnTo>
                  <a:lnTo>
                    <a:pt x="78" y="339"/>
                  </a:lnTo>
                  <a:lnTo>
                    <a:pt x="110" y="285"/>
                  </a:lnTo>
                  <a:lnTo>
                    <a:pt x="147" y="235"/>
                  </a:lnTo>
                  <a:lnTo>
                    <a:pt x="189" y="189"/>
                  </a:lnTo>
                  <a:lnTo>
                    <a:pt x="235" y="147"/>
                  </a:lnTo>
                  <a:lnTo>
                    <a:pt x="284" y="111"/>
                  </a:lnTo>
                  <a:lnTo>
                    <a:pt x="338" y="78"/>
                  </a:lnTo>
                  <a:lnTo>
                    <a:pt x="394" y="51"/>
                  </a:lnTo>
                  <a:lnTo>
                    <a:pt x="454" y="29"/>
                  </a:lnTo>
                  <a:lnTo>
                    <a:pt x="515" y="13"/>
                  </a:lnTo>
                  <a:lnTo>
                    <a:pt x="579" y="4"/>
                  </a:lnTo>
                  <a:lnTo>
                    <a:pt x="645" y="0"/>
                  </a:lnTo>
                  <a:close/>
                </a:path>
              </a:pathLst>
            </a:custGeom>
            <a:solidFill>
              <a:schemeClr val="accent5"/>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2400"/>
            </a:p>
          </p:txBody>
        </p:sp>
      </p:grpSp>
      <p:grpSp>
        <p:nvGrpSpPr>
          <p:cNvPr id="89" name="Group 88">
            <a:extLst>
              <a:ext uri="{FF2B5EF4-FFF2-40B4-BE49-F238E27FC236}">
                <a16:creationId xmlns:a16="http://schemas.microsoft.com/office/drawing/2014/main" id="{42C3078C-0DE4-0642-B4D5-327ABF6FA1AD}"/>
              </a:ext>
            </a:extLst>
          </p:cNvPr>
          <p:cNvGrpSpPr/>
          <p:nvPr>
            <p:custDataLst>
              <p:tags r:id="rId11"/>
            </p:custDataLst>
          </p:nvPr>
        </p:nvGrpSpPr>
        <p:grpSpPr>
          <a:xfrm>
            <a:off x="303453" y="6832757"/>
            <a:ext cx="7293101" cy="640080"/>
            <a:chOff x="663643" y="5852078"/>
            <a:chExt cx="7293101" cy="640080"/>
          </a:xfrm>
        </p:grpSpPr>
        <p:sp>
          <p:nvSpPr>
            <p:cNvPr id="90" name="Rounded Rectangle 89">
              <a:extLst>
                <a:ext uri="{FF2B5EF4-FFF2-40B4-BE49-F238E27FC236}">
                  <a16:creationId xmlns:a16="http://schemas.microsoft.com/office/drawing/2014/main" id="{E250EBFB-7954-7B4E-9357-C098452CC2F6}"/>
                </a:ext>
              </a:extLst>
            </p:cNvPr>
            <p:cNvSpPr/>
            <p:nvPr/>
          </p:nvSpPr>
          <p:spPr>
            <a:xfrm>
              <a:off x="663644" y="5852078"/>
              <a:ext cx="7293100" cy="640080"/>
            </a:xfrm>
            <a:prstGeom prst="roundRect">
              <a:avLst>
                <a:gd name="adj" fmla="val 50000"/>
              </a:avLst>
            </a:prstGeom>
            <a:solidFill>
              <a:srgbClr val="7FA7E4"/>
            </a:solidFill>
          </p:spPr>
          <p:txBody>
            <a:bodyPr wrap="square" rtlCol="0" anchor="ctr" anchorCtr="0">
              <a:noAutofit/>
            </a:bodyPr>
            <a:lstStyle/>
            <a:p>
              <a:pPr marL="644525" rtl="0"/>
              <a:r>
                <a:rPr lang="fr" sz="2400" dirty="0">
                  <a:solidFill>
                    <a:schemeClr val="bg1"/>
                  </a:solidFill>
                </a:rPr>
                <a:t>Si vous avez un doute, </a:t>
              </a:r>
              <a:r>
                <a:rPr lang="fr" sz="2400" b="1" dirty="0">
                  <a:solidFill>
                    <a:schemeClr val="bg1"/>
                  </a:solidFill>
                </a:rPr>
                <a:t>posez la question </a:t>
              </a:r>
            </a:p>
          </p:txBody>
        </p:sp>
        <p:sp>
          <p:nvSpPr>
            <p:cNvPr id="91" name="Freeform 322">
              <a:extLst>
                <a:ext uri="{FF2B5EF4-FFF2-40B4-BE49-F238E27FC236}">
                  <a16:creationId xmlns:a16="http://schemas.microsoft.com/office/drawing/2014/main" id="{52253095-AC73-324B-BD00-3C21125E470D}"/>
                </a:ext>
              </a:extLst>
            </p:cNvPr>
            <p:cNvSpPr>
              <a:spLocks noEditPoints="1"/>
            </p:cNvSpPr>
            <p:nvPr/>
          </p:nvSpPr>
          <p:spPr bwMode="auto">
            <a:xfrm>
              <a:off x="663643" y="5862177"/>
              <a:ext cx="616355" cy="616354"/>
            </a:xfrm>
            <a:custGeom>
              <a:avLst/>
              <a:gdLst>
                <a:gd name="T0" fmla="*/ 940 w 1290"/>
                <a:gd name="T1" fmla="*/ 328 h 1291"/>
                <a:gd name="T2" fmla="*/ 901 w 1290"/>
                <a:gd name="T3" fmla="*/ 344 h 1291"/>
                <a:gd name="T4" fmla="*/ 539 w 1290"/>
                <a:gd name="T5" fmla="*/ 703 h 1291"/>
                <a:gd name="T6" fmla="*/ 389 w 1290"/>
                <a:gd name="T7" fmla="*/ 555 h 1291"/>
                <a:gd name="T8" fmla="*/ 349 w 1290"/>
                <a:gd name="T9" fmla="*/ 539 h 1291"/>
                <a:gd name="T10" fmla="*/ 308 w 1290"/>
                <a:gd name="T11" fmla="*/ 539 h 1291"/>
                <a:gd name="T12" fmla="*/ 269 w 1290"/>
                <a:gd name="T13" fmla="*/ 555 h 1291"/>
                <a:gd name="T14" fmla="*/ 238 w 1290"/>
                <a:gd name="T15" fmla="*/ 586 h 1291"/>
                <a:gd name="T16" fmla="*/ 223 w 1290"/>
                <a:gd name="T17" fmla="*/ 626 h 1291"/>
                <a:gd name="T18" fmla="*/ 223 w 1290"/>
                <a:gd name="T19" fmla="*/ 666 h 1291"/>
                <a:gd name="T20" fmla="*/ 238 w 1290"/>
                <a:gd name="T21" fmla="*/ 705 h 1291"/>
                <a:gd name="T22" fmla="*/ 463 w 1290"/>
                <a:gd name="T23" fmla="*/ 933 h 1291"/>
                <a:gd name="T24" fmla="*/ 499 w 1290"/>
                <a:gd name="T25" fmla="*/ 957 h 1291"/>
                <a:gd name="T26" fmla="*/ 539 w 1290"/>
                <a:gd name="T27" fmla="*/ 966 h 1291"/>
                <a:gd name="T28" fmla="*/ 580 w 1290"/>
                <a:gd name="T29" fmla="*/ 957 h 1291"/>
                <a:gd name="T30" fmla="*/ 617 w 1290"/>
                <a:gd name="T31" fmla="*/ 933 h 1291"/>
                <a:gd name="T32" fmla="*/ 1052 w 1290"/>
                <a:gd name="T33" fmla="*/ 495 h 1291"/>
                <a:gd name="T34" fmla="*/ 1067 w 1290"/>
                <a:gd name="T35" fmla="*/ 456 h 1291"/>
                <a:gd name="T36" fmla="*/ 1067 w 1290"/>
                <a:gd name="T37" fmla="*/ 414 h 1291"/>
                <a:gd name="T38" fmla="*/ 1052 w 1290"/>
                <a:gd name="T39" fmla="*/ 375 h 1291"/>
                <a:gd name="T40" fmla="*/ 1020 w 1290"/>
                <a:gd name="T41" fmla="*/ 344 h 1291"/>
                <a:gd name="T42" fmla="*/ 982 w 1290"/>
                <a:gd name="T43" fmla="*/ 328 h 1291"/>
                <a:gd name="T44" fmla="*/ 645 w 1290"/>
                <a:gd name="T45" fmla="*/ 0 h 1291"/>
                <a:gd name="T46" fmla="*/ 775 w 1290"/>
                <a:gd name="T47" fmla="*/ 13 h 1291"/>
                <a:gd name="T48" fmla="*/ 896 w 1290"/>
                <a:gd name="T49" fmla="*/ 51 h 1291"/>
                <a:gd name="T50" fmla="*/ 1006 w 1290"/>
                <a:gd name="T51" fmla="*/ 111 h 1291"/>
                <a:gd name="T52" fmla="*/ 1101 w 1290"/>
                <a:gd name="T53" fmla="*/ 189 h 1291"/>
                <a:gd name="T54" fmla="*/ 1179 w 1290"/>
                <a:gd name="T55" fmla="*/ 285 h 1291"/>
                <a:gd name="T56" fmla="*/ 1239 w 1290"/>
                <a:gd name="T57" fmla="*/ 394 h 1291"/>
                <a:gd name="T58" fmla="*/ 1276 w 1290"/>
                <a:gd name="T59" fmla="*/ 516 h 1291"/>
                <a:gd name="T60" fmla="*/ 1290 w 1290"/>
                <a:gd name="T61" fmla="*/ 646 h 1291"/>
                <a:gd name="T62" fmla="*/ 1276 w 1290"/>
                <a:gd name="T63" fmla="*/ 775 h 1291"/>
                <a:gd name="T64" fmla="*/ 1239 w 1290"/>
                <a:gd name="T65" fmla="*/ 897 h 1291"/>
                <a:gd name="T66" fmla="*/ 1179 w 1290"/>
                <a:gd name="T67" fmla="*/ 1007 h 1291"/>
                <a:gd name="T68" fmla="*/ 1101 w 1290"/>
                <a:gd name="T69" fmla="*/ 1102 h 1291"/>
                <a:gd name="T70" fmla="*/ 1006 w 1290"/>
                <a:gd name="T71" fmla="*/ 1181 h 1291"/>
                <a:gd name="T72" fmla="*/ 896 w 1290"/>
                <a:gd name="T73" fmla="*/ 1241 h 1291"/>
                <a:gd name="T74" fmla="*/ 775 w 1290"/>
                <a:gd name="T75" fmla="*/ 1279 h 1291"/>
                <a:gd name="T76" fmla="*/ 645 w 1290"/>
                <a:gd name="T77" fmla="*/ 1291 h 1291"/>
                <a:gd name="T78" fmla="*/ 515 w 1290"/>
                <a:gd name="T79" fmla="*/ 1279 h 1291"/>
                <a:gd name="T80" fmla="*/ 394 w 1290"/>
                <a:gd name="T81" fmla="*/ 1241 h 1291"/>
                <a:gd name="T82" fmla="*/ 284 w 1290"/>
                <a:gd name="T83" fmla="*/ 1181 h 1291"/>
                <a:gd name="T84" fmla="*/ 189 w 1290"/>
                <a:gd name="T85" fmla="*/ 1102 h 1291"/>
                <a:gd name="T86" fmla="*/ 110 w 1290"/>
                <a:gd name="T87" fmla="*/ 1007 h 1291"/>
                <a:gd name="T88" fmla="*/ 51 w 1290"/>
                <a:gd name="T89" fmla="*/ 897 h 1291"/>
                <a:gd name="T90" fmla="*/ 14 w 1290"/>
                <a:gd name="T91" fmla="*/ 775 h 1291"/>
                <a:gd name="T92" fmla="*/ 0 w 1290"/>
                <a:gd name="T93" fmla="*/ 646 h 1291"/>
                <a:gd name="T94" fmla="*/ 14 w 1290"/>
                <a:gd name="T95" fmla="*/ 516 h 1291"/>
                <a:gd name="T96" fmla="*/ 51 w 1290"/>
                <a:gd name="T97" fmla="*/ 394 h 1291"/>
                <a:gd name="T98" fmla="*/ 110 w 1290"/>
                <a:gd name="T99" fmla="*/ 285 h 1291"/>
                <a:gd name="T100" fmla="*/ 189 w 1290"/>
                <a:gd name="T101" fmla="*/ 189 h 1291"/>
                <a:gd name="T102" fmla="*/ 284 w 1290"/>
                <a:gd name="T103" fmla="*/ 111 h 1291"/>
                <a:gd name="T104" fmla="*/ 394 w 1290"/>
                <a:gd name="T105" fmla="*/ 51 h 1291"/>
                <a:gd name="T106" fmla="*/ 515 w 1290"/>
                <a:gd name="T107" fmla="*/ 13 h 1291"/>
                <a:gd name="T108" fmla="*/ 645 w 1290"/>
                <a:gd name="T109" fmla="*/ 0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90" h="1291">
                  <a:moveTo>
                    <a:pt x="961" y="326"/>
                  </a:moveTo>
                  <a:lnTo>
                    <a:pt x="940" y="328"/>
                  </a:lnTo>
                  <a:lnTo>
                    <a:pt x="920" y="335"/>
                  </a:lnTo>
                  <a:lnTo>
                    <a:pt x="901" y="344"/>
                  </a:lnTo>
                  <a:lnTo>
                    <a:pt x="884" y="358"/>
                  </a:lnTo>
                  <a:lnTo>
                    <a:pt x="539" y="703"/>
                  </a:lnTo>
                  <a:lnTo>
                    <a:pt x="406" y="569"/>
                  </a:lnTo>
                  <a:lnTo>
                    <a:pt x="389" y="555"/>
                  </a:lnTo>
                  <a:lnTo>
                    <a:pt x="370" y="545"/>
                  </a:lnTo>
                  <a:lnTo>
                    <a:pt x="349" y="539"/>
                  </a:lnTo>
                  <a:lnTo>
                    <a:pt x="329" y="537"/>
                  </a:lnTo>
                  <a:lnTo>
                    <a:pt x="308" y="539"/>
                  </a:lnTo>
                  <a:lnTo>
                    <a:pt x="288" y="545"/>
                  </a:lnTo>
                  <a:lnTo>
                    <a:pt x="269" y="555"/>
                  </a:lnTo>
                  <a:lnTo>
                    <a:pt x="252" y="569"/>
                  </a:lnTo>
                  <a:lnTo>
                    <a:pt x="238" y="586"/>
                  </a:lnTo>
                  <a:lnTo>
                    <a:pt x="228" y="605"/>
                  </a:lnTo>
                  <a:lnTo>
                    <a:pt x="223" y="626"/>
                  </a:lnTo>
                  <a:lnTo>
                    <a:pt x="221" y="646"/>
                  </a:lnTo>
                  <a:lnTo>
                    <a:pt x="223" y="666"/>
                  </a:lnTo>
                  <a:lnTo>
                    <a:pt x="228" y="686"/>
                  </a:lnTo>
                  <a:lnTo>
                    <a:pt x="238" y="705"/>
                  </a:lnTo>
                  <a:lnTo>
                    <a:pt x="252" y="723"/>
                  </a:lnTo>
                  <a:lnTo>
                    <a:pt x="463" y="933"/>
                  </a:lnTo>
                  <a:lnTo>
                    <a:pt x="480" y="948"/>
                  </a:lnTo>
                  <a:lnTo>
                    <a:pt x="499" y="957"/>
                  </a:lnTo>
                  <a:lnTo>
                    <a:pt x="519" y="964"/>
                  </a:lnTo>
                  <a:lnTo>
                    <a:pt x="539" y="966"/>
                  </a:lnTo>
                  <a:lnTo>
                    <a:pt x="560" y="964"/>
                  </a:lnTo>
                  <a:lnTo>
                    <a:pt x="580" y="957"/>
                  </a:lnTo>
                  <a:lnTo>
                    <a:pt x="599" y="948"/>
                  </a:lnTo>
                  <a:lnTo>
                    <a:pt x="617" y="933"/>
                  </a:lnTo>
                  <a:lnTo>
                    <a:pt x="1038" y="512"/>
                  </a:lnTo>
                  <a:lnTo>
                    <a:pt x="1052" y="495"/>
                  </a:lnTo>
                  <a:lnTo>
                    <a:pt x="1061" y="476"/>
                  </a:lnTo>
                  <a:lnTo>
                    <a:pt x="1067" y="456"/>
                  </a:lnTo>
                  <a:lnTo>
                    <a:pt x="1069" y="435"/>
                  </a:lnTo>
                  <a:lnTo>
                    <a:pt x="1067" y="414"/>
                  </a:lnTo>
                  <a:lnTo>
                    <a:pt x="1061" y="394"/>
                  </a:lnTo>
                  <a:lnTo>
                    <a:pt x="1052" y="375"/>
                  </a:lnTo>
                  <a:lnTo>
                    <a:pt x="1038" y="358"/>
                  </a:lnTo>
                  <a:lnTo>
                    <a:pt x="1020" y="344"/>
                  </a:lnTo>
                  <a:lnTo>
                    <a:pt x="1001" y="335"/>
                  </a:lnTo>
                  <a:lnTo>
                    <a:pt x="982" y="328"/>
                  </a:lnTo>
                  <a:lnTo>
                    <a:pt x="961" y="326"/>
                  </a:lnTo>
                  <a:close/>
                  <a:moveTo>
                    <a:pt x="645" y="0"/>
                  </a:moveTo>
                  <a:lnTo>
                    <a:pt x="711" y="4"/>
                  </a:lnTo>
                  <a:lnTo>
                    <a:pt x="775" y="13"/>
                  </a:lnTo>
                  <a:lnTo>
                    <a:pt x="836" y="29"/>
                  </a:lnTo>
                  <a:lnTo>
                    <a:pt x="896" y="51"/>
                  </a:lnTo>
                  <a:lnTo>
                    <a:pt x="952" y="78"/>
                  </a:lnTo>
                  <a:lnTo>
                    <a:pt x="1006" y="111"/>
                  </a:lnTo>
                  <a:lnTo>
                    <a:pt x="1055" y="147"/>
                  </a:lnTo>
                  <a:lnTo>
                    <a:pt x="1101" y="189"/>
                  </a:lnTo>
                  <a:lnTo>
                    <a:pt x="1142" y="235"/>
                  </a:lnTo>
                  <a:lnTo>
                    <a:pt x="1179" y="285"/>
                  </a:lnTo>
                  <a:lnTo>
                    <a:pt x="1211" y="339"/>
                  </a:lnTo>
                  <a:lnTo>
                    <a:pt x="1239" y="394"/>
                  </a:lnTo>
                  <a:lnTo>
                    <a:pt x="1261" y="454"/>
                  </a:lnTo>
                  <a:lnTo>
                    <a:pt x="1276" y="516"/>
                  </a:lnTo>
                  <a:lnTo>
                    <a:pt x="1287" y="580"/>
                  </a:lnTo>
                  <a:lnTo>
                    <a:pt x="1290" y="646"/>
                  </a:lnTo>
                  <a:lnTo>
                    <a:pt x="1287" y="711"/>
                  </a:lnTo>
                  <a:lnTo>
                    <a:pt x="1276" y="775"/>
                  </a:lnTo>
                  <a:lnTo>
                    <a:pt x="1261" y="838"/>
                  </a:lnTo>
                  <a:lnTo>
                    <a:pt x="1239" y="897"/>
                  </a:lnTo>
                  <a:lnTo>
                    <a:pt x="1211" y="953"/>
                  </a:lnTo>
                  <a:lnTo>
                    <a:pt x="1179" y="1007"/>
                  </a:lnTo>
                  <a:lnTo>
                    <a:pt x="1142" y="1056"/>
                  </a:lnTo>
                  <a:lnTo>
                    <a:pt x="1101" y="1102"/>
                  </a:lnTo>
                  <a:lnTo>
                    <a:pt x="1055" y="1144"/>
                  </a:lnTo>
                  <a:lnTo>
                    <a:pt x="1006" y="1181"/>
                  </a:lnTo>
                  <a:lnTo>
                    <a:pt x="952" y="1214"/>
                  </a:lnTo>
                  <a:lnTo>
                    <a:pt x="896" y="1241"/>
                  </a:lnTo>
                  <a:lnTo>
                    <a:pt x="836" y="1262"/>
                  </a:lnTo>
                  <a:lnTo>
                    <a:pt x="775" y="1279"/>
                  </a:lnTo>
                  <a:lnTo>
                    <a:pt x="711" y="1288"/>
                  </a:lnTo>
                  <a:lnTo>
                    <a:pt x="645" y="1291"/>
                  </a:lnTo>
                  <a:lnTo>
                    <a:pt x="579" y="1288"/>
                  </a:lnTo>
                  <a:lnTo>
                    <a:pt x="515" y="1279"/>
                  </a:lnTo>
                  <a:lnTo>
                    <a:pt x="454" y="1262"/>
                  </a:lnTo>
                  <a:lnTo>
                    <a:pt x="394" y="1241"/>
                  </a:lnTo>
                  <a:lnTo>
                    <a:pt x="338" y="1214"/>
                  </a:lnTo>
                  <a:lnTo>
                    <a:pt x="284" y="1181"/>
                  </a:lnTo>
                  <a:lnTo>
                    <a:pt x="235" y="1144"/>
                  </a:lnTo>
                  <a:lnTo>
                    <a:pt x="189" y="1102"/>
                  </a:lnTo>
                  <a:lnTo>
                    <a:pt x="147" y="1056"/>
                  </a:lnTo>
                  <a:lnTo>
                    <a:pt x="110" y="1007"/>
                  </a:lnTo>
                  <a:lnTo>
                    <a:pt x="78" y="953"/>
                  </a:lnTo>
                  <a:lnTo>
                    <a:pt x="51" y="897"/>
                  </a:lnTo>
                  <a:lnTo>
                    <a:pt x="29" y="838"/>
                  </a:lnTo>
                  <a:lnTo>
                    <a:pt x="14" y="775"/>
                  </a:lnTo>
                  <a:lnTo>
                    <a:pt x="3" y="711"/>
                  </a:lnTo>
                  <a:lnTo>
                    <a:pt x="0" y="646"/>
                  </a:lnTo>
                  <a:lnTo>
                    <a:pt x="3" y="580"/>
                  </a:lnTo>
                  <a:lnTo>
                    <a:pt x="14" y="516"/>
                  </a:lnTo>
                  <a:lnTo>
                    <a:pt x="29" y="454"/>
                  </a:lnTo>
                  <a:lnTo>
                    <a:pt x="51" y="394"/>
                  </a:lnTo>
                  <a:lnTo>
                    <a:pt x="78" y="339"/>
                  </a:lnTo>
                  <a:lnTo>
                    <a:pt x="110" y="285"/>
                  </a:lnTo>
                  <a:lnTo>
                    <a:pt x="147" y="235"/>
                  </a:lnTo>
                  <a:lnTo>
                    <a:pt x="189" y="189"/>
                  </a:lnTo>
                  <a:lnTo>
                    <a:pt x="235" y="147"/>
                  </a:lnTo>
                  <a:lnTo>
                    <a:pt x="284" y="111"/>
                  </a:lnTo>
                  <a:lnTo>
                    <a:pt x="338" y="78"/>
                  </a:lnTo>
                  <a:lnTo>
                    <a:pt x="394" y="51"/>
                  </a:lnTo>
                  <a:lnTo>
                    <a:pt x="454" y="29"/>
                  </a:lnTo>
                  <a:lnTo>
                    <a:pt x="515" y="13"/>
                  </a:lnTo>
                  <a:lnTo>
                    <a:pt x="579" y="4"/>
                  </a:lnTo>
                  <a:lnTo>
                    <a:pt x="645" y="0"/>
                  </a:lnTo>
                  <a:close/>
                </a:path>
              </a:pathLst>
            </a:custGeom>
            <a:solidFill>
              <a:schemeClr val="accent5">
                <a:lumMod val="40000"/>
                <a:lumOff val="60000"/>
              </a:schemeClr>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2400" dirty="0"/>
            </a:p>
          </p:txBody>
        </p:sp>
      </p:grpSp>
      <p:grpSp>
        <p:nvGrpSpPr>
          <p:cNvPr id="95" name="Group 94">
            <a:extLst>
              <a:ext uri="{FF2B5EF4-FFF2-40B4-BE49-F238E27FC236}">
                <a16:creationId xmlns:a16="http://schemas.microsoft.com/office/drawing/2014/main" id="{49A07E69-9E11-9A44-91FC-17C11E91F03F}"/>
              </a:ext>
            </a:extLst>
          </p:cNvPr>
          <p:cNvGrpSpPr/>
          <p:nvPr>
            <p:custDataLst>
              <p:tags r:id="rId12"/>
            </p:custDataLst>
          </p:nvPr>
        </p:nvGrpSpPr>
        <p:grpSpPr>
          <a:xfrm>
            <a:off x="259906" y="7837516"/>
            <a:ext cx="12348335" cy="640080"/>
            <a:chOff x="663643" y="4261817"/>
            <a:chExt cx="12348335" cy="640080"/>
          </a:xfrm>
        </p:grpSpPr>
        <p:sp>
          <p:nvSpPr>
            <p:cNvPr id="96" name="Rounded Rectangle 95">
              <a:extLst>
                <a:ext uri="{FF2B5EF4-FFF2-40B4-BE49-F238E27FC236}">
                  <a16:creationId xmlns:a16="http://schemas.microsoft.com/office/drawing/2014/main" id="{B026D13D-E4A4-114C-B150-EAEE431797B2}"/>
                </a:ext>
              </a:extLst>
            </p:cNvPr>
            <p:cNvSpPr/>
            <p:nvPr/>
          </p:nvSpPr>
          <p:spPr>
            <a:xfrm>
              <a:off x="663643" y="4261817"/>
              <a:ext cx="12348335" cy="640080"/>
            </a:xfrm>
            <a:prstGeom prst="roundRect">
              <a:avLst>
                <a:gd name="adj" fmla="val 50000"/>
              </a:avLst>
            </a:prstGeom>
            <a:solidFill>
              <a:schemeClr val="accent5">
                <a:lumMod val="40000"/>
                <a:lumOff val="60000"/>
              </a:schemeClr>
            </a:solidFill>
          </p:spPr>
          <p:txBody>
            <a:bodyPr wrap="square" rtlCol="0" anchor="ctr" anchorCtr="0">
              <a:noAutofit/>
            </a:bodyPr>
            <a:lstStyle/>
            <a:p>
              <a:pPr marL="585788" rtl="0">
                <a:lnSpc>
                  <a:spcPct val="80000"/>
                </a:lnSpc>
              </a:pPr>
              <a:r>
                <a:rPr lang="fr" sz="2400" dirty="0"/>
                <a:t>Évitez les termes </a:t>
              </a:r>
              <a:r>
                <a:rPr lang="fr" sz="2400" dirty="0" err="1"/>
                <a:t>stigmatisants</a:t>
              </a:r>
              <a:r>
                <a:rPr lang="fr" sz="2400" dirty="0"/>
                <a:t> (« trouble » ou « hermaphrodite »)</a:t>
              </a:r>
            </a:p>
          </p:txBody>
        </p:sp>
        <p:sp>
          <p:nvSpPr>
            <p:cNvPr id="97" name="Freeform 322">
              <a:extLst>
                <a:ext uri="{FF2B5EF4-FFF2-40B4-BE49-F238E27FC236}">
                  <a16:creationId xmlns:a16="http://schemas.microsoft.com/office/drawing/2014/main" id="{062CEC87-824E-3540-949F-60E61C7B1497}"/>
                </a:ext>
              </a:extLst>
            </p:cNvPr>
            <p:cNvSpPr>
              <a:spLocks noEditPoints="1"/>
            </p:cNvSpPr>
            <p:nvPr/>
          </p:nvSpPr>
          <p:spPr bwMode="auto">
            <a:xfrm>
              <a:off x="663643" y="4275444"/>
              <a:ext cx="616355" cy="616354"/>
            </a:xfrm>
            <a:custGeom>
              <a:avLst/>
              <a:gdLst>
                <a:gd name="T0" fmla="*/ 940 w 1290"/>
                <a:gd name="T1" fmla="*/ 328 h 1291"/>
                <a:gd name="T2" fmla="*/ 901 w 1290"/>
                <a:gd name="T3" fmla="*/ 344 h 1291"/>
                <a:gd name="T4" fmla="*/ 539 w 1290"/>
                <a:gd name="T5" fmla="*/ 703 h 1291"/>
                <a:gd name="T6" fmla="*/ 389 w 1290"/>
                <a:gd name="T7" fmla="*/ 555 h 1291"/>
                <a:gd name="T8" fmla="*/ 349 w 1290"/>
                <a:gd name="T9" fmla="*/ 539 h 1291"/>
                <a:gd name="T10" fmla="*/ 308 w 1290"/>
                <a:gd name="T11" fmla="*/ 539 h 1291"/>
                <a:gd name="T12" fmla="*/ 269 w 1290"/>
                <a:gd name="T13" fmla="*/ 555 h 1291"/>
                <a:gd name="T14" fmla="*/ 238 w 1290"/>
                <a:gd name="T15" fmla="*/ 586 h 1291"/>
                <a:gd name="T16" fmla="*/ 223 w 1290"/>
                <a:gd name="T17" fmla="*/ 626 h 1291"/>
                <a:gd name="T18" fmla="*/ 223 w 1290"/>
                <a:gd name="T19" fmla="*/ 666 h 1291"/>
                <a:gd name="T20" fmla="*/ 238 w 1290"/>
                <a:gd name="T21" fmla="*/ 705 h 1291"/>
                <a:gd name="T22" fmla="*/ 463 w 1290"/>
                <a:gd name="T23" fmla="*/ 933 h 1291"/>
                <a:gd name="T24" fmla="*/ 499 w 1290"/>
                <a:gd name="T25" fmla="*/ 957 h 1291"/>
                <a:gd name="T26" fmla="*/ 539 w 1290"/>
                <a:gd name="T27" fmla="*/ 966 h 1291"/>
                <a:gd name="T28" fmla="*/ 580 w 1290"/>
                <a:gd name="T29" fmla="*/ 957 h 1291"/>
                <a:gd name="T30" fmla="*/ 617 w 1290"/>
                <a:gd name="T31" fmla="*/ 933 h 1291"/>
                <a:gd name="T32" fmla="*/ 1052 w 1290"/>
                <a:gd name="T33" fmla="*/ 495 h 1291"/>
                <a:gd name="T34" fmla="*/ 1067 w 1290"/>
                <a:gd name="T35" fmla="*/ 456 h 1291"/>
                <a:gd name="T36" fmla="*/ 1067 w 1290"/>
                <a:gd name="T37" fmla="*/ 414 h 1291"/>
                <a:gd name="T38" fmla="*/ 1052 w 1290"/>
                <a:gd name="T39" fmla="*/ 375 h 1291"/>
                <a:gd name="T40" fmla="*/ 1020 w 1290"/>
                <a:gd name="T41" fmla="*/ 344 h 1291"/>
                <a:gd name="T42" fmla="*/ 982 w 1290"/>
                <a:gd name="T43" fmla="*/ 328 h 1291"/>
                <a:gd name="T44" fmla="*/ 645 w 1290"/>
                <a:gd name="T45" fmla="*/ 0 h 1291"/>
                <a:gd name="T46" fmla="*/ 775 w 1290"/>
                <a:gd name="T47" fmla="*/ 13 h 1291"/>
                <a:gd name="T48" fmla="*/ 896 w 1290"/>
                <a:gd name="T49" fmla="*/ 51 h 1291"/>
                <a:gd name="T50" fmla="*/ 1006 w 1290"/>
                <a:gd name="T51" fmla="*/ 111 h 1291"/>
                <a:gd name="T52" fmla="*/ 1101 w 1290"/>
                <a:gd name="T53" fmla="*/ 189 h 1291"/>
                <a:gd name="T54" fmla="*/ 1179 w 1290"/>
                <a:gd name="T55" fmla="*/ 285 h 1291"/>
                <a:gd name="T56" fmla="*/ 1239 w 1290"/>
                <a:gd name="T57" fmla="*/ 394 h 1291"/>
                <a:gd name="T58" fmla="*/ 1276 w 1290"/>
                <a:gd name="T59" fmla="*/ 516 h 1291"/>
                <a:gd name="T60" fmla="*/ 1290 w 1290"/>
                <a:gd name="T61" fmla="*/ 646 h 1291"/>
                <a:gd name="T62" fmla="*/ 1276 w 1290"/>
                <a:gd name="T63" fmla="*/ 775 h 1291"/>
                <a:gd name="T64" fmla="*/ 1239 w 1290"/>
                <a:gd name="T65" fmla="*/ 897 h 1291"/>
                <a:gd name="T66" fmla="*/ 1179 w 1290"/>
                <a:gd name="T67" fmla="*/ 1007 h 1291"/>
                <a:gd name="T68" fmla="*/ 1101 w 1290"/>
                <a:gd name="T69" fmla="*/ 1102 h 1291"/>
                <a:gd name="T70" fmla="*/ 1006 w 1290"/>
                <a:gd name="T71" fmla="*/ 1181 h 1291"/>
                <a:gd name="T72" fmla="*/ 896 w 1290"/>
                <a:gd name="T73" fmla="*/ 1241 h 1291"/>
                <a:gd name="T74" fmla="*/ 775 w 1290"/>
                <a:gd name="T75" fmla="*/ 1279 h 1291"/>
                <a:gd name="T76" fmla="*/ 645 w 1290"/>
                <a:gd name="T77" fmla="*/ 1291 h 1291"/>
                <a:gd name="T78" fmla="*/ 515 w 1290"/>
                <a:gd name="T79" fmla="*/ 1279 h 1291"/>
                <a:gd name="T80" fmla="*/ 394 w 1290"/>
                <a:gd name="T81" fmla="*/ 1241 h 1291"/>
                <a:gd name="T82" fmla="*/ 284 w 1290"/>
                <a:gd name="T83" fmla="*/ 1181 h 1291"/>
                <a:gd name="T84" fmla="*/ 189 w 1290"/>
                <a:gd name="T85" fmla="*/ 1102 h 1291"/>
                <a:gd name="T86" fmla="*/ 110 w 1290"/>
                <a:gd name="T87" fmla="*/ 1007 h 1291"/>
                <a:gd name="T88" fmla="*/ 51 w 1290"/>
                <a:gd name="T89" fmla="*/ 897 h 1291"/>
                <a:gd name="T90" fmla="*/ 14 w 1290"/>
                <a:gd name="T91" fmla="*/ 775 h 1291"/>
                <a:gd name="T92" fmla="*/ 0 w 1290"/>
                <a:gd name="T93" fmla="*/ 646 h 1291"/>
                <a:gd name="T94" fmla="*/ 14 w 1290"/>
                <a:gd name="T95" fmla="*/ 516 h 1291"/>
                <a:gd name="T96" fmla="*/ 51 w 1290"/>
                <a:gd name="T97" fmla="*/ 394 h 1291"/>
                <a:gd name="T98" fmla="*/ 110 w 1290"/>
                <a:gd name="T99" fmla="*/ 285 h 1291"/>
                <a:gd name="T100" fmla="*/ 189 w 1290"/>
                <a:gd name="T101" fmla="*/ 189 h 1291"/>
                <a:gd name="T102" fmla="*/ 284 w 1290"/>
                <a:gd name="T103" fmla="*/ 111 h 1291"/>
                <a:gd name="T104" fmla="*/ 394 w 1290"/>
                <a:gd name="T105" fmla="*/ 51 h 1291"/>
                <a:gd name="T106" fmla="*/ 515 w 1290"/>
                <a:gd name="T107" fmla="*/ 13 h 1291"/>
                <a:gd name="T108" fmla="*/ 645 w 1290"/>
                <a:gd name="T109" fmla="*/ 0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90" h="1291">
                  <a:moveTo>
                    <a:pt x="961" y="326"/>
                  </a:moveTo>
                  <a:lnTo>
                    <a:pt x="940" y="328"/>
                  </a:lnTo>
                  <a:lnTo>
                    <a:pt x="920" y="335"/>
                  </a:lnTo>
                  <a:lnTo>
                    <a:pt x="901" y="344"/>
                  </a:lnTo>
                  <a:lnTo>
                    <a:pt x="884" y="358"/>
                  </a:lnTo>
                  <a:lnTo>
                    <a:pt x="539" y="703"/>
                  </a:lnTo>
                  <a:lnTo>
                    <a:pt x="406" y="569"/>
                  </a:lnTo>
                  <a:lnTo>
                    <a:pt x="389" y="555"/>
                  </a:lnTo>
                  <a:lnTo>
                    <a:pt x="370" y="545"/>
                  </a:lnTo>
                  <a:lnTo>
                    <a:pt x="349" y="539"/>
                  </a:lnTo>
                  <a:lnTo>
                    <a:pt x="329" y="537"/>
                  </a:lnTo>
                  <a:lnTo>
                    <a:pt x="308" y="539"/>
                  </a:lnTo>
                  <a:lnTo>
                    <a:pt x="288" y="545"/>
                  </a:lnTo>
                  <a:lnTo>
                    <a:pt x="269" y="555"/>
                  </a:lnTo>
                  <a:lnTo>
                    <a:pt x="252" y="569"/>
                  </a:lnTo>
                  <a:lnTo>
                    <a:pt x="238" y="586"/>
                  </a:lnTo>
                  <a:lnTo>
                    <a:pt x="228" y="605"/>
                  </a:lnTo>
                  <a:lnTo>
                    <a:pt x="223" y="626"/>
                  </a:lnTo>
                  <a:lnTo>
                    <a:pt x="221" y="646"/>
                  </a:lnTo>
                  <a:lnTo>
                    <a:pt x="223" y="666"/>
                  </a:lnTo>
                  <a:lnTo>
                    <a:pt x="228" y="686"/>
                  </a:lnTo>
                  <a:lnTo>
                    <a:pt x="238" y="705"/>
                  </a:lnTo>
                  <a:lnTo>
                    <a:pt x="252" y="723"/>
                  </a:lnTo>
                  <a:lnTo>
                    <a:pt x="463" y="933"/>
                  </a:lnTo>
                  <a:lnTo>
                    <a:pt x="480" y="948"/>
                  </a:lnTo>
                  <a:lnTo>
                    <a:pt x="499" y="957"/>
                  </a:lnTo>
                  <a:lnTo>
                    <a:pt x="519" y="964"/>
                  </a:lnTo>
                  <a:lnTo>
                    <a:pt x="539" y="966"/>
                  </a:lnTo>
                  <a:lnTo>
                    <a:pt x="560" y="964"/>
                  </a:lnTo>
                  <a:lnTo>
                    <a:pt x="580" y="957"/>
                  </a:lnTo>
                  <a:lnTo>
                    <a:pt x="599" y="948"/>
                  </a:lnTo>
                  <a:lnTo>
                    <a:pt x="617" y="933"/>
                  </a:lnTo>
                  <a:lnTo>
                    <a:pt x="1038" y="512"/>
                  </a:lnTo>
                  <a:lnTo>
                    <a:pt x="1052" y="495"/>
                  </a:lnTo>
                  <a:lnTo>
                    <a:pt x="1061" y="476"/>
                  </a:lnTo>
                  <a:lnTo>
                    <a:pt x="1067" y="456"/>
                  </a:lnTo>
                  <a:lnTo>
                    <a:pt x="1069" y="435"/>
                  </a:lnTo>
                  <a:lnTo>
                    <a:pt x="1067" y="414"/>
                  </a:lnTo>
                  <a:lnTo>
                    <a:pt x="1061" y="394"/>
                  </a:lnTo>
                  <a:lnTo>
                    <a:pt x="1052" y="375"/>
                  </a:lnTo>
                  <a:lnTo>
                    <a:pt x="1038" y="358"/>
                  </a:lnTo>
                  <a:lnTo>
                    <a:pt x="1020" y="344"/>
                  </a:lnTo>
                  <a:lnTo>
                    <a:pt x="1001" y="335"/>
                  </a:lnTo>
                  <a:lnTo>
                    <a:pt x="982" y="328"/>
                  </a:lnTo>
                  <a:lnTo>
                    <a:pt x="961" y="326"/>
                  </a:lnTo>
                  <a:close/>
                  <a:moveTo>
                    <a:pt x="645" y="0"/>
                  </a:moveTo>
                  <a:lnTo>
                    <a:pt x="711" y="4"/>
                  </a:lnTo>
                  <a:lnTo>
                    <a:pt x="775" y="13"/>
                  </a:lnTo>
                  <a:lnTo>
                    <a:pt x="836" y="29"/>
                  </a:lnTo>
                  <a:lnTo>
                    <a:pt x="896" y="51"/>
                  </a:lnTo>
                  <a:lnTo>
                    <a:pt x="952" y="78"/>
                  </a:lnTo>
                  <a:lnTo>
                    <a:pt x="1006" y="111"/>
                  </a:lnTo>
                  <a:lnTo>
                    <a:pt x="1055" y="147"/>
                  </a:lnTo>
                  <a:lnTo>
                    <a:pt x="1101" y="189"/>
                  </a:lnTo>
                  <a:lnTo>
                    <a:pt x="1142" y="235"/>
                  </a:lnTo>
                  <a:lnTo>
                    <a:pt x="1179" y="285"/>
                  </a:lnTo>
                  <a:lnTo>
                    <a:pt x="1211" y="339"/>
                  </a:lnTo>
                  <a:lnTo>
                    <a:pt x="1239" y="394"/>
                  </a:lnTo>
                  <a:lnTo>
                    <a:pt x="1261" y="454"/>
                  </a:lnTo>
                  <a:lnTo>
                    <a:pt x="1276" y="516"/>
                  </a:lnTo>
                  <a:lnTo>
                    <a:pt x="1287" y="580"/>
                  </a:lnTo>
                  <a:lnTo>
                    <a:pt x="1290" y="646"/>
                  </a:lnTo>
                  <a:lnTo>
                    <a:pt x="1287" y="711"/>
                  </a:lnTo>
                  <a:lnTo>
                    <a:pt x="1276" y="775"/>
                  </a:lnTo>
                  <a:lnTo>
                    <a:pt x="1261" y="838"/>
                  </a:lnTo>
                  <a:lnTo>
                    <a:pt x="1239" y="897"/>
                  </a:lnTo>
                  <a:lnTo>
                    <a:pt x="1211" y="953"/>
                  </a:lnTo>
                  <a:lnTo>
                    <a:pt x="1179" y="1007"/>
                  </a:lnTo>
                  <a:lnTo>
                    <a:pt x="1142" y="1056"/>
                  </a:lnTo>
                  <a:lnTo>
                    <a:pt x="1101" y="1102"/>
                  </a:lnTo>
                  <a:lnTo>
                    <a:pt x="1055" y="1144"/>
                  </a:lnTo>
                  <a:lnTo>
                    <a:pt x="1006" y="1181"/>
                  </a:lnTo>
                  <a:lnTo>
                    <a:pt x="952" y="1214"/>
                  </a:lnTo>
                  <a:lnTo>
                    <a:pt x="896" y="1241"/>
                  </a:lnTo>
                  <a:lnTo>
                    <a:pt x="836" y="1262"/>
                  </a:lnTo>
                  <a:lnTo>
                    <a:pt x="775" y="1279"/>
                  </a:lnTo>
                  <a:lnTo>
                    <a:pt x="711" y="1288"/>
                  </a:lnTo>
                  <a:lnTo>
                    <a:pt x="645" y="1291"/>
                  </a:lnTo>
                  <a:lnTo>
                    <a:pt x="579" y="1288"/>
                  </a:lnTo>
                  <a:lnTo>
                    <a:pt x="515" y="1279"/>
                  </a:lnTo>
                  <a:lnTo>
                    <a:pt x="454" y="1262"/>
                  </a:lnTo>
                  <a:lnTo>
                    <a:pt x="394" y="1241"/>
                  </a:lnTo>
                  <a:lnTo>
                    <a:pt x="338" y="1214"/>
                  </a:lnTo>
                  <a:lnTo>
                    <a:pt x="284" y="1181"/>
                  </a:lnTo>
                  <a:lnTo>
                    <a:pt x="235" y="1144"/>
                  </a:lnTo>
                  <a:lnTo>
                    <a:pt x="189" y="1102"/>
                  </a:lnTo>
                  <a:lnTo>
                    <a:pt x="147" y="1056"/>
                  </a:lnTo>
                  <a:lnTo>
                    <a:pt x="110" y="1007"/>
                  </a:lnTo>
                  <a:lnTo>
                    <a:pt x="78" y="953"/>
                  </a:lnTo>
                  <a:lnTo>
                    <a:pt x="51" y="897"/>
                  </a:lnTo>
                  <a:lnTo>
                    <a:pt x="29" y="838"/>
                  </a:lnTo>
                  <a:lnTo>
                    <a:pt x="14" y="775"/>
                  </a:lnTo>
                  <a:lnTo>
                    <a:pt x="3" y="711"/>
                  </a:lnTo>
                  <a:lnTo>
                    <a:pt x="0" y="646"/>
                  </a:lnTo>
                  <a:lnTo>
                    <a:pt x="3" y="580"/>
                  </a:lnTo>
                  <a:lnTo>
                    <a:pt x="14" y="516"/>
                  </a:lnTo>
                  <a:lnTo>
                    <a:pt x="29" y="454"/>
                  </a:lnTo>
                  <a:lnTo>
                    <a:pt x="51" y="394"/>
                  </a:lnTo>
                  <a:lnTo>
                    <a:pt x="78" y="339"/>
                  </a:lnTo>
                  <a:lnTo>
                    <a:pt x="110" y="285"/>
                  </a:lnTo>
                  <a:lnTo>
                    <a:pt x="147" y="235"/>
                  </a:lnTo>
                  <a:lnTo>
                    <a:pt x="189" y="189"/>
                  </a:lnTo>
                  <a:lnTo>
                    <a:pt x="235" y="147"/>
                  </a:lnTo>
                  <a:lnTo>
                    <a:pt x="284" y="111"/>
                  </a:lnTo>
                  <a:lnTo>
                    <a:pt x="338" y="78"/>
                  </a:lnTo>
                  <a:lnTo>
                    <a:pt x="394" y="51"/>
                  </a:lnTo>
                  <a:lnTo>
                    <a:pt x="454" y="29"/>
                  </a:lnTo>
                  <a:lnTo>
                    <a:pt x="515" y="13"/>
                  </a:lnTo>
                  <a:lnTo>
                    <a:pt x="579" y="4"/>
                  </a:lnTo>
                  <a:lnTo>
                    <a:pt x="645" y="0"/>
                  </a:lnTo>
                  <a:close/>
                </a:path>
              </a:pathLst>
            </a:custGeom>
            <a:solidFill>
              <a:schemeClr val="accent5"/>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2400"/>
            </a:p>
          </p:txBody>
        </p:sp>
      </p:grpSp>
      <p:sp>
        <p:nvSpPr>
          <p:cNvPr id="55" name="Rectangle 54">
            <a:extLst>
              <a:ext uri="{FF2B5EF4-FFF2-40B4-BE49-F238E27FC236}">
                <a16:creationId xmlns:a16="http://schemas.microsoft.com/office/drawing/2014/main" id="{6EA833A8-1F71-B945-9A05-A76B1E542C9D}"/>
              </a:ext>
            </a:extLst>
          </p:cNvPr>
          <p:cNvSpPr/>
          <p:nvPr>
            <p:custDataLst>
              <p:tags r:id="rId13"/>
            </p:custDataLst>
          </p:nvPr>
        </p:nvSpPr>
        <p:spPr>
          <a:xfrm>
            <a:off x="6876256" y="2489115"/>
            <a:ext cx="5412448" cy="954107"/>
          </a:xfrm>
          <a:prstGeom prst="rect">
            <a:avLst/>
          </a:prstGeom>
        </p:spPr>
        <p:txBody>
          <a:bodyPr wrap="square" rtlCol="0">
            <a:spAutoFit/>
          </a:bodyPr>
          <a:lstStyle/>
          <a:p>
            <a:pPr rtl="0"/>
            <a:r>
              <a:rPr lang="fr" sz="2800" dirty="0"/>
              <a:t>Personnes présentant une diversité de </a:t>
            </a:r>
            <a:r>
              <a:rPr lang="fr" sz="2800" b="1" dirty="0"/>
              <a:t>caractéristiques de sexe</a:t>
            </a:r>
          </a:p>
        </p:txBody>
      </p:sp>
      <p:cxnSp>
        <p:nvCxnSpPr>
          <p:cNvPr id="57" name="Straight Connector 56">
            <a:extLst>
              <a:ext uri="{FF2B5EF4-FFF2-40B4-BE49-F238E27FC236}">
                <a16:creationId xmlns:a16="http://schemas.microsoft.com/office/drawing/2014/main" id="{8E8FFC86-A452-0943-8790-F198DFF58CAE}"/>
              </a:ext>
            </a:extLst>
          </p:cNvPr>
          <p:cNvCxnSpPr>
            <a:cxnSpLocks/>
          </p:cNvCxnSpPr>
          <p:nvPr>
            <p:custDataLst>
              <p:tags r:id="rId14"/>
            </p:custDataLst>
          </p:nvPr>
        </p:nvCxnSpPr>
        <p:spPr bwMode="auto">
          <a:xfrm>
            <a:off x="6756229" y="2489412"/>
            <a:ext cx="0" cy="986104"/>
          </a:xfrm>
          <a:prstGeom prst="line">
            <a:avLst/>
          </a:prstGeom>
          <a:blipFill dpi="0" rotWithShape="0">
            <a:blip r:embed="rId18"/>
            <a:srcRect/>
            <a:tile tx="0" ty="0" sx="100000" sy="100000" flip="none" algn="tl"/>
          </a:blipFill>
          <a:ln w="57150"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 name="TextBox 3">
            <a:extLst>
              <a:ext uri="{FF2B5EF4-FFF2-40B4-BE49-F238E27FC236}">
                <a16:creationId xmlns:a16="http://schemas.microsoft.com/office/drawing/2014/main" id="{E2F5494F-3602-7B4C-96F6-BC5E97B2D113}"/>
              </a:ext>
            </a:extLst>
          </p:cNvPr>
          <p:cNvSpPr txBox="1"/>
          <p:nvPr>
            <p:custDataLst>
              <p:tags r:id="rId15"/>
            </p:custDataLst>
          </p:nvPr>
        </p:nvSpPr>
        <p:spPr>
          <a:xfrm>
            <a:off x="1180618" y="9711159"/>
            <a:ext cx="0" cy="0"/>
          </a:xfrm>
          <a:prstGeom prst="rect">
            <a:avLst/>
          </a:prstGeom>
        </p:spPr>
        <p:txBody>
          <a:bodyPr wrap="none" rtlCol="0">
            <a:noAutofit/>
          </a:bodyPr>
          <a:lstStyle/>
          <a:p>
            <a:pPr marL="0" indent="0" algn="l" rtl="0"/>
            <a:endParaRPr lang="en-US" sz="1600" b="0" kern="0" dirty="0">
              <a:solidFill>
                <a:schemeClr val="tx2">
                  <a:lumMod val="85000"/>
                  <a:lumOff val="15000"/>
                </a:schemeClr>
              </a:solidFill>
              <a:latin typeface="+mn-lt"/>
            </a:endParaRPr>
          </a:p>
        </p:txBody>
      </p:sp>
    </p:spTree>
    <p:extLst>
      <p:ext uri="{BB962C8B-B14F-4D97-AF65-F5344CB8AC3E}">
        <p14:creationId xmlns:p14="http://schemas.microsoft.com/office/powerpoint/2010/main" val="97433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a16="http://schemas.microsoft.com/office/drawing/2014/main" id="{3C02A9CB-209C-5F4C-88BF-8C37FB6C808C}"/>
              </a:ext>
            </a:extLst>
          </p:cNvPr>
          <p:cNvSpPr/>
          <p:nvPr>
            <p:custDataLst>
              <p:tags r:id="rId1"/>
            </p:custDataLst>
          </p:nvPr>
        </p:nvSpPr>
        <p:spPr>
          <a:xfrm>
            <a:off x="2314077" y="4975257"/>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100">
              <a:solidFill>
                <a:schemeClr val="bg1"/>
              </a:solidFill>
            </a:endParaRPr>
          </a:p>
        </p:txBody>
      </p:sp>
      <p:cxnSp>
        <p:nvCxnSpPr>
          <p:cNvPr id="60" name="Straight Connector 59">
            <a:extLst>
              <a:ext uri="{FF2B5EF4-FFF2-40B4-BE49-F238E27FC236}">
                <a16:creationId xmlns:a16="http://schemas.microsoft.com/office/drawing/2014/main" id="{91DB1723-8CDA-C442-862E-DB8A9E17E72B}"/>
              </a:ext>
            </a:extLst>
          </p:cNvPr>
          <p:cNvCxnSpPr>
            <a:cxnSpLocks/>
          </p:cNvCxnSpPr>
          <p:nvPr>
            <p:custDataLst>
              <p:tags r:id="rId2"/>
            </p:custDataLst>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4" name="Shape 636">
            <a:extLst>
              <a:ext uri="{FF2B5EF4-FFF2-40B4-BE49-F238E27FC236}">
                <a16:creationId xmlns:a16="http://schemas.microsoft.com/office/drawing/2014/main" id="{F10BFEFD-2C1B-0545-B4C5-5525866FFF7B}"/>
              </a:ext>
            </a:extLst>
          </p:cNvPr>
          <p:cNvSpPr>
            <a:spLocks noGrp="1"/>
          </p:cNvSpPr>
          <p:nvPr>
            <p:ph type="title"/>
            <p:custDataLst>
              <p:tags r:id="rId3"/>
            </p:custDataLst>
          </p:nvPr>
        </p:nvSpPr>
        <p:spPr>
          <a:xfrm>
            <a:off x="596827" y="322247"/>
            <a:ext cx="12406386" cy="854455"/>
          </a:xfrm>
        </p:spPr>
        <p:txBody>
          <a:bodyPr rtlCol="0">
            <a:normAutofit/>
          </a:bodyPr>
          <a:lstStyle/>
          <a:p>
            <a:pPr lvl="0" algn="l" rtl="0"/>
            <a:r>
              <a:rPr lang="fr" sz="3600"/>
              <a:t>ANALYSER LE TÉMOIGNAGE</a:t>
            </a:r>
          </a:p>
        </p:txBody>
      </p:sp>
      <p:sp>
        <p:nvSpPr>
          <p:cNvPr id="85" name="Slide Number Placeholder 5">
            <a:extLst>
              <a:ext uri="{FF2B5EF4-FFF2-40B4-BE49-F238E27FC236}">
                <a16:creationId xmlns:a16="http://schemas.microsoft.com/office/drawing/2014/main" id="{CA493BA8-D1E6-7149-9299-1F21DE1B3DEE}"/>
              </a:ext>
            </a:extLst>
          </p:cNvPr>
          <p:cNvSpPr txBox="1">
            <a:spLocks/>
          </p:cNvSpPr>
          <p:nvPr>
            <p:custDataLst>
              <p:tags r:id="rId4"/>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050" smtClean="0">
                <a:solidFill>
                  <a:schemeClr val="bg1"/>
                </a:solidFill>
              </a:rPr>
              <a:pPr>
                <a:defRPr/>
              </a:pPr>
              <a:t>29</a:t>
            </a:fld>
            <a:endParaRPr lang="en-US" altLang="en-US" sz="1050" dirty="0">
              <a:solidFill>
                <a:schemeClr val="bg1"/>
              </a:solidFill>
            </a:endParaRPr>
          </a:p>
        </p:txBody>
      </p:sp>
      <p:grpSp>
        <p:nvGrpSpPr>
          <p:cNvPr id="34" name="Group 33">
            <a:extLst>
              <a:ext uri="{FF2B5EF4-FFF2-40B4-BE49-F238E27FC236}">
                <a16:creationId xmlns:a16="http://schemas.microsoft.com/office/drawing/2014/main" id="{FA56E677-7022-E342-AFB8-274DF8D16981}"/>
              </a:ext>
            </a:extLst>
          </p:cNvPr>
          <p:cNvGrpSpPr/>
          <p:nvPr>
            <p:custDataLst>
              <p:tags r:id="rId5"/>
            </p:custDataLst>
          </p:nvPr>
        </p:nvGrpSpPr>
        <p:grpSpPr>
          <a:xfrm>
            <a:off x="663643" y="1176091"/>
            <a:ext cx="1557043" cy="988197"/>
            <a:chOff x="663643" y="1568537"/>
            <a:chExt cx="2877844" cy="1826460"/>
          </a:xfrm>
        </p:grpSpPr>
        <p:sp>
          <p:nvSpPr>
            <p:cNvPr id="35" name="Notched Right Arrow 34">
              <a:extLst>
                <a:ext uri="{FF2B5EF4-FFF2-40B4-BE49-F238E27FC236}">
                  <a16:creationId xmlns:a16="http://schemas.microsoft.com/office/drawing/2014/main" id="{6B321DAB-7069-AE43-B3A0-8EF6B970EC54}"/>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900"/>
            </a:p>
          </p:txBody>
        </p:sp>
        <p:grpSp>
          <p:nvGrpSpPr>
            <p:cNvPr id="36" name="Group 552">
              <a:extLst>
                <a:ext uri="{FF2B5EF4-FFF2-40B4-BE49-F238E27FC236}">
                  <a16:creationId xmlns:a16="http://schemas.microsoft.com/office/drawing/2014/main" id="{90C6E260-0FA7-8546-9A80-AEC39218AAF4}"/>
                </a:ext>
              </a:extLst>
            </p:cNvPr>
            <p:cNvGrpSpPr/>
            <p:nvPr/>
          </p:nvGrpSpPr>
          <p:grpSpPr>
            <a:xfrm>
              <a:off x="1549197" y="1702393"/>
              <a:ext cx="1003522" cy="729835"/>
              <a:chOff x="6238876" y="2390775"/>
              <a:chExt cx="576262" cy="419101"/>
            </a:xfrm>
            <a:solidFill>
              <a:schemeClr val="bg1"/>
            </a:solidFill>
          </p:grpSpPr>
          <p:sp>
            <p:nvSpPr>
              <p:cNvPr id="38" name="Rectangle 89">
                <a:extLst>
                  <a:ext uri="{FF2B5EF4-FFF2-40B4-BE49-F238E27FC236}">
                    <a16:creationId xmlns:a16="http://schemas.microsoft.com/office/drawing/2014/main" id="{31397914-68A4-CA4A-9FCD-70BF3E5351FC}"/>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39" name="Rectangle 90">
                <a:extLst>
                  <a:ext uri="{FF2B5EF4-FFF2-40B4-BE49-F238E27FC236}">
                    <a16:creationId xmlns:a16="http://schemas.microsoft.com/office/drawing/2014/main" id="{AE7DF515-3234-1A41-B345-879BFF4998C2}"/>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40" name="Freeform 91">
                <a:extLst>
                  <a:ext uri="{FF2B5EF4-FFF2-40B4-BE49-F238E27FC236}">
                    <a16:creationId xmlns:a16="http://schemas.microsoft.com/office/drawing/2014/main" id="{21C62E9F-86DD-FD42-87A0-BA73F44411A0}"/>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41" name="Freeform 92">
                <a:extLst>
                  <a:ext uri="{FF2B5EF4-FFF2-40B4-BE49-F238E27FC236}">
                    <a16:creationId xmlns:a16="http://schemas.microsoft.com/office/drawing/2014/main" id="{03F6ADAE-A20A-C94A-AD5E-597093883581}"/>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42" name="Freeform 93">
                <a:extLst>
                  <a:ext uri="{FF2B5EF4-FFF2-40B4-BE49-F238E27FC236}">
                    <a16:creationId xmlns:a16="http://schemas.microsoft.com/office/drawing/2014/main" id="{B823809D-C4CC-B04C-B056-45AE8A9B6997}"/>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50" name="Rectangle 94">
                <a:extLst>
                  <a:ext uri="{FF2B5EF4-FFF2-40B4-BE49-F238E27FC236}">
                    <a16:creationId xmlns:a16="http://schemas.microsoft.com/office/drawing/2014/main" id="{82FA7971-0B1A-CB4D-996E-E96FBA3504F9}"/>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51" name="Freeform 95">
                <a:extLst>
                  <a:ext uri="{FF2B5EF4-FFF2-40B4-BE49-F238E27FC236}">
                    <a16:creationId xmlns:a16="http://schemas.microsoft.com/office/drawing/2014/main" id="{E2B409AE-6F02-734C-9179-1548A072A38C}"/>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52" name="Freeform 96">
                <a:extLst>
                  <a:ext uri="{FF2B5EF4-FFF2-40B4-BE49-F238E27FC236}">
                    <a16:creationId xmlns:a16="http://schemas.microsoft.com/office/drawing/2014/main" id="{9D986864-7266-B64E-A317-7E097ADC9712}"/>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53" name="Rectangle 97">
                <a:extLst>
                  <a:ext uri="{FF2B5EF4-FFF2-40B4-BE49-F238E27FC236}">
                    <a16:creationId xmlns:a16="http://schemas.microsoft.com/office/drawing/2014/main" id="{75331384-E5F6-CE43-8EC5-AD3143AC657C}"/>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54" name="Freeform 98">
                <a:extLst>
                  <a:ext uri="{FF2B5EF4-FFF2-40B4-BE49-F238E27FC236}">
                    <a16:creationId xmlns:a16="http://schemas.microsoft.com/office/drawing/2014/main" id="{338C7D6E-76CA-B548-8404-982342971B0D}"/>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55" name="Freeform 99">
                <a:extLst>
                  <a:ext uri="{FF2B5EF4-FFF2-40B4-BE49-F238E27FC236}">
                    <a16:creationId xmlns:a16="http://schemas.microsoft.com/office/drawing/2014/main" id="{E70AFF6B-0E01-AD45-9BBE-F4A7EB7A1472}"/>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56" name="Freeform 100">
                <a:extLst>
                  <a:ext uri="{FF2B5EF4-FFF2-40B4-BE49-F238E27FC236}">
                    <a16:creationId xmlns:a16="http://schemas.microsoft.com/office/drawing/2014/main" id="{395C0535-E778-6847-AA88-612ADCFF7F91}"/>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57" name="Freeform 101">
                <a:extLst>
                  <a:ext uri="{FF2B5EF4-FFF2-40B4-BE49-F238E27FC236}">
                    <a16:creationId xmlns:a16="http://schemas.microsoft.com/office/drawing/2014/main" id="{AB0A4D8A-3933-7A4B-9D2D-466BB94B5156}"/>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58" name="Freeform 102">
                <a:extLst>
                  <a:ext uri="{FF2B5EF4-FFF2-40B4-BE49-F238E27FC236}">
                    <a16:creationId xmlns:a16="http://schemas.microsoft.com/office/drawing/2014/main" id="{87534C44-91D6-C64C-ACA6-B947B8346E57}"/>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62" name="Freeform 103">
                <a:extLst>
                  <a:ext uri="{FF2B5EF4-FFF2-40B4-BE49-F238E27FC236}">
                    <a16:creationId xmlns:a16="http://schemas.microsoft.com/office/drawing/2014/main" id="{33359ECA-1011-FF4D-B4A8-25630E8BEEE5}"/>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63" name="Freeform 104">
                <a:extLst>
                  <a:ext uri="{FF2B5EF4-FFF2-40B4-BE49-F238E27FC236}">
                    <a16:creationId xmlns:a16="http://schemas.microsoft.com/office/drawing/2014/main" id="{4864B955-96C7-EA45-BFAF-67DC83AC4220}"/>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6" name="Freeform 105">
                <a:extLst>
                  <a:ext uri="{FF2B5EF4-FFF2-40B4-BE49-F238E27FC236}">
                    <a16:creationId xmlns:a16="http://schemas.microsoft.com/office/drawing/2014/main" id="{BB13FFAE-8EA4-6147-B648-4123ACF17E7F}"/>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grpSp>
        <p:sp>
          <p:nvSpPr>
            <p:cNvPr id="37" name="Oval 36">
              <a:extLst>
                <a:ext uri="{FF2B5EF4-FFF2-40B4-BE49-F238E27FC236}">
                  <a16:creationId xmlns:a16="http://schemas.microsoft.com/office/drawing/2014/main" id="{D81E82D3-35F6-BE4B-BCAF-31442798E578}"/>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600" b="1"/>
                <a:t>01</a:t>
              </a:r>
              <a:endParaRPr lang="en-US" sz="1800" b="1" dirty="0"/>
            </a:p>
          </p:txBody>
        </p:sp>
      </p:grpSp>
      <p:grpSp>
        <p:nvGrpSpPr>
          <p:cNvPr id="87" name="Group 86">
            <a:extLst>
              <a:ext uri="{FF2B5EF4-FFF2-40B4-BE49-F238E27FC236}">
                <a16:creationId xmlns:a16="http://schemas.microsoft.com/office/drawing/2014/main" id="{FE61F13F-6E5D-1A4D-9940-ADCD103D3D86}"/>
              </a:ext>
            </a:extLst>
          </p:cNvPr>
          <p:cNvGrpSpPr/>
          <p:nvPr>
            <p:custDataLst>
              <p:tags r:id="rId6"/>
            </p:custDataLst>
          </p:nvPr>
        </p:nvGrpSpPr>
        <p:grpSpPr>
          <a:xfrm>
            <a:off x="3086760" y="1171630"/>
            <a:ext cx="1542891" cy="975150"/>
            <a:chOff x="2545374" y="3461879"/>
            <a:chExt cx="2877844" cy="1818879"/>
          </a:xfrm>
        </p:grpSpPr>
        <p:sp>
          <p:nvSpPr>
            <p:cNvPr id="88" name="Notched Right Arrow 87">
              <a:extLst>
                <a:ext uri="{FF2B5EF4-FFF2-40B4-BE49-F238E27FC236}">
                  <a16:creationId xmlns:a16="http://schemas.microsoft.com/office/drawing/2014/main" id="{28514786-1761-4042-AEAC-2E03C0EF5EB0}"/>
                </a:ext>
              </a:extLst>
            </p:cNvPr>
            <p:cNvSpPr/>
            <p:nvPr/>
          </p:nvSpPr>
          <p:spPr bwMode="auto">
            <a:xfrm>
              <a:off x="2545374" y="3461879"/>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900"/>
            </a:p>
          </p:txBody>
        </p:sp>
        <p:sp>
          <p:nvSpPr>
            <p:cNvPr id="89" name="Freeform 217">
              <a:extLst>
                <a:ext uri="{FF2B5EF4-FFF2-40B4-BE49-F238E27FC236}">
                  <a16:creationId xmlns:a16="http://schemas.microsoft.com/office/drawing/2014/main" id="{6DF80D63-1E92-FB47-9FF6-0A226F97A6A9}"/>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solidFill>
                  <a:schemeClr val="tx1">
                    <a:lumMod val="90000"/>
                    <a:lumOff val="10000"/>
                  </a:schemeClr>
                </a:solidFill>
              </a:endParaRPr>
            </a:p>
          </p:txBody>
        </p:sp>
        <p:sp>
          <p:nvSpPr>
            <p:cNvPr id="90" name="Freeform 218">
              <a:extLst>
                <a:ext uri="{FF2B5EF4-FFF2-40B4-BE49-F238E27FC236}">
                  <a16:creationId xmlns:a16="http://schemas.microsoft.com/office/drawing/2014/main" id="{15979B2A-F1F3-3D4B-8ED8-4804127FFA17}"/>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dirty="0">
                <a:solidFill>
                  <a:schemeClr val="tx1">
                    <a:lumMod val="90000"/>
                    <a:lumOff val="10000"/>
                  </a:schemeClr>
                </a:solidFill>
              </a:endParaRPr>
            </a:p>
          </p:txBody>
        </p:sp>
        <p:sp>
          <p:nvSpPr>
            <p:cNvPr id="91" name="Oval 90">
              <a:extLst>
                <a:ext uri="{FF2B5EF4-FFF2-40B4-BE49-F238E27FC236}">
                  <a16:creationId xmlns:a16="http://schemas.microsoft.com/office/drawing/2014/main" id="{9968114D-49B0-F347-AD5F-C746814BA591}"/>
                </a:ext>
              </a:extLst>
            </p:cNvPr>
            <p:cNvSpPr/>
            <p:nvPr/>
          </p:nvSpPr>
          <p:spPr>
            <a:xfrm>
              <a:off x="3565632" y="4468536"/>
              <a:ext cx="812221" cy="812222"/>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600" b="1"/>
                <a:t>02</a:t>
              </a:r>
            </a:p>
          </p:txBody>
        </p:sp>
      </p:grpSp>
      <p:grpSp>
        <p:nvGrpSpPr>
          <p:cNvPr id="92" name="Group 91">
            <a:extLst>
              <a:ext uri="{FF2B5EF4-FFF2-40B4-BE49-F238E27FC236}">
                <a16:creationId xmlns:a16="http://schemas.microsoft.com/office/drawing/2014/main" id="{C1BF0F9F-17A7-4A41-95AB-1AF0189FA939}"/>
              </a:ext>
            </a:extLst>
          </p:cNvPr>
          <p:cNvGrpSpPr/>
          <p:nvPr>
            <p:custDataLst>
              <p:tags r:id="rId7"/>
            </p:custDataLst>
          </p:nvPr>
        </p:nvGrpSpPr>
        <p:grpSpPr>
          <a:xfrm>
            <a:off x="5716551" y="1162143"/>
            <a:ext cx="1555360" cy="970072"/>
            <a:chOff x="5059976" y="3461879"/>
            <a:chExt cx="2877844" cy="1794899"/>
          </a:xfrm>
        </p:grpSpPr>
        <p:sp>
          <p:nvSpPr>
            <p:cNvPr id="93" name="Notched Right Arrow 92">
              <a:extLst>
                <a:ext uri="{FF2B5EF4-FFF2-40B4-BE49-F238E27FC236}">
                  <a16:creationId xmlns:a16="http://schemas.microsoft.com/office/drawing/2014/main" id="{FCD9A2EB-3453-BD44-B5C5-2F6E558BA224}"/>
                </a:ext>
              </a:extLst>
            </p:cNvPr>
            <p:cNvSpPr/>
            <p:nvPr/>
          </p:nvSpPr>
          <p:spPr bwMode="auto">
            <a:xfrm>
              <a:off x="5059976" y="34618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900"/>
            </a:p>
          </p:txBody>
        </p:sp>
        <p:grpSp>
          <p:nvGrpSpPr>
            <p:cNvPr id="94" name="Group 93">
              <a:extLst>
                <a:ext uri="{FF2B5EF4-FFF2-40B4-BE49-F238E27FC236}">
                  <a16:creationId xmlns:a16="http://schemas.microsoft.com/office/drawing/2014/main" id="{BD4A15E9-F976-1749-BA36-5CACFAD512B6}"/>
                </a:ext>
              </a:extLst>
            </p:cNvPr>
            <p:cNvGrpSpPr/>
            <p:nvPr/>
          </p:nvGrpSpPr>
          <p:grpSpPr>
            <a:xfrm>
              <a:off x="6277158" y="3667181"/>
              <a:ext cx="220868" cy="263136"/>
              <a:chOff x="4414050" y="5943186"/>
              <a:chExt cx="483298" cy="575789"/>
            </a:xfrm>
            <a:solidFill>
              <a:schemeClr val="bg1"/>
            </a:solidFill>
          </p:grpSpPr>
          <p:sp>
            <p:nvSpPr>
              <p:cNvPr id="97" name="Freeform 871">
                <a:extLst>
                  <a:ext uri="{FF2B5EF4-FFF2-40B4-BE49-F238E27FC236}">
                    <a16:creationId xmlns:a16="http://schemas.microsoft.com/office/drawing/2014/main" id="{E9303892-A20A-314F-BD72-2B2BDB898B16}"/>
                  </a:ext>
                </a:extLst>
              </p:cNvPr>
              <p:cNvSpPr>
                <a:spLocks/>
              </p:cNvSpPr>
              <p:nvPr/>
            </p:nvSpPr>
            <p:spPr bwMode="auto">
              <a:xfrm>
                <a:off x="4525430" y="5943186"/>
                <a:ext cx="260538" cy="261189"/>
              </a:xfrm>
              <a:custGeom>
                <a:avLst/>
                <a:gdLst>
                  <a:gd name="T0" fmla="*/ 599 w 1200"/>
                  <a:gd name="T1" fmla="*/ 0 h 1202"/>
                  <a:gd name="T2" fmla="*/ 670 w 1200"/>
                  <a:gd name="T3" fmla="*/ 5 h 1202"/>
                  <a:gd name="T4" fmla="*/ 738 w 1200"/>
                  <a:gd name="T5" fmla="*/ 16 h 1202"/>
                  <a:gd name="T6" fmla="*/ 803 w 1200"/>
                  <a:gd name="T7" fmla="*/ 36 h 1202"/>
                  <a:gd name="T8" fmla="*/ 864 w 1200"/>
                  <a:gd name="T9" fmla="*/ 61 h 1202"/>
                  <a:gd name="T10" fmla="*/ 921 w 1200"/>
                  <a:gd name="T11" fmla="*/ 93 h 1202"/>
                  <a:gd name="T12" fmla="*/ 975 w 1200"/>
                  <a:gd name="T13" fmla="*/ 132 h 1202"/>
                  <a:gd name="T14" fmla="*/ 1024 w 1200"/>
                  <a:gd name="T15" fmla="*/ 177 h 1202"/>
                  <a:gd name="T16" fmla="*/ 1069 w 1200"/>
                  <a:gd name="T17" fmla="*/ 226 h 1202"/>
                  <a:gd name="T18" fmla="*/ 1107 w 1200"/>
                  <a:gd name="T19" fmla="*/ 280 h 1202"/>
                  <a:gd name="T20" fmla="*/ 1140 w 1200"/>
                  <a:gd name="T21" fmla="*/ 337 h 1202"/>
                  <a:gd name="T22" fmla="*/ 1165 w 1200"/>
                  <a:gd name="T23" fmla="*/ 398 h 1202"/>
                  <a:gd name="T24" fmla="*/ 1185 w 1200"/>
                  <a:gd name="T25" fmla="*/ 463 h 1202"/>
                  <a:gd name="T26" fmla="*/ 1196 w 1200"/>
                  <a:gd name="T27" fmla="*/ 531 h 1202"/>
                  <a:gd name="T28" fmla="*/ 1200 w 1200"/>
                  <a:gd name="T29" fmla="*/ 601 h 1202"/>
                  <a:gd name="T30" fmla="*/ 1196 w 1200"/>
                  <a:gd name="T31" fmla="*/ 672 h 1202"/>
                  <a:gd name="T32" fmla="*/ 1185 w 1200"/>
                  <a:gd name="T33" fmla="*/ 739 h 1202"/>
                  <a:gd name="T34" fmla="*/ 1165 w 1200"/>
                  <a:gd name="T35" fmla="*/ 804 h 1202"/>
                  <a:gd name="T36" fmla="*/ 1140 w 1200"/>
                  <a:gd name="T37" fmla="*/ 865 h 1202"/>
                  <a:gd name="T38" fmla="*/ 1107 w 1200"/>
                  <a:gd name="T39" fmla="*/ 923 h 1202"/>
                  <a:gd name="T40" fmla="*/ 1069 w 1200"/>
                  <a:gd name="T41" fmla="*/ 976 h 1202"/>
                  <a:gd name="T42" fmla="*/ 1024 w 1200"/>
                  <a:gd name="T43" fmla="*/ 1026 h 1202"/>
                  <a:gd name="T44" fmla="*/ 975 w 1200"/>
                  <a:gd name="T45" fmla="*/ 1071 h 1202"/>
                  <a:gd name="T46" fmla="*/ 921 w 1200"/>
                  <a:gd name="T47" fmla="*/ 1109 h 1202"/>
                  <a:gd name="T48" fmla="*/ 864 w 1200"/>
                  <a:gd name="T49" fmla="*/ 1141 h 1202"/>
                  <a:gd name="T50" fmla="*/ 803 w 1200"/>
                  <a:gd name="T51" fmla="*/ 1167 h 1202"/>
                  <a:gd name="T52" fmla="*/ 738 w 1200"/>
                  <a:gd name="T53" fmla="*/ 1186 h 1202"/>
                  <a:gd name="T54" fmla="*/ 670 w 1200"/>
                  <a:gd name="T55" fmla="*/ 1198 h 1202"/>
                  <a:gd name="T56" fmla="*/ 599 w 1200"/>
                  <a:gd name="T57" fmla="*/ 1202 h 1202"/>
                  <a:gd name="T58" fmla="*/ 530 w 1200"/>
                  <a:gd name="T59" fmla="*/ 1198 h 1202"/>
                  <a:gd name="T60" fmla="*/ 462 w 1200"/>
                  <a:gd name="T61" fmla="*/ 1186 h 1202"/>
                  <a:gd name="T62" fmla="*/ 397 w 1200"/>
                  <a:gd name="T63" fmla="*/ 1167 h 1202"/>
                  <a:gd name="T64" fmla="*/ 337 w 1200"/>
                  <a:gd name="T65" fmla="*/ 1141 h 1202"/>
                  <a:gd name="T66" fmla="*/ 279 w 1200"/>
                  <a:gd name="T67" fmla="*/ 1109 h 1202"/>
                  <a:gd name="T68" fmla="*/ 224 w 1200"/>
                  <a:gd name="T69" fmla="*/ 1071 h 1202"/>
                  <a:gd name="T70" fmla="*/ 176 w 1200"/>
                  <a:gd name="T71" fmla="*/ 1026 h 1202"/>
                  <a:gd name="T72" fmla="*/ 131 w 1200"/>
                  <a:gd name="T73" fmla="*/ 976 h 1202"/>
                  <a:gd name="T74" fmla="*/ 93 w 1200"/>
                  <a:gd name="T75" fmla="*/ 923 h 1202"/>
                  <a:gd name="T76" fmla="*/ 60 w 1200"/>
                  <a:gd name="T77" fmla="*/ 865 h 1202"/>
                  <a:gd name="T78" fmla="*/ 35 w 1200"/>
                  <a:gd name="T79" fmla="*/ 804 h 1202"/>
                  <a:gd name="T80" fmla="*/ 15 w 1200"/>
                  <a:gd name="T81" fmla="*/ 739 h 1202"/>
                  <a:gd name="T82" fmla="*/ 4 w 1200"/>
                  <a:gd name="T83" fmla="*/ 672 h 1202"/>
                  <a:gd name="T84" fmla="*/ 0 w 1200"/>
                  <a:gd name="T85" fmla="*/ 601 h 1202"/>
                  <a:gd name="T86" fmla="*/ 4 w 1200"/>
                  <a:gd name="T87" fmla="*/ 531 h 1202"/>
                  <a:gd name="T88" fmla="*/ 15 w 1200"/>
                  <a:gd name="T89" fmla="*/ 463 h 1202"/>
                  <a:gd name="T90" fmla="*/ 35 w 1200"/>
                  <a:gd name="T91" fmla="*/ 398 h 1202"/>
                  <a:gd name="T92" fmla="*/ 60 w 1200"/>
                  <a:gd name="T93" fmla="*/ 337 h 1202"/>
                  <a:gd name="T94" fmla="*/ 93 w 1200"/>
                  <a:gd name="T95" fmla="*/ 280 h 1202"/>
                  <a:gd name="T96" fmla="*/ 131 w 1200"/>
                  <a:gd name="T97" fmla="*/ 226 h 1202"/>
                  <a:gd name="T98" fmla="*/ 176 w 1200"/>
                  <a:gd name="T99" fmla="*/ 177 h 1202"/>
                  <a:gd name="T100" fmla="*/ 224 w 1200"/>
                  <a:gd name="T101" fmla="*/ 132 h 1202"/>
                  <a:gd name="T102" fmla="*/ 279 w 1200"/>
                  <a:gd name="T103" fmla="*/ 93 h 1202"/>
                  <a:gd name="T104" fmla="*/ 337 w 1200"/>
                  <a:gd name="T105" fmla="*/ 61 h 1202"/>
                  <a:gd name="T106" fmla="*/ 397 w 1200"/>
                  <a:gd name="T107" fmla="*/ 36 h 1202"/>
                  <a:gd name="T108" fmla="*/ 462 w 1200"/>
                  <a:gd name="T109" fmla="*/ 16 h 1202"/>
                  <a:gd name="T110" fmla="*/ 530 w 1200"/>
                  <a:gd name="T111" fmla="*/ 5 h 1202"/>
                  <a:gd name="T112" fmla="*/ 599 w 1200"/>
                  <a:gd name="T113"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0" h="1202">
                    <a:moveTo>
                      <a:pt x="599" y="0"/>
                    </a:moveTo>
                    <a:lnTo>
                      <a:pt x="670" y="5"/>
                    </a:lnTo>
                    <a:lnTo>
                      <a:pt x="738" y="16"/>
                    </a:lnTo>
                    <a:lnTo>
                      <a:pt x="803" y="36"/>
                    </a:lnTo>
                    <a:lnTo>
                      <a:pt x="864" y="61"/>
                    </a:lnTo>
                    <a:lnTo>
                      <a:pt x="921" y="93"/>
                    </a:lnTo>
                    <a:lnTo>
                      <a:pt x="975" y="132"/>
                    </a:lnTo>
                    <a:lnTo>
                      <a:pt x="1024" y="177"/>
                    </a:lnTo>
                    <a:lnTo>
                      <a:pt x="1069" y="226"/>
                    </a:lnTo>
                    <a:lnTo>
                      <a:pt x="1107" y="280"/>
                    </a:lnTo>
                    <a:lnTo>
                      <a:pt x="1140" y="337"/>
                    </a:lnTo>
                    <a:lnTo>
                      <a:pt x="1165" y="398"/>
                    </a:lnTo>
                    <a:lnTo>
                      <a:pt x="1185" y="463"/>
                    </a:lnTo>
                    <a:lnTo>
                      <a:pt x="1196" y="531"/>
                    </a:lnTo>
                    <a:lnTo>
                      <a:pt x="1200" y="601"/>
                    </a:lnTo>
                    <a:lnTo>
                      <a:pt x="1196" y="672"/>
                    </a:lnTo>
                    <a:lnTo>
                      <a:pt x="1185" y="739"/>
                    </a:lnTo>
                    <a:lnTo>
                      <a:pt x="1165" y="804"/>
                    </a:lnTo>
                    <a:lnTo>
                      <a:pt x="1140" y="865"/>
                    </a:lnTo>
                    <a:lnTo>
                      <a:pt x="1107" y="923"/>
                    </a:lnTo>
                    <a:lnTo>
                      <a:pt x="1069" y="976"/>
                    </a:lnTo>
                    <a:lnTo>
                      <a:pt x="1024" y="1026"/>
                    </a:lnTo>
                    <a:lnTo>
                      <a:pt x="975" y="1071"/>
                    </a:lnTo>
                    <a:lnTo>
                      <a:pt x="921" y="1109"/>
                    </a:lnTo>
                    <a:lnTo>
                      <a:pt x="864" y="1141"/>
                    </a:lnTo>
                    <a:lnTo>
                      <a:pt x="803" y="1167"/>
                    </a:lnTo>
                    <a:lnTo>
                      <a:pt x="738" y="1186"/>
                    </a:lnTo>
                    <a:lnTo>
                      <a:pt x="670" y="1198"/>
                    </a:lnTo>
                    <a:lnTo>
                      <a:pt x="599" y="1202"/>
                    </a:lnTo>
                    <a:lnTo>
                      <a:pt x="530" y="1198"/>
                    </a:lnTo>
                    <a:lnTo>
                      <a:pt x="462" y="1186"/>
                    </a:lnTo>
                    <a:lnTo>
                      <a:pt x="397" y="1167"/>
                    </a:lnTo>
                    <a:lnTo>
                      <a:pt x="337" y="1141"/>
                    </a:lnTo>
                    <a:lnTo>
                      <a:pt x="279" y="1109"/>
                    </a:lnTo>
                    <a:lnTo>
                      <a:pt x="224" y="1071"/>
                    </a:lnTo>
                    <a:lnTo>
                      <a:pt x="176" y="1026"/>
                    </a:lnTo>
                    <a:lnTo>
                      <a:pt x="131" y="976"/>
                    </a:lnTo>
                    <a:lnTo>
                      <a:pt x="93" y="923"/>
                    </a:lnTo>
                    <a:lnTo>
                      <a:pt x="60" y="865"/>
                    </a:lnTo>
                    <a:lnTo>
                      <a:pt x="35" y="804"/>
                    </a:lnTo>
                    <a:lnTo>
                      <a:pt x="15" y="739"/>
                    </a:lnTo>
                    <a:lnTo>
                      <a:pt x="4" y="672"/>
                    </a:lnTo>
                    <a:lnTo>
                      <a:pt x="0" y="601"/>
                    </a:lnTo>
                    <a:lnTo>
                      <a:pt x="4" y="531"/>
                    </a:lnTo>
                    <a:lnTo>
                      <a:pt x="15" y="463"/>
                    </a:lnTo>
                    <a:lnTo>
                      <a:pt x="35" y="398"/>
                    </a:lnTo>
                    <a:lnTo>
                      <a:pt x="60" y="337"/>
                    </a:lnTo>
                    <a:lnTo>
                      <a:pt x="93" y="280"/>
                    </a:lnTo>
                    <a:lnTo>
                      <a:pt x="131" y="226"/>
                    </a:lnTo>
                    <a:lnTo>
                      <a:pt x="176" y="177"/>
                    </a:lnTo>
                    <a:lnTo>
                      <a:pt x="224" y="132"/>
                    </a:lnTo>
                    <a:lnTo>
                      <a:pt x="279" y="93"/>
                    </a:lnTo>
                    <a:lnTo>
                      <a:pt x="337" y="61"/>
                    </a:lnTo>
                    <a:lnTo>
                      <a:pt x="397" y="36"/>
                    </a:lnTo>
                    <a:lnTo>
                      <a:pt x="462" y="16"/>
                    </a:lnTo>
                    <a:lnTo>
                      <a:pt x="530" y="5"/>
                    </a:lnTo>
                    <a:lnTo>
                      <a:pt x="59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98" name="Freeform 872">
                <a:extLst>
                  <a:ext uri="{FF2B5EF4-FFF2-40B4-BE49-F238E27FC236}">
                    <a16:creationId xmlns:a16="http://schemas.microsoft.com/office/drawing/2014/main" id="{A96144DD-E6DC-4645-B4C1-4002DDC09BDD}"/>
                  </a:ext>
                </a:extLst>
              </p:cNvPr>
              <p:cNvSpPr>
                <a:spLocks/>
              </p:cNvSpPr>
              <p:nvPr/>
            </p:nvSpPr>
            <p:spPr bwMode="auto">
              <a:xfrm>
                <a:off x="4414050" y="6245410"/>
                <a:ext cx="483298" cy="273565"/>
              </a:xfrm>
              <a:custGeom>
                <a:avLst/>
                <a:gdLst>
                  <a:gd name="T0" fmla="*/ 1112 w 2226"/>
                  <a:gd name="T1" fmla="*/ 0 h 1259"/>
                  <a:gd name="T2" fmla="*/ 1209 w 2226"/>
                  <a:gd name="T3" fmla="*/ 4 h 1259"/>
                  <a:gd name="T4" fmla="*/ 1303 w 2226"/>
                  <a:gd name="T5" fmla="*/ 15 h 1259"/>
                  <a:gd name="T6" fmla="*/ 1393 w 2226"/>
                  <a:gd name="T7" fmla="*/ 35 h 1259"/>
                  <a:gd name="T8" fmla="*/ 1482 w 2226"/>
                  <a:gd name="T9" fmla="*/ 62 h 1259"/>
                  <a:gd name="T10" fmla="*/ 1567 w 2226"/>
                  <a:gd name="T11" fmla="*/ 97 h 1259"/>
                  <a:gd name="T12" fmla="*/ 1648 w 2226"/>
                  <a:gd name="T13" fmla="*/ 136 h 1259"/>
                  <a:gd name="T14" fmla="*/ 1726 w 2226"/>
                  <a:gd name="T15" fmla="*/ 184 h 1259"/>
                  <a:gd name="T16" fmla="*/ 1799 w 2226"/>
                  <a:gd name="T17" fmla="*/ 237 h 1259"/>
                  <a:gd name="T18" fmla="*/ 1868 w 2226"/>
                  <a:gd name="T19" fmla="*/ 294 h 1259"/>
                  <a:gd name="T20" fmla="*/ 1932 w 2226"/>
                  <a:gd name="T21" fmla="*/ 359 h 1259"/>
                  <a:gd name="T22" fmla="*/ 1989 w 2226"/>
                  <a:gd name="T23" fmla="*/ 427 h 1259"/>
                  <a:gd name="T24" fmla="*/ 2043 w 2226"/>
                  <a:gd name="T25" fmla="*/ 500 h 1259"/>
                  <a:gd name="T26" fmla="*/ 2090 w 2226"/>
                  <a:gd name="T27" fmla="*/ 578 h 1259"/>
                  <a:gd name="T28" fmla="*/ 2130 w 2226"/>
                  <a:gd name="T29" fmla="*/ 660 h 1259"/>
                  <a:gd name="T30" fmla="*/ 2164 w 2226"/>
                  <a:gd name="T31" fmla="*/ 744 h 1259"/>
                  <a:gd name="T32" fmla="*/ 2191 w 2226"/>
                  <a:gd name="T33" fmla="*/ 833 h 1259"/>
                  <a:gd name="T34" fmla="*/ 2211 w 2226"/>
                  <a:gd name="T35" fmla="*/ 925 h 1259"/>
                  <a:gd name="T36" fmla="*/ 2223 w 2226"/>
                  <a:gd name="T37" fmla="*/ 1018 h 1259"/>
                  <a:gd name="T38" fmla="*/ 2226 w 2226"/>
                  <a:gd name="T39" fmla="*/ 1114 h 1259"/>
                  <a:gd name="T40" fmla="*/ 2223 w 2226"/>
                  <a:gd name="T41" fmla="*/ 1147 h 1259"/>
                  <a:gd name="T42" fmla="*/ 2212 w 2226"/>
                  <a:gd name="T43" fmla="*/ 1178 h 1259"/>
                  <a:gd name="T44" fmla="*/ 2195 w 2226"/>
                  <a:gd name="T45" fmla="*/ 1205 h 1259"/>
                  <a:gd name="T46" fmla="*/ 2173 w 2226"/>
                  <a:gd name="T47" fmla="*/ 1228 h 1259"/>
                  <a:gd name="T48" fmla="*/ 2146 w 2226"/>
                  <a:gd name="T49" fmla="*/ 1245 h 1259"/>
                  <a:gd name="T50" fmla="*/ 2115 w 2226"/>
                  <a:gd name="T51" fmla="*/ 1255 h 1259"/>
                  <a:gd name="T52" fmla="*/ 2082 w 2226"/>
                  <a:gd name="T53" fmla="*/ 1259 h 1259"/>
                  <a:gd name="T54" fmla="*/ 144 w 2226"/>
                  <a:gd name="T55" fmla="*/ 1259 h 1259"/>
                  <a:gd name="T56" fmla="*/ 111 w 2226"/>
                  <a:gd name="T57" fmla="*/ 1255 h 1259"/>
                  <a:gd name="T58" fmla="*/ 80 w 2226"/>
                  <a:gd name="T59" fmla="*/ 1245 h 1259"/>
                  <a:gd name="T60" fmla="*/ 53 w 2226"/>
                  <a:gd name="T61" fmla="*/ 1228 h 1259"/>
                  <a:gd name="T62" fmla="*/ 31 w 2226"/>
                  <a:gd name="T63" fmla="*/ 1205 h 1259"/>
                  <a:gd name="T64" fmla="*/ 14 w 2226"/>
                  <a:gd name="T65" fmla="*/ 1178 h 1259"/>
                  <a:gd name="T66" fmla="*/ 3 w 2226"/>
                  <a:gd name="T67" fmla="*/ 1147 h 1259"/>
                  <a:gd name="T68" fmla="*/ 0 w 2226"/>
                  <a:gd name="T69" fmla="*/ 1114 h 1259"/>
                  <a:gd name="T70" fmla="*/ 3 w 2226"/>
                  <a:gd name="T71" fmla="*/ 1018 h 1259"/>
                  <a:gd name="T72" fmla="*/ 15 w 2226"/>
                  <a:gd name="T73" fmla="*/ 925 h 1259"/>
                  <a:gd name="T74" fmla="*/ 35 w 2226"/>
                  <a:gd name="T75" fmla="*/ 833 h 1259"/>
                  <a:gd name="T76" fmla="*/ 62 w 2226"/>
                  <a:gd name="T77" fmla="*/ 744 h 1259"/>
                  <a:gd name="T78" fmla="*/ 96 w 2226"/>
                  <a:gd name="T79" fmla="*/ 660 h 1259"/>
                  <a:gd name="T80" fmla="*/ 137 w 2226"/>
                  <a:gd name="T81" fmla="*/ 578 h 1259"/>
                  <a:gd name="T82" fmla="*/ 183 w 2226"/>
                  <a:gd name="T83" fmla="*/ 500 h 1259"/>
                  <a:gd name="T84" fmla="*/ 237 w 2226"/>
                  <a:gd name="T85" fmla="*/ 427 h 1259"/>
                  <a:gd name="T86" fmla="*/ 294 w 2226"/>
                  <a:gd name="T87" fmla="*/ 359 h 1259"/>
                  <a:gd name="T88" fmla="*/ 358 w 2226"/>
                  <a:gd name="T89" fmla="*/ 294 h 1259"/>
                  <a:gd name="T90" fmla="*/ 427 w 2226"/>
                  <a:gd name="T91" fmla="*/ 237 h 1259"/>
                  <a:gd name="T92" fmla="*/ 500 w 2226"/>
                  <a:gd name="T93" fmla="*/ 184 h 1259"/>
                  <a:gd name="T94" fmla="*/ 578 w 2226"/>
                  <a:gd name="T95" fmla="*/ 136 h 1259"/>
                  <a:gd name="T96" fmla="*/ 659 w 2226"/>
                  <a:gd name="T97" fmla="*/ 97 h 1259"/>
                  <a:gd name="T98" fmla="*/ 744 w 2226"/>
                  <a:gd name="T99" fmla="*/ 62 h 1259"/>
                  <a:gd name="T100" fmla="*/ 833 w 2226"/>
                  <a:gd name="T101" fmla="*/ 35 h 1259"/>
                  <a:gd name="T102" fmla="*/ 923 w 2226"/>
                  <a:gd name="T103" fmla="*/ 15 h 1259"/>
                  <a:gd name="T104" fmla="*/ 1017 w 2226"/>
                  <a:gd name="T105" fmla="*/ 4 h 1259"/>
                  <a:gd name="T106" fmla="*/ 1112 w 2226"/>
                  <a:gd name="T107"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6" h="1259">
                    <a:moveTo>
                      <a:pt x="1112" y="0"/>
                    </a:moveTo>
                    <a:lnTo>
                      <a:pt x="1209" y="4"/>
                    </a:lnTo>
                    <a:lnTo>
                      <a:pt x="1303" y="15"/>
                    </a:lnTo>
                    <a:lnTo>
                      <a:pt x="1393" y="35"/>
                    </a:lnTo>
                    <a:lnTo>
                      <a:pt x="1482" y="62"/>
                    </a:lnTo>
                    <a:lnTo>
                      <a:pt x="1567" y="97"/>
                    </a:lnTo>
                    <a:lnTo>
                      <a:pt x="1648" y="136"/>
                    </a:lnTo>
                    <a:lnTo>
                      <a:pt x="1726" y="184"/>
                    </a:lnTo>
                    <a:lnTo>
                      <a:pt x="1799" y="237"/>
                    </a:lnTo>
                    <a:lnTo>
                      <a:pt x="1868" y="294"/>
                    </a:lnTo>
                    <a:lnTo>
                      <a:pt x="1932" y="359"/>
                    </a:lnTo>
                    <a:lnTo>
                      <a:pt x="1989" y="427"/>
                    </a:lnTo>
                    <a:lnTo>
                      <a:pt x="2043" y="500"/>
                    </a:lnTo>
                    <a:lnTo>
                      <a:pt x="2090" y="578"/>
                    </a:lnTo>
                    <a:lnTo>
                      <a:pt x="2130" y="660"/>
                    </a:lnTo>
                    <a:lnTo>
                      <a:pt x="2164" y="744"/>
                    </a:lnTo>
                    <a:lnTo>
                      <a:pt x="2191" y="833"/>
                    </a:lnTo>
                    <a:lnTo>
                      <a:pt x="2211" y="925"/>
                    </a:lnTo>
                    <a:lnTo>
                      <a:pt x="2223" y="1018"/>
                    </a:lnTo>
                    <a:lnTo>
                      <a:pt x="2226" y="1114"/>
                    </a:lnTo>
                    <a:lnTo>
                      <a:pt x="2223" y="1147"/>
                    </a:lnTo>
                    <a:lnTo>
                      <a:pt x="2212" y="1178"/>
                    </a:lnTo>
                    <a:lnTo>
                      <a:pt x="2195" y="1205"/>
                    </a:lnTo>
                    <a:lnTo>
                      <a:pt x="2173" y="1228"/>
                    </a:lnTo>
                    <a:lnTo>
                      <a:pt x="2146" y="1245"/>
                    </a:lnTo>
                    <a:lnTo>
                      <a:pt x="2115" y="1255"/>
                    </a:lnTo>
                    <a:lnTo>
                      <a:pt x="2082" y="1259"/>
                    </a:lnTo>
                    <a:lnTo>
                      <a:pt x="144" y="1259"/>
                    </a:lnTo>
                    <a:lnTo>
                      <a:pt x="111" y="1255"/>
                    </a:lnTo>
                    <a:lnTo>
                      <a:pt x="80" y="1245"/>
                    </a:lnTo>
                    <a:lnTo>
                      <a:pt x="53" y="1228"/>
                    </a:lnTo>
                    <a:lnTo>
                      <a:pt x="31" y="1205"/>
                    </a:lnTo>
                    <a:lnTo>
                      <a:pt x="14" y="1178"/>
                    </a:lnTo>
                    <a:lnTo>
                      <a:pt x="3" y="1147"/>
                    </a:lnTo>
                    <a:lnTo>
                      <a:pt x="0" y="1114"/>
                    </a:lnTo>
                    <a:lnTo>
                      <a:pt x="3" y="1018"/>
                    </a:lnTo>
                    <a:lnTo>
                      <a:pt x="15" y="925"/>
                    </a:lnTo>
                    <a:lnTo>
                      <a:pt x="35" y="833"/>
                    </a:lnTo>
                    <a:lnTo>
                      <a:pt x="62" y="744"/>
                    </a:lnTo>
                    <a:lnTo>
                      <a:pt x="96" y="660"/>
                    </a:lnTo>
                    <a:lnTo>
                      <a:pt x="137" y="578"/>
                    </a:lnTo>
                    <a:lnTo>
                      <a:pt x="183" y="500"/>
                    </a:lnTo>
                    <a:lnTo>
                      <a:pt x="237" y="427"/>
                    </a:lnTo>
                    <a:lnTo>
                      <a:pt x="294" y="359"/>
                    </a:lnTo>
                    <a:lnTo>
                      <a:pt x="358" y="294"/>
                    </a:lnTo>
                    <a:lnTo>
                      <a:pt x="427" y="237"/>
                    </a:lnTo>
                    <a:lnTo>
                      <a:pt x="500" y="184"/>
                    </a:lnTo>
                    <a:lnTo>
                      <a:pt x="578" y="136"/>
                    </a:lnTo>
                    <a:lnTo>
                      <a:pt x="659" y="97"/>
                    </a:lnTo>
                    <a:lnTo>
                      <a:pt x="744" y="62"/>
                    </a:lnTo>
                    <a:lnTo>
                      <a:pt x="833" y="35"/>
                    </a:lnTo>
                    <a:lnTo>
                      <a:pt x="923" y="15"/>
                    </a:lnTo>
                    <a:lnTo>
                      <a:pt x="1017" y="4"/>
                    </a:lnTo>
                    <a:lnTo>
                      <a:pt x="11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grpSp>
        <p:sp>
          <p:nvSpPr>
            <p:cNvPr id="95" name="Freeform 40">
              <a:extLst>
                <a:ext uri="{FF2B5EF4-FFF2-40B4-BE49-F238E27FC236}">
                  <a16:creationId xmlns:a16="http://schemas.microsoft.com/office/drawing/2014/main" id="{839BB699-F215-4944-84BA-ECC1DB4A448B}"/>
                </a:ext>
              </a:extLst>
            </p:cNvPr>
            <p:cNvSpPr>
              <a:spLocks noEditPoints="1"/>
            </p:cNvSpPr>
            <p:nvPr/>
          </p:nvSpPr>
          <p:spPr bwMode="auto">
            <a:xfrm>
              <a:off x="6117224" y="3594635"/>
              <a:ext cx="779680" cy="870719"/>
            </a:xfrm>
            <a:custGeom>
              <a:avLst/>
              <a:gdLst>
                <a:gd name="T0" fmla="*/ 2212 w 3006"/>
                <a:gd name="T1" fmla="*/ 2620 h 3357"/>
                <a:gd name="T2" fmla="*/ 2150 w 3006"/>
                <a:gd name="T3" fmla="*/ 2656 h 3357"/>
                <a:gd name="T4" fmla="*/ 1569 w 3006"/>
                <a:gd name="T5" fmla="*/ 2742 h 3357"/>
                <a:gd name="T6" fmla="*/ 1775 w 3006"/>
                <a:gd name="T7" fmla="*/ 2796 h 3357"/>
                <a:gd name="T8" fmla="*/ 1989 w 3006"/>
                <a:gd name="T9" fmla="*/ 2777 h 3357"/>
                <a:gd name="T10" fmla="*/ 2183 w 3006"/>
                <a:gd name="T11" fmla="*/ 2688 h 3357"/>
                <a:gd name="T12" fmla="*/ 2340 w 3006"/>
                <a:gd name="T13" fmla="*/ 2527 h 3357"/>
                <a:gd name="T14" fmla="*/ 2430 w 3006"/>
                <a:gd name="T15" fmla="*/ 2320 h 3357"/>
                <a:gd name="T16" fmla="*/ 2441 w 3006"/>
                <a:gd name="T17" fmla="*/ 2098 h 3357"/>
                <a:gd name="T18" fmla="*/ 2370 w 3006"/>
                <a:gd name="T19" fmla="*/ 1885 h 3357"/>
                <a:gd name="T20" fmla="*/ 2244 w 3006"/>
                <a:gd name="T21" fmla="*/ 1726 h 3357"/>
                <a:gd name="T22" fmla="*/ 1721 w 3006"/>
                <a:gd name="T23" fmla="*/ 1574 h 3357"/>
                <a:gd name="T24" fmla="*/ 1521 w 3006"/>
                <a:gd name="T25" fmla="*/ 1647 h 3357"/>
                <a:gd name="T26" fmla="*/ 1354 w 3006"/>
                <a:gd name="T27" fmla="*/ 1787 h 3357"/>
                <a:gd name="T28" fmla="*/ 1719 w 3006"/>
                <a:gd name="T29" fmla="*/ 1880 h 3357"/>
                <a:gd name="T30" fmla="*/ 1770 w 3006"/>
                <a:gd name="T31" fmla="*/ 1931 h 3357"/>
                <a:gd name="T32" fmla="*/ 1751 w 3006"/>
                <a:gd name="T33" fmla="*/ 2002 h 3357"/>
                <a:gd name="T34" fmla="*/ 1232 w 3006"/>
                <a:gd name="T35" fmla="*/ 2023 h 3357"/>
                <a:gd name="T36" fmla="*/ 1215 w 3006"/>
                <a:gd name="T37" fmla="*/ 2245 h 3357"/>
                <a:gd name="T38" fmla="*/ 1278 w 3006"/>
                <a:gd name="T39" fmla="*/ 2461 h 3357"/>
                <a:gd name="T40" fmla="*/ 2030 w 3006"/>
                <a:gd name="T41" fmla="*/ 1599 h 3357"/>
                <a:gd name="T42" fmla="*/ 1829 w 3006"/>
                <a:gd name="T43" fmla="*/ 1565 h 3357"/>
                <a:gd name="T44" fmla="*/ 1582 w 3006"/>
                <a:gd name="T45" fmla="*/ 372 h 3357"/>
                <a:gd name="T46" fmla="*/ 997 w 3006"/>
                <a:gd name="T47" fmla="*/ 2256 h 3357"/>
                <a:gd name="T48" fmla="*/ 1015 w 3006"/>
                <a:gd name="T49" fmla="*/ 1988 h 3357"/>
                <a:gd name="T50" fmla="*/ 389 w 3006"/>
                <a:gd name="T51" fmla="*/ 1856 h 3357"/>
                <a:gd name="T52" fmla="*/ 338 w 3006"/>
                <a:gd name="T53" fmla="*/ 1806 h 3357"/>
                <a:gd name="T54" fmla="*/ 356 w 3006"/>
                <a:gd name="T55" fmla="*/ 1735 h 3357"/>
                <a:gd name="T56" fmla="*/ 1136 w 3006"/>
                <a:gd name="T57" fmla="*/ 1714 h 3357"/>
                <a:gd name="T58" fmla="*/ 1283 w 3006"/>
                <a:gd name="T59" fmla="*/ 1549 h 3357"/>
                <a:gd name="T60" fmla="*/ 372 w 3006"/>
                <a:gd name="T61" fmla="*/ 1501 h 3357"/>
                <a:gd name="T62" fmla="*/ 335 w 3006"/>
                <a:gd name="T63" fmla="*/ 1437 h 3357"/>
                <a:gd name="T64" fmla="*/ 372 w 3006"/>
                <a:gd name="T65" fmla="*/ 1375 h 3357"/>
                <a:gd name="T66" fmla="*/ 1712 w 3006"/>
                <a:gd name="T67" fmla="*/ 1354 h 3357"/>
                <a:gd name="T68" fmla="*/ 1899 w 3006"/>
                <a:gd name="T69" fmla="*/ 752 h 3357"/>
                <a:gd name="T70" fmla="*/ 1405 w 3006"/>
                <a:gd name="T71" fmla="*/ 727 h 3357"/>
                <a:gd name="T72" fmla="*/ 1364 w 3006"/>
                <a:gd name="T73" fmla="*/ 642 h 3357"/>
                <a:gd name="T74" fmla="*/ 1473 w 3006"/>
                <a:gd name="T75" fmla="*/ 0 h 3357"/>
                <a:gd name="T76" fmla="*/ 1551 w 3006"/>
                <a:gd name="T77" fmla="*/ 32 h 3357"/>
                <a:gd name="T78" fmla="*/ 2115 w 3006"/>
                <a:gd name="T79" fmla="*/ 621 h 3357"/>
                <a:gd name="T80" fmla="*/ 2227 w 3006"/>
                <a:gd name="T81" fmla="*/ 1446 h 3357"/>
                <a:gd name="T82" fmla="*/ 2420 w 3006"/>
                <a:gd name="T83" fmla="*/ 1592 h 3357"/>
                <a:gd name="T84" fmla="*/ 2573 w 3006"/>
                <a:gd name="T85" fmla="*/ 1800 h 3357"/>
                <a:gd name="T86" fmla="*/ 2653 w 3006"/>
                <a:gd name="T87" fmla="*/ 2037 h 3357"/>
                <a:gd name="T88" fmla="*/ 2658 w 3006"/>
                <a:gd name="T89" fmla="*/ 2285 h 3357"/>
                <a:gd name="T90" fmla="*/ 2591 w 3006"/>
                <a:gd name="T91" fmla="*/ 2525 h 3357"/>
                <a:gd name="T92" fmla="*/ 2973 w 3006"/>
                <a:gd name="T93" fmla="*/ 3171 h 3357"/>
                <a:gd name="T94" fmla="*/ 3006 w 3006"/>
                <a:gd name="T95" fmla="*/ 3247 h 3357"/>
                <a:gd name="T96" fmla="*/ 2973 w 3006"/>
                <a:gd name="T97" fmla="*/ 3325 h 3357"/>
                <a:gd name="T98" fmla="*/ 2896 w 3006"/>
                <a:gd name="T99" fmla="*/ 3357 h 3357"/>
                <a:gd name="T100" fmla="*/ 2820 w 3006"/>
                <a:gd name="T101" fmla="*/ 3325 h 3357"/>
                <a:gd name="T102" fmla="*/ 2162 w 3006"/>
                <a:gd name="T103" fmla="*/ 2948 h 3357"/>
                <a:gd name="T104" fmla="*/ 1898 w 3006"/>
                <a:gd name="T105" fmla="*/ 3014 h 3357"/>
                <a:gd name="T106" fmla="*/ 1633 w 3006"/>
                <a:gd name="T107" fmla="*/ 2994 h 3357"/>
                <a:gd name="T108" fmla="*/ 1393 w 3006"/>
                <a:gd name="T109" fmla="*/ 2895 h 3357"/>
                <a:gd name="T110" fmla="*/ 1197 w 3006"/>
                <a:gd name="T111" fmla="*/ 2730 h 3357"/>
                <a:gd name="T112" fmla="*/ 1074 w 3006"/>
                <a:gd name="T113" fmla="*/ 2541 h 3357"/>
                <a:gd name="T114" fmla="*/ 41 w 3006"/>
                <a:gd name="T115" fmla="*/ 2517 h 3357"/>
                <a:gd name="T116" fmla="*/ 0 w 3006"/>
                <a:gd name="T117" fmla="*/ 2432 h 3357"/>
                <a:gd name="T118" fmla="*/ 25 w 3006"/>
                <a:gd name="T119" fmla="*/ 41 h 3357"/>
                <a:gd name="T120" fmla="*/ 110 w 3006"/>
                <a:gd name="T121" fmla="*/ 0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06" h="3357">
                  <a:moveTo>
                    <a:pt x="2222" y="1707"/>
                  </a:moveTo>
                  <a:lnTo>
                    <a:pt x="2222" y="2584"/>
                  </a:lnTo>
                  <a:lnTo>
                    <a:pt x="2220" y="2603"/>
                  </a:lnTo>
                  <a:lnTo>
                    <a:pt x="2212" y="2620"/>
                  </a:lnTo>
                  <a:lnTo>
                    <a:pt x="2201" y="2635"/>
                  </a:lnTo>
                  <a:lnTo>
                    <a:pt x="2187" y="2646"/>
                  </a:lnTo>
                  <a:lnTo>
                    <a:pt x="2169" y="2653"/>
                  </a:lnTo>
                  <a:lnTo>
                    <a:pt x="2150" y="2656"/>
                  </a:lnTo>
                  <a:lnTo>
                    <a:pt x="1435" y="2656"/>
                  </a:lnTo>
                  <a:lnTo>
                    <a:pt x="1477" y="2689"/>
                  </a:lnTo>
                  <a:lnTo>
                    <a:pt x="1522" y="2718"/>
                  </a:lnTo>
                  <a:lnTo>
                    <a:pt x="1569" y="2742"/>
                  </a:lnTo>
                  <a:lnTo>
                    <a:pt x="1618" y="2762"/>
                  </a:lnTo>
                  <a:lnTo>
                    <a:pt x="1669" y="2778"/>
                  </a:lnTo>
                  <a:lnTo>
                    <a:pt x="1722" y="2789"/>
                  </a:lnTo>
                  <a:lnTo>
                    <a:pt x="1775" y="2796"/>
                  </a:lnTo>
                  <a:lnTo>
                    <a:pt x="1829" y="2798"/>
                  </a:lnTo>
                  <a:lnTo>
                    <a:pt x="1883" y="2796"/>
                  </a:lnTo>
                  <a:lnTo>
                    <a:pt x="1937" y="2789"/>
                  </a:lnTo>
                  <a:lnTo>
                    <a:pt x="1989" y="2777"/>
                  </a:lnTo>
                  <a:lnTo>
                    <a:pt x="2040" y="2762"/>
                  </a:lnTo>
                  <a:lnTo>
                    <a:pt x="2089" y="2741"/>
                  </a:lnTo>
                  <a:lnTo>
                    <a:pt x="2137" y="2717"/>
                  </a:lnTo>
                  <a:lnTo>
                    <a:pt x="2183" y="2688"/>
                  </a:lnTo>
                  <a:lnTo>
                    <a:pt x="2226" y="2654"/>
                  </a:lnTo>
                  <a:lnTo>
                    <a:pt x="2265" y="2617"/>
                  </a:lnTo>
                  <a:lnTo>
                    <a:pt x="2305" y="2573"/>
                  </a:lnTo>
                  <a:lnTo>
                    <a:pt x="2340" y="2527"/>
                  </a:lnTo>
                  <a:lnTo>
                    <a:pt x="2370" y="2478"/>
                  </a:lnTo>
                  <a:lnTo>
                    <a:pt x="2396" y="2427"/>
                  </a:lnTo>
                  <a:lnTo>
                    <a:pt x="2415" y="2374"/>
                  </a:lnTo>
                  <a:lnTo>
                    <a:pt x="2430" y="2320"/>
                  </a:lnTo>
                  <a:lnTo>
                    <a:pt x="2441" y="2265"/>
                  </a:lnTo>
                  <a:lnTo>
                    <a:pt x="2446" y="2209"/>
                  </a:lnTo>
                  <a:lnTo>
                    <a:pt x="2446" y="2154"/>
                  </a:lnTo>
                  <a:lnTo>
                    <a:pt x="2441" y="2098"/>
                  </a:lnTo>
                  <a:lnTo>
                    <a:pt x="2430" y="2044"/>
                  </a:lnTo>
                  <a:lnTo>
                    <a:pt x="2415" y="1989"/>
                  </a:lnTo>
                  <a:lnTo>
                    <a:pt x="2396" y="1936"/>
                  </a:lnTo>
                  <a:lnTo>
                    <a:pt x="2370" y="1885"/>
                  </a:lnTo>
                  <a:lnTo>
                    <a:pt x="2340" y="1836"/>
                  </a:lnTo>
                  <a:lnTo>
                    <a:pt x="2305" y="1789"/>
                  </a:lnTo>
                  <a:lnTo>
                    <a:pt x="2265" y="1746"/>
                  </a:lnTo>
                  <a:lnTo>
                    <a:pt x="2244" y="1726"/>
                  </a:lnTo>
                  <a:lnTo>
                    <a:pt x="2222" y="1707"/>
                  </a:lnTo>
                  <a:close/>
                  <a:moveTo>
                    <a:pt x="1829" y="1565"/>
                  </a:moveTo>
                  <a:lnTo>
                    <a:pt x="1774" y="1567"/>
                  </a:lnTo>
                  <a:lnTo>
                    <a:pt x="1721" y="1574"/>
                  </a:lnTo>
                  <a:lnTo>
                    <a:pt x="1668" y="1585"/>
                  </a:lnTo>
                  <a:lnTo>
                    <a:pt x="1617" y="1602"/>
                  </a:lnTo>
                  <a:lnTo>
                    <a:pt x="1568" y="1622"/>
                  </a:lnTo>
                  <a:lnTo>
                    <a:pt x="1521" y="1647"/>
                  </a:lnTo>
                  <a:lnTo>
                    <a:pt x="1475" y="1675"/>
                  </a:lnTo>
                  <a:lnTo>
                    <a:pt x="1432" y="1708"/>
                  </a:lnTo>
                  <a:lnTo>
                    <a:pt x="1392" y="1746"/>
                  </a:lnTo>
                  <a:lnTo>
                    <a:pt x="1354" y="1787"/>
                  </a:lnTo>
                  <a:lnTo>
                    <a:pt x="1320" y="1831"/>
                  </a:lnTo>
                  <a:lnTo>
                    <a:pt x="1291" y="1878"/>
                  </a:lnTo>
                  <a:lnTo>
                    <a:pt x="1700" y="1878"/>
                  </a:lnTo>
                  <a:lnTo>
                    <a:pt x="1719" y="1880"/>
                  </a:lnTo>
                  <a:lnTo>
                    <a:pt x="1736" y="1887"/>
                  </a:lnTo>
                  <a:lnTo>
                    <a:pt x="1751" y="1899"/>
                  </a:lnTo>
                  <a:lnTo>
                    <a:pt x="1763" y="1914"/>
                  </a:lnTo>
                  <a:lnTo>
                    <a:pt x="1770" y="1931"/>
                  </a:lnTo>
                  <a:lnTo>
                    <a:pt x="1773" y="1951"/>
                  </a:lnTo>
                  <a:lnTo>
                    <a:pt x="1770" y="1970"/>
                  </a:lnTo>
                  <a:lnTo>
                    <a:pt x="1763" y="1987"/>
                  </a:lnTo>
                  <a:lnTo>
                    <a:pt x="1751" y="2002"/>
                  </a:lnTo>
                  <a:lnTo>
                    <a:pt x="1736" y="2013"/>
                  </a:lnTo>
                  <a:lnTo>
                    <a:pt x="1719" y="2020"/>
                  </a:lnTo>
                  <a:lnTo>
                    <a:pt x="1700" y="2023"/>
                  </a:lnTo>
                  <a:lnTo>
                    <a:pt x="1232" y="2023"/>
                  </a:lnTo>
                  <a:lnTo>
                    <a:pt x="1220" y="2078"/>
                  </a:lnTo>
                  <a:lnTo>
                    <a:pt x="1214" y="2134"/>
                  </a:lnTo>
                  <a:lnTo>
                    <a:pt x="1212" y="2190"/>
                  </a:lnTo>
                  <a:lnTo>
                    <a:pt x="1215" y="2245"/>
                  </a:lnTo>
                  <a:lnTo>
                    <a:pt x="1223" y="2300"/>
                  </a:lnTo>
                  <a:lnTo>
                    <a:pt x="1236" y="2356"/>
                  </a:lnTo>
                  <a:lnTo>
                    <a:pt x="1255" y="2409"/>
                  </a:lnTo>
                  <a:lnTo>
                    <a:pt x="1278" y="2461"/>
                  </a:lnTo>
                  <a:lnTo>
                    <a:pt x="1307" y="2511"/>
                  </a:lnTo>
                  <a:lnTo>
                    <a:pt x="2077" y="2511"/>
                  </a:lnTo>
                  <a:lnTo>
                    <a:pt x="2077" y="1617"/>
                  </a:lnTo>
                  <a:lnTo>
                    <a:pt x="2030" y="1599"/>
                  </a:lnTo>
                  <a:lnTo>
                    <a:pt x="1981" y="1583"/>
                  </a:lnTo>
                  <a:lnTo>
                    <a:pt x="1932" y="1573"/>
                  </a:lnTo>
                  <a:lnTo>
                    <a:pt x="1880" y="1567"/>
                  </a:lnTo>
                  <a:lnTo>
                    <a:pt x="1829" y="1565"/>
                  </a:lnTo>
                  <a:close/>
                  <a:moveTo>
                    <a:pt x="1582" y="372"/>
                  </a:moveTo>
                  <a:lnTo>
                    <a:pt x="1582" y="533"/>
                  </a:lnTo>
                  <a:lnTo>
                    <a:pt x="1744" y="533"/>
                  </a:lnTo>
                  <a:lnTo>
                    <a:pt x="1582" y="372"/>
                  </a:lnTo>
                  <a:close/>
                  <a:moveTo>
                    <a:pt x="219" y="218"/>
                  </a:moveTo>
                  <a:lnTo>
                    <a:pt x="219" y="2323"/>
                  </a:lnTo>
                  <a:lnTo>
                    <a:pt x="1005" y="2323"/>
                  </a:lnTo>
                  <a:lnTo>
                    <a:pt x="997" y="2256"/>
                  </a:lnTo>
                  <a:lnTo>
                    <a:pt x="992" y="2189"/>
                  </a:lnTo>
                  <a:lnTo>
                    <a:pt x="995" y="2121"/>
                  </a:lnTo>
                  <a:lnTo>
                    <a:pt x="1003" y="2055"/>
                  </a:lnTo>
                  <a:lnTo>
                    <a:pt x="1015" y="1988"/>
                  </a:lnTo>
                  <a:lnTo>
                    <a:pt x="1033" y="1923"/>
                  </a:lnTo>
                  <a:lnTo>
                    <a:pt x="1057" y="1860"/>
                  </a:lnTo>
                  <a:lnTo>
                    <a:pt x="409" y="1860"/>
                  </a:lnTo>
                  <a:lnTo>
                    <a:pt x="389" y="1856"/>
                  </a:lnTo>
                  <a:lnTo>
                    <a:pt x="372" y="1849"/>
                  </a:lnTo>
                  <a:lnTo>
                    <a:pt x="356" y="1838"/>
                  </a:lnTo>
                  <a:lnTo>
                    <a:pt x="345" y="1824"/>
                  </a:lnTo>
                  <a:lnTo>
                    <a:pt x="338" y="1806"/>
                  </a:lnTo>
                  <a:lnTo>
                    <a:pt x="335" y="1787"/>
                  </a:lnTo>
                  <a:lnTo>
                    <a:pt x="338" y="1767"/>
                  </a:lnTo>
                  <a:lnTo>
                    <a:pt x="345" y="1750"/>
                  </a:lnTo>
                  <a:lnTo>
                    <a:pt x="356" y="1735"/>
                  </a:lnTo>
                  <a:lnTo>
                    <a:pt x="372" y="1723"/>
                  </a:lnTo>
                  <a:lnTo>
                    <a:pt x="389" y="1716"/>
                  </a:lnTo>
                  <a:lnTo>
                    <a:pt x="409" y="1714"/>
                  </a:lnTo>
                  <a:lnTo>
                    <a:pt x="1136" y="1714"/>
                  </a:lnTo>
                  <a:lnTo>
                    <a:pt x="1167" y="1671"/>
                  </a:lnTo>
                  <a:lnTo>
                    <a:pt x="1200" y="1630"/>
                  </a:lnTo>
                  <a:lnTo>
                    <a:pt x="1237" y="1592"/>
                  </a:lnTo>
                  <a:lnTo>
                    <a:pt x="1283" y="1549"/>
                  </a:lnTo>
                  <a:lnTo>
                    <a:pt x="1331" y="1510"/>
                  </a:lnTo>
                  <a:lnTo>
                    <a:pt x="409" y="1510"/>
                  </a:lnTo>
                  <a:lnTo>
                    <a:pt x="389" y="1508"/>
                  </a:lnTo>
                  <a:lnTo>
                    <a:pt x="372" y="1501"/>
                  </a:lnTo>
                  <a:lnTo>
                    <a:pt x="356" y="1489"/>
                  </a:lnTo>
                  <a:lnTo>
                    <a:pt x="345" y="1474"/>
                  </a:lnTo>
                  <a:lnTo>
                    <a:pt x="338" y="1457"/>
                  </a:lnTo>
                  <a:lnTo>
                    <a:pt x="335" y="1437"/>
                  </a:lnTo>
                  <a:lnTo>
                    <a:pt x="338" y="1418"/>
                  </a:lnTo>
                  <a:lnTo>
                    <a:pt x="345" y="1400"/>
                  </a:lnTo>
                  <a:lnTo>
                    <a:pt x="356" y="1386"/>
                  </a:lnTo>
                  <a:lnTo>
                    <a:pt x="372" y="1375"/>
                  </a:lnTo>
                  <a:lnTo>
                    <a:pt x="389" y="1368"/>
                  </a:lnTo>
                  <a:lnTo>
                    <a:pt x="409" y="1365"/>
                  </a:lnTo>
                  <a:lnTo>
                    <a:pt x="1655" y="1365"/>
                  </a:lnTo>
                  <a:lnTo>
                    <a:pt x="1712" y="1354"/>
                  </a:lnTo>
                  <a:lnTo>
                    <a:pt x="1770" y="1348"/>
                  </a:lnTo>
                  <a:lnTo>
                    <a:pt x="1829" y="1346"/>
                  </a:lnTo>
                  <a:lnTo>
                    <a:pt x="1899" y="1349"/>
                  </a:lnTo>
                  <a:lnTo>
                    <a:pt x="1899" y="752"/>
                  </a:lnTo>
                  <a:lnTo>
                    <a:pt x="1473" y="752"/>
                  </a:lnTo>
                  <a:lnTo>
                    <a:pt x="1448" y="749"/>
                  </a:lnTo>
                  <a:lnTo>
                    <a:pt x="1426" y="741"/>
                  </a:lnTo>
                  <a:lnTo>
                    <a:pt x="1405" y="727"/>
                  </a:lnTo>
                  <a:lnTo>
                    <a:pt x="1388" y="711"/>
                  </a:lnTo>
                  <a:lnTo>
                    <a:pt x="1375" y="691"/>
                  </a:lnTo>
                  <a:lnTo>
                    <a:pt x="1367" y="668"/>
                  </a:lnTo>
                  <a:lnTo>
                    <a:pt x="1364" y="642"/>
                  </a:lnTo>
                  <a:lnTo>
                    <a:pt x="1364" y="218"/>
                  </a:lnTo>
                  <a:lnTo>
                    <a:pt x="219" y="218"/>
                  </a:lnTo>
                  <a:close/>
                  <a:moveTo>
                    <a:pt x="110" y="0"/>
                  </a:moveTo>
                  <a:lnTo>
                    <a:pt x="1473" y="0"/>
                  </a:lnTo>
                  <a:lnTo>
                    <a:pt x="1494" y="2"/>
                  </a:lnTo>
                  <a:lnTo>
                    <a:pt x="1515" y="8"/>
                  </a:lnTo>
                  <a:lnTo>
                    <a:pt x="1534" y="19"/>
                  </a:lnTo>
                  <a:lnTo>
                    <a:pt x="1551" y="32"/>
                  </a:lnTo>
                  <a:lnTo>
                    <a:pt x="2085" y="566"/>
                  </a:lnTo>
                  <a:lnTo>
                    <a:pt x="2099" y="582"/>
                  </a:lnTo>
                  <a:lnTo>
                    <a:pt x="2109" y="601"/>
                  </a:lnTo>
                  <a:lnTo>
                    <a:pt x="2115" y="621"/>
                  </a:lnTo>
                  <a:lnTo>
                    <a:pt x="2117" y="642"/>
                  </a:lnTo>
                  <a:lnTo>
                    <a:pt x="2117" y="1397"/>
                  </a:lnTo>
                  <a:lnTo>
                    <a:pt x="2172" y="1420"/>
                  </a:lnTo>
                  <a:lnTo>
                    <a:pt x="2227" y="1446"/>
                  </a:lnTo>
                  <a:lnTo>
                    <a:pt x="2278" y="1477"/>
                  </a:lnTo>
                  <a:lnTo>
                    <a:pt x="2328" y="1512"/>
                  </a:lnTo>
                  <a:lnTo>
                    <a:pt x="2375" y="1550"/>
                  </a:lnTo>
                  <a:lnTo>
                    <a:pt x="2420" y="1592"/>
                  </a:lnTo>
                  <a:lnTo>
                    <a:pt x="2465" y="1640"/>
                  </a:lnTo>
                  <a:lnTo>
                    <a:pt x="2505" y="1691"/>
                  </a:lnTo>
                  <a:lnTo>
                    <a:pt x="2541" y="1745"/>
                  </a:lnTo>
                  <a:lnTo>
                    <a:pt x="2573" y="1800"/>
                  </a:lnTo>
                  <a:lnTo>
                    <a:pt x="2599" y="1857"/>
                  </a:lnTo>
                  <a:lnTo>
                    <a:pt x="2622" y="1917"/>
                  </a:lnTo>
                  <a:lnTo>
                    <a:pt x="2639" y="1976"/>
                  </a:lnTo>
                  <a:lnTo>
                    <a:pt x="2653" y="2037"/>
                  </a:lnTo>
                  <a:lnTo>
                    <a:pt x="2661" y="2099"/>
                  </a:lnTo>
                  <a:lnTo>
                    <a:pt x="2664" y="2161"/>
                  </a:lnTo>
                  <a:lnTo>
                    <a:pt x="2664" y="2224"/>
                  </a:lnTo>
                  <a:lnTo>
                    <a:pt x="2658" y="2285"/>
                  </a:lnTo>
                  <a:lnTo>
                    <a:pt x="2649" y="2346"/>
                  </a:lnTo>
                  <a:lnTo>
                    <a:pt x="2634" y="2408"/>
                  </a:lnTo>
                  <a:lnTo>
                    <a:pt x="2615" y="2467"/>
                  </a:lnTo>
                  <a:lnTo>
                    <a:pt x="2591" y="2525"/>
                  </a:lnTo>
                  <a:lnTo>
                    <a:pt x="2563" y="2583"/>
                  </a:lnTo>
                  <a:lnTo>
                    <a:pt x="2530" y="2637"/>
                  </a:lnTo>
                  <a:lnTo>
                    <a:pt x="2492" y="2690"/>
                  </a:lnTo>
                  <a:lnTo>
                    <a:pt x="2973" y="3171"/>
                  </a:lnTo>
                  <a:lnTo>
                    <a:pt x="2988" y="3188"/>
                  </a:lnTo>
                  <a:lnTo>
                    <a:pt x="2998" y="3206"/>
                  </a:lnTo>
                  <a:lnTo>
                    <a:pt x="3004" y="3227"/>
                  </a:lnTo>
                  <a:lnTo>
                    <a:pt x="3006" y="3247"/>
                  </a:lnTo>
                  <a:lnTo>
                    <a:pt x="3004" y="3269"/>
                  </a:lnTo>
                  <a:lnTo>
                    <a:pt x="2998" y="3289"/>
                  </a:lnTo>
                  <a:lnTo>
                    <a:pt x="2988" y="3308"/>
                  </a:lnTo>
                  <a:lnTo>
                    <a:pt x="2973" y="3325"/>
                  </a:lnTo>
                  <a:lnTo>
                    <a:pt x="2957" y="3339"/>
                  </a:lnTo>
                  <a:lnTo>
                    <a:pt x="2937" y="3349"/>
                  </a:lnTo>
                  <a:lnTo>
                    <a:pt x="2917" y="3355"/>
                  </a:lnTo>
                  <a:lnTo>
                    <a:pt x="2896" y="3357"/>
                  </a:lnTo>
                  <a:lnTo>
                    <a:pt x="2876" y="3355"/>
                  </a:lnTo>
                  <a:lnTo>
                    <a:pt x="2855" y="3349"/>
                  </a:lnTo>
                  <a:lnTo>
                    <a:pt x="2836" y="3339"/>
                  </a:lnTo>
                  <a:lnTo>
                    <a:pt x="2820" y="3325"/>
                  </a:lnTo>
                  <a:lnTo>
                    <a:pt x="2338" y="2844"/>
                  </a:lnTo>
                  <a:lnTo>
                    <a:pt x="2282" y="2884"/>
                  </a:lnTo>
                  <a:lnTo>
                    <a:pt x="2223" y="2918"/>
                  </a:lnTo>
                  <a:lnTo>
                    <a:pt x="2162" y="2948"/>
                  </a:lnTo>
                  <a:lnTo>
                    <a:pt x="2099" y="2972"/>
                  </a:lnTo>
                  <a:lnTo>
                    <a:pt x="2033" y="2992"/>
                  </a:lnTo>
                  <a:lnTo>
                    <a:pt x="1966" y="3005"/>
                  </a:lnTo>
                  <a:lnTo>
                    <a:pt x="1898" y="3014"/>
                  </a:lnTo>
                  <a:lnTo>
                    <a:pt x="1829" y="3016"/>
                  </a:lnTo>
                  <a:lnTo>
                    <a:pt x="1763" y="3014"/>
                  </a:lnTo>
                  <a:lnTo>
                    <a:pt x="1697" y="3006"/>
                  </a:lnTo>
                  <a:lnTo>
                    <a:pt x="1633" y="2994"/>
                  </a:lnTo>
                  <a:lnTo>
                    <a:pt x="1570" y="2976"/>
                  </a:lnTo>
                  <a:lnTo>
                    <a:pt x="1509" y="2954"/>
                  </a:lnTo>
                  <a:lnTo>
                    <a:pt x="1449" y="2926"/>
                  </a:lnTo>
                  <a:lnTo>
                    <a:pt x="1393" y="2895"/>
                  </a:lnTo>
                  <a:lnTo>
                    <a:pt x="1339" y="2858"/>
                  </a:lnTo>
                  <a:lnTo>
                    <a:pt x="1286" y="2817"/>
                  </a:lnTo>
                  <a:lnTo>
                    <a:pt x="1237" y="2772"/>
                  </a:lnTo>
                  <a:lnTo>
                    <a:pt x="1197" y="2730"/>
                  </a:lnTo>
                  <a:lnTo>
                    <a:pt x="1161" y="2685"/>
                  </a:lnTo>
                  <a:lnTo>
                    <a:pt x="1129" y="2639"/>
                  </a:lnTo>
                  <a:lnTo>
                    <a:pt x="1100" y="2591"/>
                  </a:lnTo>
                  <a:lnTo>
                    <a:pt x="1074" y="2541"/>
                  </a:lnTo>
                  <a:lnTo>
                    <a:pt x="110" y="2541"/>
                  </a:lnTo>
                  <a:lnTo>
                    <a:pt x="85" y="2539"/>
                  </a:lnTo>
                  <a:lnTo>
                    <a:pt x="61" y="2530"/>
                  </a:lnTo>
                  <a:lnTo>
                    <a:pt x="41" y="2517"/>
                  </a:lnTo>
                  <a:lnTo>
                    <a:pt x="25" y="2500"/>
                  </a:lnTo>
                  <a:lnTo>
                    <a:pt x="11" y="2480"/>
                  </a:lnTo>
                  <a:lnTo>
                    <a:pt x="3" y="2457"/>
                  </a:lnTo>
                  <a:lnTo>
                    <a:pt x="0" y="2432"/>
                  </a:lnTo>
                  <a:lnTo>
                    <a:pt x="0" y="109"/>
                  </a:lnTo>
                  <a:lnTo>
                    <a:pt x="3" y="84"/>
                  </a:lnTo>
                  <a:lnTo>
                    <a:pt x="11" y="61"/>
                  </a:lnTo>
                  <a:lnTo>
                    <a:pt x="25" y="41"/>
                  </a:lnTo>
                  <a:lnTo>
                    <a:pt x="41" y="24"/>
                  </a:lnTo>
                  <a:lnTo>
                    <a:pt x="61" y="10"/>
                  </a:lnTo>
                  <a:lnTo>
                    <a:pt x="85" y="2"/>
                  </a:lnTo>
                  <a:lnTo>
                    <a:pt x="110"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dirty="0"/>
            </a:p>
          </p:txBody>
        </p:sp>
        <p:sp>
          <p:nvSpPr>
            <p:cNvPr id="96" name="Oval 95">
              <a:extLst>
                <a:ext uri="{FF2B5EF4-FFF2-40B4-BE49-F238E27FC236}">
                  <a16:creationId xmlns:a16="http://schemas.microsoft.com/office/drawing/2014/main" id="{DE3361EB-1295-4C42-A310-A43A8F5F9344}"/>
                </a:ext>
              </a:extLst>
            </p:cNvPr>
            <p:cNvSpPr/>
            <p:nvPr/>
          </p:nvSpPr>
          <p:spPr>
            <a:xfrm>
              <a:off x="6044269" y="4451071"/>
              <a:ext cx="805708" cy="805707"/>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600" b="1"/>
                <a:t>03</a:t>
              </a:r>
            </a:p>
          </p:txBody>
        </p:sp>
      </p:grpSp>
      <p:sp>
        <p:nvSpPr>
          <p:cNvPr id="111" name="Rectangle 110">
            <a:extLst>
              <a:ext uri="{FF2B5EF4-FFF2-40B4-BE49-F238E27FC236}">
                <a16:creationId xmlns:a16="http://schemas.microsoft.com/office/drawing/2014/main" id="{50EF05ED-2FAB-E240-AC3F-8DDC6F6EF539}"/>
              </a:ext>
            </a:extLst>
          </p:cNvPr>
          <p:cNvSpPr/>
          <p:nvPr>
            <p:custDataLst>
              <p:tags r:id="rId8"/>
            </p:custDataLst>
          </p:nvPr>
        </p:nvSpPr>
        <p:spPr>
          <a:xfrm>
            <a:off x="1916371" y="3781663"/>
            <a:ext cx="9322905" cy="3064461"/>
          </a:xfrm>
          <a:prstGeom prst="rect">
            <a:avLst/>
          </a:prstGeom>
          <a:solidFill>
            <a:schemeClr val="accent5"/>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100">
              <a:solidFill>
                <a:schemeClr val="bg1"/>
              </a:solidFill>
            </a:endParaRPr>
          </a:p>
        </p:txBody>
      </p:sp>
      <p:sp>
        <p:nvSpPr>
          <p:cNvPr id="112" name="Title 3">
            <a:extLst>
              <a:ext uri="{FF2B5EF4-FFF2-40B4-BE49-F238E27FC236}">
                <a16:creationId xmlns:a16="http://schemas.microsoft.com/office/drawing/2014/main" id="{5AF74080-8E69-714E-BB05-65A5CA682588}"/>
              </a:ext>
            </a:extLst>
          </p:cNvPr>
          <p:cNvSpPr txBox="1">
            <a:spLocks/>
          </p:cNvSpPr>
          <p:nvPr>
            <p:custDataLst>
              <p:tags r:id="rId9"/>
            </p:custDataLst>
          </p:nvPr>
        </p:nvSpPr>
        <p:spPr>
          <a:xfrm>
            <a:off x="2416709" y="4186625"/>
            <a:ext cx="8457168" cy="2151592"/>
          </a:xfrm>
          <a:prstGeom prst="rect">
            <a:avLst/>
          </a:prstGeom>
        </p:spPr>
        <p:txBody>
          <a:bodyPr rtlCol="0" anchor="ctr"/>
          <a:lstStyle>
            <a:lvl1pPr algn="ctr" rtl="0" eaLnBrk="1" fontAlgn="base" hangingPunct="1">
              <a:spcBef>
                <a:spcPct val="0"/>
              </a:spcBef>
              <a:spcAft>
                <a:spcPct val="0"/>
              </a:spcAft>
              <a:defRPr sz="4800" b="0" cap="all" baseline="0">
                <a:solidFill>
                  <a:schemeClr val="tx2"/>
                </a:solidFill>
                <a:latin typeface="Calibri Light" panose="020F0302020204030204" pitchFamily="34" charset="0"/>
                <a:ea typeface="MS PGothic" pitchFamily="34" charset="-128"/>
                <a:cs typeface="Calibri"/>
                <a:sym typeface="Gill Sans" charset="0"/>
              </a:defRPr>
            </a:lvl1pPr>
            <a:lvl2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2pPr>
            <a:lvl3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3pPr>
            <a:lvl4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4pPr>
            <a:lvl5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5pPr>
            <a:lvl6pPr marL="457154"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6pPr>
            <a:lvl7pPr marL="914309"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7pPr>
            <a:lvl8pPr marL="1371463"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8pPr>
            <a:lvl9pPr marL="1828617"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9pPr>
          </a:lstStyle>
          <a:p>
            <a:pPr rtl="0"/>
            <a:r>
              <a:rPr lang="fr" sz="4000" b="1" dirty="0">
                <a:solidFill>
                  <a:schemeClr val="bg1"/>
                </a:solidFill>
                <a:latin typeface="+mn-lt"/>
              </a:rPr>
              <a:t>Conseils pour encourager les personnes à témoigner librement</a:t>
            </a:r>
          </a:p>
        </p:txBody>
      </p:sp>
      <p:sp>
        <p:nvSpPr>
          <p:cNvPr id="113" name="Title 53">
            <a:extLst>
              <a:ext uri="{FF2B5EF4-FFF2-40B4-BE49-F238E27FC236}">
                <a16:creationId xmlns:a16="http://schemas.microsoft.com/office/drawing/2014/main" id="{2099201A-B8B5-F046-9F49-475CC59E5A61}"/>
              </a:ext>
            </a:extLst>
          </p:cNvPr>
          <p:cNvSpPr txBox="1">
            <a:spLocks/>
          </p:cNvSpPr>
          <p:nvPr>
            <p:custDataLst>
              <p:tags r:id="rId10"/>
            </p:custDataLst>
          </p:nvPr>
        </p:nvSpPr>
        <p:spPr>
          <a:xfrm>
            <a:off x="3947598" y="6528533"/>
            <a:ext cx="4913773"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pPr rtl="0"/>
            <a:r>
              <a:rPr lang="fr" sz="3600" dirty="0">
                <a:solidFill>
                  <a:schemeClr val="tx2"/>
                </a:solidFill>
              </a:rPr>
              <a:t>MANUEL – PAGE 54</a:t>
            </a:r>
            <a:endParaRPr lang="fr" sz="3600" b="1" u="sng" dirty="0">
              <a:solidFill>
                <a:srgbClr val="FF0000"/>
              </a:solidFill>
            </a:endParaRPr>
          </a:p>
        </p:txBody>
      </p:sp>
      <p:grpSp>
        <p:nvGrpSpPr>
          <p:cNvPr id="43" name="Group 42">
            <a:extLst>
              <a:ext uri="{FF2B5EF4-FFF2-40B4-BE49-F238E27FC236}">
                <a16:creationId xmlns:a16="http://schemas.microsoft.com/office/drawing/2014/main" id="{C32DB02C-5A74-E247-98BB-106A2084611A}"/>
              </a:ext>
            </a:extLst>
          </p:cNvPr>
          <p:cNvGrpSpPr/>
          <p:nvPr>
            <p:custDataLst>
              <p:tags r:id="rId11"/>
            </p:custDataLst>
          </p:nvPr>
        </p:nvGrpSpPr>
        <p:grpSpPr>
          <a:xfrm>
            <a:off x="6185889" y="3403287"/>
            <a:ext cx="783868" cy="783867"/>
            <a:chOff x="6074504" y="5568057"/>
            <a:chExt cx="933399" cy="933398"/>
          </a:xfrm>
        </p:grpSpPr>
        <p:sp>
          <p:nvSpPr>
            <p:cNvPr id="44" name="Shape 7274">
              <a:extLst>
                <a:ext uri="{FF2B5EF4-FFF2-40B4-BE49-F238E27FC236}">
                  <a16:creationId xmlns:a16="http://schemas.microsoft.com/office/drawing/2014/main" id="{CF882CC0-615B-534A-8CEC-409CABE5500D}"/>
                </a:ext>
              </a:extLst>
            </p:cNvPr>
            <p:cNvSpPr/>
            <p:nvPr/>
          </p:nvSpPr>
          <p:spPr>
            <a:xfrm>
              <a:off x="6074504" y="5568057"/>
              <a:ext cx="933399" cy="933398"/>
            </a:xfrm>
            <a:prstGeom prst="ellipse">
              <a:avLst/>
            </a:prstGeom>
            <a:solidFill>
              <a:schemeClr val="accent5"/>
            </a:solidFill>
            <a:ln w="38100" cap="flat">
              <a:solidFill>
                <a:schemeClr val="bg1"/>
              </a:solidFill>
              <a:miter lim="400000"/>
            </a:ln>
            <a:effectLst>
              <a:outerShdw blurRad="63500" dist="38100" dir="16200000" rotWithShape="0">
                <a:prstClr val="black">
                  <a:alpha val="54000"/>
                </a:prstClr>
              </a:outerShdw>
            </a:effectLst>
          </p:spPr>
          <p:txBody>
            <a:bodyPr wrap="square" lIns="54167" tIns="54167" rIns="54167" bIns="54167" numCol="1" rtlCol="0" anchor="ctr">
              <a:noAutofit/>
            </a:bodyPr>
            <a:lstStyle/>
            <a:p>
              <a:pPr rtl="0">
                <a:defRPr sz="3200">
                  <a:solidFill>
                    <a:srgbClr val="FFFFFF"/>
                  </a:solidFill>
                </a:defRPr>
              </a:pPr>
              <a:endParaRPr sz="1800" dirty="0">
                <a:latin typeface="Calibri Regular"/>
              </a:endParaRPr>
            </a:p>
          </p:txBody>
        </p:sp>
        <p:pic>
          <p:nvPicPr>
            <p:cNvPr id="45" name="Picture 44">
              <a:extLst>
                <a:ext uri="{FF2B5EF4-FFF2-40B4-BE49-F238E27FC236}">
                  <a16:creationId xmlns:a16="http://schemas.microsoft.com/office/drawing/2014/main" id="{8F5BB061-52ED-6A4C-A06D-664EAA288E75}"/>
                </a:ext>
              </a:extLst>
            </p:cNvPr>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6198664" y="5659552"/>
              <a:ext cx="695336" cy="690473"/>
            </a:xfrm>
            <a:prstGeom prst="rect">
              <a:avLst/>
            </a:prstGeom>
          </p:spPr>
        </p:pic>
      </p:grpSp>
      <p:sp>
        <p:nvSpPr>
          <p:cNvPr id="116" name="Rectangle 115">
            <a:extLst>
              <a:ext uri="{FF2B5EF4-FFF2-40B4-BE49-F238E27FC236}">
                <a16:creationId xmlns:a16="http://schemas.microsoft.com/office/drawing/2014/main" id="{8537142B-60FB-7548-A96D-FA27952409F7}"/>
              </a:ext>
            </a:extLst>
          </p:cNvPr>
          <p:cNvSpPr/>
          <p:nvPr>
            <p:custDataLst>
              <p:tags r:id="rId12"/>
            </p:custDataLst>
          </p:nvPr>
        </p:nvSpPr>
        <p:spPr>
          <a:xfrm>
            <a:off x="4015385" y="2513022"/>
            <a:ext cx="5037175" cy="523220"/>
          </a:xfrm>
          <a:prstGeom prst="rect">
            <a:avLst/>
          </a:prstGeom>
          <a:solidFill>
            <a:schemeClr val="accent5"/>
          </a:solidFill>
        </p:spPr>
        <p:txBody>
          <a:bodyPr wrap="square" rtlCol="0">
            <a:spAutoFit/>
          </a:bodyPr>
          <a:lstStyle/>
          <a:p>
            <a:pPr algn="ctr" rtl="0"/>
            <a:r>
              <a:rPr lang="fr" sz="2800" b="1">
                <a:solidFill>
                  <a:schemeClr val="bg1"/>
                </a:solidFill>
              </a:rPr>
              <a:t>Fiche de conseils</a:t>
            </a:r>
          </a:p>
        </p:txBody>
      </p:sp>
      <p:pic>
        <p:nvPicPr>
          <p:cNvPr id="61" name="Picture 8">
            <a:extLst>
              <a:ext uri="{FF2B5EF4-FFF2-40B4-BE49-F238E27FC236}">
                <a16:creationId xmlns:a16="http://schemas.microsoft.com/office/drawing/2014/main" id="{B1DBBFF0-8061-724C-B80E-BEF343024BF1}"/>
              </a:ext>
            </a:extLst>
          </p:cNvPr>
          <p:cNvPicPr>
            <a:picLocks noChangeAspect="1"/>
          </p:cNvPicPr>
          <p:nvPr>
            <p:custDataLst>
              <p:tags r:id="rId13"/>
            </p:custDataLst>
          </p:nvPr>
        </p:nvPicPr>
        <p:blipFill rotWithShape="1">
          <a:blip r:embed="rId19"/>
          <a:srcRect l="20653" r="43197" b="39823"/>
          <a:stretch/>
        </p:blipFill>
        <p:spPr>
          <a:xfrm>
            <a:off x="9259278" y="6501455"/>
            <a:ext cx="1993264" cy="3318171"/>
          </a:xfrm>
          <a:prstGeom prst="rect">
            <a:avLst/>
          </a:prstGeom>
        </p:spPr>
      </p:pic>
      <p:pic>
        <p:nvPicPr>
          <p:cNvPr id="65" name="Picture 64">
            <a:extLst>
              <a:ext uri="{FF2B5EF4-FFF2-40B4-BE49-F238E27FC236}">
                <a16:creationId xmlns:a16="http://schemas.microsoft.com/office/drawing/2014/main" id="{DD057CA7-BCA4-7F4F-B036-0AC3AD3FF2C1}"/>
              </a:ext>
            </a:extLst>
          </p:cNvPr>
          <p:cNvPicPr>
            <a:picLocks noChangeAspect="1"/>
          </p:cNvPicPr>
          <p:nvPr>
            <p:custDataLst>
              <p:tags r:id="rId14"/>
            </p:custDataLst>
          </p:nvPr>
        </p:nvPicPr>
        <p:blipFill rotWithShape="1">
          <a:blip r:embed="rId20"/>
          <a:srcRect l="11926" t="9816" r="56636" b="48055"/>
          <a:stretch/>
        </p:blipFill>
        <p:spPr>
          <a:xfrm>
            <a:off x="1312054" y="6781898"/>
            <a:ext cx="2219999" cy="2974878"/>
          </a:xfrm>
          <a:prstGeom prst="rect">
            <a:avLst/>
          </a:prstGeom>
        </p:spPr>
      </p:pic>
      <p:pic>
        <p:nvPicPr>
          <p:cNvPr id="64" name="Picture 8">
            <a:extLst>
              <a:ext uri="{FF2B5EF4-FFF2-40B4-BE49-F238E27FC236}">
                <a16:creationId xmlns:a16="http://schemas.microsoft.com/office/drawing/2014/main" id="{9491E7CB-BD1E-8F49-9106-910C9088178B}"/>
              </a:ext>
            </a:extLst>
          </p:cNvPr>
          <p:cNvPicPr>
            <a:picLocks noChangeAspect="1"/>
          </p:cNvPicPr>
          <p:nvPr>
            <p:custDataLst>
              <p:tags r:id="rId15"/>
            </p:custDataLst>
          </p:nvPr>
        </p:nvPicPr>
        <p:blipFill>
          <a:blip r:embed="rId21"/>
          <a:stretch>
            <a:fillRect/>
          </a:stretch>
        </p:blipFill>
        <p:spPr>
          <a:xfrm>
            <a:off x="2653880" y="6557125"/>
            <a:ext cx="7064017" cy="3532009"/>
          </a:xfrm>
          <a:prstGeom prst="rect">
            <a:avLst/>
          </a:prstGeom>
        </p:spPr>
      </p:pic>
    </p:spTree>
    <p:extLst>
      <p:ext uri="{BB962C8B-B14F-4D97-AF65-F5344CB8AC3E}">
        <p14:creationId xmlns:p14="http://schemas.microsoft.com/office/powerpoint/2010/main" val="2474128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C885FC-D169-4917-9B49-020453FD4C3E}"/>
              </a:ext>
            </a:extLst>
          </p:cNvPr>
          <p:cNvPicPr>
            <a:picLocks noChangeAspect="1"/>
          </p:cNvPicPr>
          <p:nvPr>
            <p:custDataLst>
              <p:tags r:id="rId1"/>
            </p:custDataLst>
          </p:nvPr>
        </p:nvPicPr>
        <p:blipFill rotWithShape="1">
          <a:blip r:embed="rId10">
            <a:extLst>
              <a:ext uri="{BEBA8EAE-BF5A-486C-A8C5-ECC9F3942E4B}">
                <a14:imgProps xmlns:a14="http://schemas.microsoft.com/office/drawing/2010/main">
                  <a14:imgLayer>
                    <a14:imgEffect>
                      <a14:brightnessContrast contrast="-40000"/>
                    </a14:imgEffect>
                  </a14:imgLayer>
                </a14:imgProps>
              </a:ext>
            </a:extLst>
          </a:blip>
          <a:srcRect l="6154"/>
          <a:stretch/>
        </p:blipFill>
        <p:spPr>
          <a:xfrm>
            <a:off x="-7938" y="-17676"/>
            <a:ext cx="13011152" cy="9447180"/>
          </a:xfrm>
          <a:prstGeom prst="rect">
            <a:avLst/>
          </a:prstGeom>
        </p:spPr>
      </p:pic>
      <p:sp>
        <p:nvSpPr>
          <p:cNvPr id="55297" name="Picture 2"/>
          <p:cNvSpPr>
            <a:spLocks noChangeAspect="1"/>
          </p:cNvSpPr>
          <p:nvPr>
            <p:custDataLst>
              <p:tags r:id="rId2"/>
            </p:custDataLst>
          </p:nvPr>
        </p:nvSpPr>
        <p:spPr bwMode="auto">
          <a:xfrm>
            <a:off x="0" y="2183"/>
            <a:ext cx="12995276" cy="9752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endParaRPr lang="en-US" altLang="en-US" dirty="0">
              <a:latin typeface="Calibri Regular"/>
            </a:endParaRPr>
          </a:p>
        </p:txBody>
      </p:sp>
      <p:sp>
        <p:nvSpPr>
          <p:cNvPr id="55301" name="Title 1"/>
          <p:cNvSpPr>
            <a:spLocks noGrp="1"/>
          </p:cNvSpPr>
          <p:nvPr>
            <p:ph type="ctrTitle" idx="4294967295"/>
            <p:custDataLst>
              <p:tags r:id="rId3"/>
            </p:custDataLst>
          </p:nvPr>
        </p:nvSpPr>
        <p:spPr bwMode="auto">
          <a:xfrm>
            <a:off x="3155579" y="6795775"/>
            <a:ext cx="6723529" cy="1103312"/>
          </a:xfrm>
          <a:prstGeom prst="rect">
            <a:avLst/>
          </a:prstGeom>
          <a:solidFill>
            <a:schemeClr val="accent2"/>
          </a:solidFill>
        </p:spPr>
        <p:txBody>
          <a:bodyPr rtlCol="0">
            <a:normAutofit/>
          </a:bodyPr>
          <a:lstStyle/>
          <a:p>
            <a:pPr rtl="0"/>
            <a:r>
              <a:rPr lang="fr">
                <a:solidFill>
                  <a:schemeClr val="bg1"/>
                </a:solidFill>
                <a:latin typeface="Calibri" charset="0"/>
                <a:ea typeface="MS PGothic" charset="-128"/>
                <a:cs typeface="Calibri" charset="0"/>
              </a:rPr>
              <a:t>MENER DES ENTRETIENS</a:t>
            </a:r>
          </a:p>
        </p:txBody>
      </p:sp>
      <p:sp>
        <p:nvSpPr>
          <p:cNvPr id="7" name="Title 1"/>
          <p:cNvSpPr txBox="1">
            <a:spLocks/>
          </p:cNvSpPr>
          <p:nvPr>
            <p:custDataLst>
              <p:tags r:id="rId4"/>
            </p:custDataLst>
          </p:nvPr>
        </p:nvSpPr>
        <p:spPr bwMode="auto">
          <a:xfrm>
            <a:off x="4391509" y="7875418"/>
            <a:ext cx="4212258" cy="838086"/>
          </a:xfrm>
          <a:prstGeom prst="rect">
            <a:avLst/>
          </a:prstGeom>
          <a:solidFill>
            <a:schemeClr val="accent4"/>
          </a:solidFill>
        </p:spPr>
        <p:txBody>
          <a:bodyPr rtlCol="0" anchor="ctr"/>
          <a:lstStyle>
            <a:lvl1pPr algn="l" rtl="0" eaLnBrk="0" fontAlgn="base" hangingPunct="0">
              <a:spcBef>
                <a:spcPct val="0"/>
              </a:spcBef>
              <a:spcAft>
                <a:spcPct val="0"/>
              </a:spcAft>
              <a:defRPr sz="6000" b="1">
                <a:solidFill>
                  <a:srgbClr val="5B5B5B"/>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algn="ctr" rtl="0">
              <a:defRPr/>
            </a:pPr>
            <a:r>
              <a:rPr lang="fr" sz="5000" b="0" kern="0">
                <a:solidFill>
                  <a:schemeClr val="bg1"/>
                </a:solidFill>
                <a:latin typeface="Calibri" pitchFamily="34" charset="0"/>
              </a:rPr>
              <a:t>Modules </a:t>
            </a:r>
            <a:r>
              <a:rPr lang="fr" sz="5000" kern="0">
                <a:solidFill>
                  <a:schemeClr val="bg1"/>
                </a:solidFill>
                <a:latin typeface="Calibri" pitchFamily="34" charset="0"/>
              </a:rPr>
              <a:t>8 et 9</a:t>
            </a:r>
          </a:p>
        </p:txBody>
      </p:sp>
      <p:grpSp>
        <p:nvGrpSpPr>
          <p:cNvPr id="13" name="Group 12">
            <a:extLst>
              <a:ext uri="{FF2B5EF4-FFF2-40B4-BE49-F238E27FC236}">
                <a16:creationId xmlns:a16="http://schemas.microsoft.com/office/drawing/2014/main" id="{2311A10D-AE69-824A-B2DA-B7B39D5651E9}"/>
              </a:ext>
            </a:extLst>
          </p:cNvPr>
          <p:cNvGrpSpPr/>
          <p:nvPr>
            <p:custDataLst>
              <p:tags r:id="rId5"/>
            </p:custDataLst>
          </p:nvPr>
        </p:nvGrpSpPr>
        <p:grpSpPr>
          <a:xfrm>
            <a:off x="0" y="9407592"/>
            <a:ext cx="13003213" cy="431871"/>
            <a:chOff x="1" y="9426435"/>
            <a:chExt cx="13004800" cy="472939"/>
          </a:xfrm>
        </p:grpSpPr>
        <p:sp>
          <p:nvSpPr>
            <p:cNvPr id="14" name="Shape 606">
              <a:extLst>
                <a:ext uri="{FF2B5EF4-FFF2-40B4-BE49-F238E27FC236}">
                  <a16:creationId xmlns:a16="http://schemas.microsoft.com/office/drawing/2014/main" id="{A7715771-A0EB-EE4B-9719-55F87022237B}"/>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15" name="Shape 607">
              <a:extLst>
                <a:ext uri="{FF2B5EF4-FFF2-40B4-BE49-F238E27FC236}">
                  <a16:creationId xmlns:a16="http://schemas.microsoft.com/office/drawing/2014/main" id="{B0E834EE-3256-0B4E-80F5-6EC7CF3B7CC7}"/>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16" name="Shape 608">
              <a:extLst>
                <a:ext uri="{FF2B5EF4-FFF2-40B4-BE49-F238E27FC236}">
                  <a16:creationId xmlns:a16="http://schemas.microsoft.com/office/drawing/2014/main" id="{D6B0D6CC-E71D-2C48-A733-59FD1D8C123C}"/>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17" name="Shape 609">
              <a:extLst>
                <a:ext uri="{FF2B5EF4-FFF2-40B4-BE49-F238E27FC236}">
                  <a16:creationId xmlns:a16="http://schemas.microsoft.com/office/drawing/2014/main" id="{031A65C8-2E45-3E46-A8C2-087A01678E30}"/>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18" name="Shape 610">
              <a:extLst>
                <a:ext uri="{FF2B5EF4-FFF2-40B4-BE49-F238E27FC236}">
                  <a16:creationId xmlns:a16="http://schemas.microsoft.com/office/drawing/2014/main" id="{E019C976-8AC5-D84D-BD93-BBC7F3908F90}"/>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19" name="Shape 610">
              <a:extLst>
                <a:ext uri="{FF2B5EF4-FFF2-40B4-BE49-F238E27FC236}">
                  <a16:creationId xmlns:a16="http://schemas.microsoft.com/office/drawing/2014/main" id="{4DB0B77C-B7CB-574C-97F3-0C35DE3F8BB9}"/>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20" name="Shape 610">
              <a:extLst>
                <a:ext uri="{FF2B5EF4-FFF2-40B4-BE49-F238E27FC236}">
                  <a16:creationId xmlns:a16="http://schemas.microsoft.com/office/drawing/2014/main" id="{5D46EC81-6B18-E34A-AA27-41BB77BB7507}"/>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grpSp>
      <p:sp>
        <p:nvSpPr>
          <p:cNvPr id="23" name="Slide Number Placeholder 5">
            <a:extLst>
              <a:ext uri="{FF2B5EF4-FFF2-40B4-BE49-F238E27FC236}">
                <a16:creationId xmlns:a16="http://schemas.microsoft.com/office/drawing/2014/main" id="{A02DB5B2-C1E6-E040-9B02-7651E020D7DA}"/>
              </a:ext>
            </a:extLst>
          </p:cNvPr>
          <p:cNvSpPr txBox="1">
            <a:spLocks/>
          </p:cNvSpPr>
          <p:nvPr>
            <p:custDataLst>
              <p:tags r:id="rId6"/>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3</a:t>
            </a:fld>
            <a:endParaRPr lang="en-US" altLang="en-US" sz="1200" dirty="0">
              <a:solidFill>
                <a:schemeClr val="bg1"/>
              </a:solidFill>
            </a:endParaRPr>
          </a:p>
        </p:txBody>
      </p:sp>
      <p:grpSp>
        <p:nvGrpSpPr>
          <p:cNvPr id="21" name="Group 20">
            <a:extLst>
              <a:ext uri="{FF2B5EF4-FFF2-40B4-BE49-F238E27FC236}">
                <a16:creationId xmlns:a16="http://schemas.microsoft.com/office/drawing/2014/main" id="{A161FDC5-2D95-E349-B1C9-06803CDC9D0F}"/>
              </a:ext>
            </a:extLst>
          </p:cNvPr>
          <p:cNvGrpSpPr/>
          <p:nvPr>
            <p:custDataLst>
              <p:tags r:id="rId7"/>
            </p:custDataLst>
          </p:nvPr>
        </p:nvGrpSpPr>
        <p:grpSpPr>
          <a:xfrm>
            <a:off x="5509581" y="8936492"/>
            <a:ext cx="2041918" cy="473126"/>
            <a:chOff x="5582387" y="8894626"/>
            <a:chExt cx="2041918" cy="473126"/>
          </a:xfrm>
        </p:grpSpPr>
        <p:pic>
          <p:nvPicPr>
            <p:cNvPr id="22" name="Picture 21">
              <a:extLst>
                <a:ext uri="{FF2B5EF4-FFF2-40B4-BE49-F238E27FC236}">
                  <a16:creationId xmlns:a16="http://schemas.microsoft.com/office/drawing/2014/main" id="{B6D58C01-3030-974C-96A4-8F62C0DC35AF}"/>
                </a:ext>
              </a:extLst>
            </p:cNvPr>
            <p:cNvPicPr>
              <a:picLocks noChangeAspect="1"/>
            </p:cNvPicPr>
            <p:nvPr/>
          </p:nvPicPr>
          <p:blipFill rotWithShape="1">
            <a:blip r:embed="rId11"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24" name="Straight Connector 23">
              <a:extLst>
                <a:ext uri="{FF2B5EF4-FFF2-40B4-BE49-F238E27FC236}">
                  <a16:creationId xmlns:a16="http://schemas.microsoft.com/office/drawing/2014/main" id="{06F8F8DA-D457-1141-88D1-700A8127A4AC}"/>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3C2F7184-D27D-0B43-AD17-0E8908340EE7}"/>
                </a:ext>
              </a:extLst>
            </p:cNvPr>
            <p:cNvPicPr>
              <a:picLocks noChangeAspect="1"/>
            </p:cNvPicPr>
            <p:nvPr/>
          </p:nvPicPr>
          <p:blipFill>
            <a:blip r:embed="rId12">
              <a:biLevel thresh="25000"/>
            </a:blip>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3053472630"/>
      </p:ext>
    </p:extLst>
  </p:cSld>
  <p:clrMapOvr>
    <a:masterClrMapping/>
  </p:clrMapOvr>
  <p:transition spd="slow">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 name="Straight Connector 59">
            <a:extLst>
              <a:ext uri="{FF2B5EF4-FFF2-40B4-BE49-F238E27FC236}">
                <a16:creationId xmlns:a16="http://schemas.microsoft.com/office/drawing/2014/main" id="{91DB1723-8CDA-C442-862E-DB8A9E17E72B}"/>
              </a:ext>
            </a:extLst>
          </p:cNvPr>
          <p:cNvCxnSpPr>
            <a:cxnSpLocks/>
          </p:cNvCxnSpPr>
          <p:nvPr>
            <p:custDataLst>
              <p:tags r:id="rId1"/>
            </p:custDataLst>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4" name="Shape 636">
            <a:extLst>
              <a:ext uri="{FF2B5EF4-FFF2-40B4-BE49-F238E27FC236}">
                <a16:creationId xmlns:a16="http://schemas.microsoft.com/office/drawing/2014/main" id="{F10BFEFD-2C1B-0545-B4C5-5525866FFF7B}"/>
              </a:ext>
            </a:extLst>
          </p:cNvPr>
          <p:cNvSpPr>
            <a:spLocks noGrp="1"/>
          </p:cNvSpPr>
          <p:nvPr>
            <p:ph type="title"/>
            <p:custDataLst>
              <p:tags r:id="rId2"/>
            </p:custDataLst>
          </p:nvPr>
        </p:nvSpPr>
        <p:spPr>
          <a:xfrm>
            <a:off x="596827" y="322247"/>
            <a:ext cx="12406386" cy="854455"/>
          </a:xfrm>
        </p:spPr>
        <p:txBody>
          <a:bodyPr rtlCol="0"/>
          <a:lstStyle/>
          <a:p>
            <a:pPr lvl="0" algn="l" rtl="0"/>
            <a:r>
              <a:rPr lang="fr"/>
              <a:t>ANALYSER LE TÉMOIGNAGE</a:t>
            </a:r>
          </a:p>
        </p:txBody>
      </p:sp>
      <p:sp>
        <p:nvSpPr>
          <p:cNvPr id="85" name="Slide Number Placeholder 5">
            <a:extLst>
              <a:ext uri="{FF2B5EF4-FFF2-40B4-BE49-F238E27FC236}">
                <a16:creationId xmlns:a16="http://schemas.microsoft.com/office/drawing/2014/main" id="{CA493BA8-D1E6-7149-9299-1F21DE1B3DEE}"/>
              </a:ext>
            </a:extLst>
          </p:cNvPr>
          <p:cNvSpPr txBox="1">
            <a:spLocks/>
          </p:cNvSpPr>
          <p:nvPr>
            <p:custDataLst>
              <p:tags r:id="rId3"/>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30</a:t>
            </a:fld>
            <a:endParaRPr lang="en-US" altLang="en-US" sz="1200" dirty="0">
              <a:solidFill>
                <a:schemeClr val="bg1"/>
              </a:solidFill>
            </a:endParaRPr>
          </a:p>
        </p:txBody>
      </p:sp>
      <p:grpSp>
        <p:nvGrpSpPr>
          <p:cNvPr id="34" name="Group 33">
            <a:extLst>
              <a:ext uri="{FF2B5EF4-FFF2-40B4-BE49-F238E27FC236}">
                <a16:creationId xmlns:a16="http://schemas.microsoft.com/office/drawing/2014/main" id="{FA56E677-7022-E342-AFB8-274DF8D16981}"/>
              </a:ext>
            </a:extLst>
          </p:cNvPr>
          <p:cNvGrpSpPr/>
          <p:nvPr>
            <p:custDataLst>
              <p:tags r:id="rId4"/>
            </p:custDataLst>
          </p:nvPr>
        </p:nvGrpSpPr>
        <p:grpSpPr>
          <a:xfrm>
            <a:off x="663643" y="1176091"/>
            <a:ext cx="1557043" cy="988197"/>
            <a:chOff x="663643" y="1568537"/>
            <a:chExt cx="2877844" cy="1826460"/>
          </a:xfrm>
        </p:grpSpPr>
        <p:sp>
          <p:nvSpPr>
            <p:cNvPr id="35" name="Notched Right Arrow 34">
              <a:extLst>
                <a:ext uri="{FF2B5EF4-FFF2-40B4-BE49-F238E27FC236}">
                  <a16:creationId xmlns:a16="http://schemas.microsoft.com/office/drawing/2014/main" id="{6B321DAB-7069-AE43-B3A0-8EF6B970EC54}"/>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a:p>
          </p:txBody>
        </p:sp>
        <p:grpSp>
          <p:nvGrpSpPr>
            <p:cNvPr id="36" name="Group 552">
              <a:extLst>
                <a:ext uri="{FF2B5EF4-FFF2-40B4-BE49-F238E27FC236}">
                  <a16:creationId xmlns:a16="http://schemas.microsoft.com/office/drawing/2014/main" id="{90C6E260-0FA7-8546-9A80-AEC39218AAF4}"/>
                </a:ext>
              </a:extLst>
            </p:cNvPr>
            <p:cNvGrpSpPr/>
            <p:nvPr/>
          </p:nvGrpSpPr>
          <p:grpSpPr>
            <a:xfrm>
              <a:off x="1549197" y="1702393"/>
              <a:ext cx="1003522" cy="729835"/>
              <a:chOff x="6238876" y="2390775"/>
              <a:chExt cx="576262" cy="419101"/>
            </a:xfrm>
            <a:solidFill>
              <a:schemeClr val="bg1"/>
            </a:solidFill>
          </p:grpSpPr>
          <p:sp>
            <p:nvSpPr>
              <p:cNvPr id="38" name="Rectangle 89">
                <a:extLst>
                  <a:ext uri="{FF2B5EF4-FFF2-40B4-BE49-F238E27FC236}">
                    <a16:creationId xmlns:a16="http://schemas.microsoft.com/office/drawing/2014/main" id="{31397914-68A4-CA4A-9FCD-70BF3E5351FC}"/>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39" name="Rectangle 90">
                <a:extLst>
                  <a:ext uri="{FF2B5EF4-FFF2-40B4-BE49-F238E27FC236}">
                    <a16:creationId xmlns:a16="http://schemas.microsoft.com/office/drawing/2014/main" id="{AE7DF515-3234-1A41-B345-879BFF4998C2}"/>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40" name="Freeform 91">
                <a:extLst>
                  <a:ext uri="{FF2B5EF4-FFF2-40B4-BE49-F238E27FC236}">
                    <a16:creationId xmlns:a16="http://schemas.microsoft.com/office/drawing/2014/main" id="{21C62E9F-86DD-FD42-87A0-BA73F44411A0}"/>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41" name="Freeform 92">
                <a:extLst>
                  <a:ext uri="{FF2B5EF4-FFF2-40B4-BE49-F238E27FC236}">
                    <a16:creationId xmlns:a16="http://schemas.microsoft.com/office/drawing/2014/main" id="{03F6ADAE-A20A-C94A-AD5E-597093883581}"/>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42" name="Freeform 93">
                <a:extLst>
                  <a:ext uri="{FF2B5EF4-FFF2-40B4-BE49-F238E27FC236}">
                    <a16:creationId xmlns:a16="http://schemas.microsoft.com/office/drawing/2014/main" id="{B823809D-C4CC-B04C-B056-45AE8A9B6997}"/>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50" name="Rectangle 94">
                <a:extLst>
                  <a:ext uri="{FF2B5EF4-FFF2-40B4-BE49-F238E27FC236}">
                    <a16:creationId xmlns:a16="http://schemas.microsoft.com/office/drawing/2014/main" id="{82FA7971-0B1A-CB4D-996E-E96FBA3504F9}"/>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51" name="Freeform 95">
                <a:extLst>
                  <a:ext uri="{FF2B5EF4-FFF2-40B4-BE49-F238E27FC236}">
                    <a16:creationId xmlns:a16="http://schemas.microsoft.com/office/drawing/2014/main" id="{E2B409AE-6F02-734C-9179-1548A072A38C}"/>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52" name="Freeform 96">
                <a:extLst>
                  <a:ext uri="{FF2B5EF4-FFF2-40B4-BE49-F238E27FC236}">
                    <a16:creationId xmlns:a16="http://schemas.microsoft.com/office/drawing/2014/main" id="{9D986864-7266-B64E-A317-7E097ADC9712}"/>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53" name="Rectangle 97">
                <a:extLst>
                  <a:ext uri="{FF2B5EF4-FFF2-40B4-BE49-F238E27FC236}">
                    <a16:creationId xmlns:a16="http://schemas.microsoft.com/office/drawing/2014/main" id="{75331384-E5F6-CE43-8EC5-AD3143AC657C}"/>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54" name="Freeform 98">
                <a:extLst>
                  <a:ext uri="{FF2B5EF4-FFF2-40B4-BE49-F238E27FC236}">
                    <a16:creationId xmlns:a16="http://schemas.microsoft.com/office/drawing/2014/main" id="{338C7D6E-76CA-B548-8404-982342971B0D}"/>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55" name="Freeform 99">
                <a:extLst>
                  <a:ext uri="{FF2B5EF4-FFF2-40B4-BE49-F238E27FC236}">
                    <a16:creationId xmlns:a16="http://schemas.microsoft.com/office/drawing/2014/main" id="{E70AFF6B-0E01-AD45-9BBE-F4A7EB7A1472}"/>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56" name="Freeform 100">
                <a:extLst>
                  <a:ext uri="{FF2B5EF4-FFF2-40B4-BE49-F238E27FC236}">
                    <a16:creationId xmlns:a16="http://schemas.microsoft.com/office/drawing/2014/main" id="{395C0535-E778-6847-AA88-612ADCFF7F91}"/>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57" name="Freeform 101">
                <a:extLst>
                  <a:ext uri="{FF2B5EF4-FFF2-40B4-BE49-F238E27FC236}">
                    <a16:creationId xmlns:a16="http://schemas.microsoft.com/office/drawing/2014/main" id="{AB0A4D8A-3933-7A4B-9D2D-466BB94B5156}"/>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58" name="Freeform 102">
                <a:extLst>
                  <a:ext uri="{FF2B5EF4-FFF2-40B4-BE49-F238E27FC236}">
                    <a16:creationId xmlns:a16="http://schemas.microsoft.com/office/drawing/2014/main" id="{87534C44-91D6-C64C-ACA6-B947B8346E57}"/>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62" name="Freeform 103">
                <a:extLst>
                  <a:ext uri="{FF2B5EF4-FFF2-40B4-BE49-F238E27FC236}">
                    <a16:creationId xmlns:a16="http://schemas.microsoft.com/office/drawing/2014/main" id="{33359ECA-1011-FF4D-B4A8-25630E8BEEE5}"/>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63" name="Freeform 104">
                <a:extLst>
                  <a:ext uri="{FF2B5EF4-FFF2-40B4-BE49-F238E27FC236}">
                    <a16:creationId xmlns:a16="http://schemas.microsoft.com/office/drawing/2014/main" id="{4864B955-96C7-EA45-BFAF-67DC83AC4220}"/>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86" name="Freeform 105">
                <a:extLst>
                  <a:ext uri="{FF2B5EF4-FFF2-40B4-BE49-F238E27FC236}">
                    <a16:creationId xmlns:a16="http://schemas.microsoft.com/office/drawing/2014/main" id="{BB13FFAE-8EA4-6147-B648-4123ACF17E7F}"/>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grpSp>
        <p:sp>
          <p:nvSpPr>
            <p:cNvPr id="37" name="Oval 36">
              <a:extLst>
                <a:ext uri="{FF2B5EF4-FFF2-40B4-BE49-F238E27FC236}">
                  <a16:creationId xmlns:a16="http://schemas.microsoft.com/office/drawing/2014/main" id="{D81E82D3-35F6-BE4B-BCAF-31442798E578}"/>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2000" b="1"/>
                <a:t>01</a:t>
              </a:r>
              <a:endParaRPr lang="en-US" sz="2400" b="1" dirty="0"/>
            </a:p>
          </p:txBody>
        </p:sp>
      </p:grpSp>
      <p:grpSp>
        <p:nvGrpSpPr>
          <p:cNvPr id="87" name="Group 86">
            <a:extLst>
              <a:ext uri="{FF2B5EF4-FFF2-40B4-BE49-F238E27FC236}">
                <a16:creationId xmlns:a16="http://schemas.microsoft.com/office/drawing/2014/main" id="{FE61F13F-6E5D-1A4D-9940-ADCD103D3D86}"/>
              </a:ext>
            </a:extLst>
          </p:cNvPr>
          <p:cNvGrpSpPr/>
          <p:nvPr>
            <p:custDataLst>
              <p:tags r:id="rId5"/>
            </p:custDataLst>
          </p:nvPr>
        </p:nvGrpSpPr>
        <p:grpSpPr>
          <a:xfrm>
            <a:off x="3086760" y="1171630"/>
            <a:ext cx="1542891" cy="975150"/>
            <a:chOff x="2545374" y="3461879"/>
            <a:chExt cx="2877844" cy="1818879"/>
          </a:xfrm>
        </p:grpSpPr>
        <p:sp>
          <p:nvSpPr>
            <p:cNvPr id="88" name="Notched Right Arrow 87">
              <a:extLst>
                <a:ext uri="{FF2B5EF4-FFF2-40B4-BE49-F238E27FC236}">
                  <a16:creationId xmlns:a16="http://schemas.microsoft.com/office/drawing/2014/main" id="{28514786-1761-4042-AEAC-2E03C0EF5EB0}"/>
                </a:ext>
              </a:extLst>
            </p:cNvPr>
            <p:cNvSpPr/>
            <p:nvPr/>
          </p:nvSpPr>
          <p:spPr bwMode="auto">
            <a:xfrm>
              <a:off x="2545374" y="3461879"/>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a:p>
          </p:txBody>
        </p:sp>
        <p:sp>
          <p:nvSpPr>
            <p:cNvPr id="89" name="Freeform 217">
              <a:extLst>
                <a:ext uri="{FF2B5EF4-FFF2-40B4-BE49-F238E27FC236}">
                  <a16:creationId xmlns:a16="http://schemas.microsoft.com/office/drawing/2014/main" id="{6DF80D63-1E92-FB47-9FF6-0A226F97A6A9}"/>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solidFill>
                  <a:schemeClr val="tx1">
                    <a:lumMod val="90000"/>
                    <a:lumOff val="10000"/>
                  </a:schemeClr>
                </a:solidFill>
              </a:endParaRPr>
            </a:p>
          </p:txBody>
        </p:sp>
        <p:sp>
          <p:nvSpPr>
            <p:cNvPr id="90" name="Freeform 218">
              <a:extLst>
                <a:ext uri="{FF2B5EF4-FFF2-40B4-BE49-F238E27FC236}">
                  <a16:creationId xmlns:a16="http://schemas.microsoft.com/office/drawing/2014/main" id="{15979B2A-F1F3-3D4B-8ED8-4804127FFA17}"/>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solidFill>
                  <a:schemeClr val="tx1">
                    <a:lumMod val="90000"/>
                    <a:lumOff val="10000"/>
                  </a:schemeClr>
                </a:solidFill>
              </a:endParaRPr>
            </a:p>
          </p:txBody>
        </p:sp>
        <p:sp>
          <p:nvSpPr>
            <p:cNvPr id="91" name="Oval 90">
              <a:extLst>
                <a:ext uri="{FF2B5EF4-FFF2-40B4-BE49-F238E27FC236}">
                  <a16:creationId xmlns:a16="http://schemas.microsoft.com/office/drawing/2014/main" id="{9968114D-49B0-F347-AD5F-C746814BA591}"/>
                </a:ext>
              </a:extLst>
            </p:cNvPr>
            <p:cNvSpPr/>
            <p:nvPr/>
          </p:nvSpPr>
          <p:spPr>
            <a:xfrm>
              <a:off x="3565632" y="4468536"/>
              <a:ext cx="812221" cy="812222"/>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2000" b="1"/>
                <a:t>02</a:t>
              </a:r>
            </a:p>
          </p:txBody>
        </p:sp>
      </p:grpSp>
      <p:grpSp>
        <p:nvGrpSpPr>
          <p:cNvPr id="92" name="Group 91">
            <a:extLst>
              <a:ext uri="{FF2B5EF4-FFF2-40B4-BE49-F238E27FC236}">
                <a16:creationId xmlns:a16="http://schemas.microsoft.com/office/drawing/2014/main" id="{C1BF0F9F-17A7-4A41-95AB-1AF0189FA939}"/>
              </a:ext>
            </a:extLst>
          </p:cNvPr>
          <p:cNvGrpSpPr/>
          <p:nvPr>
            <p:custDataLst>
              <p:tags r:id="rId6"/>
            </p:custDataLst>
          </p:nvPr>
        </p:nvGrpSpPr>
        <p:grpSpPr>
          <a:xfrm>
            <a:off x="5716551" y="1162143"/>
            <a:ext cx="1555360" cy="970072"/>
            <a:chOff x="5059976" y="3461879"/>
            <a:chExt cx="2877844" cy="1794899"/>
          </a:xfrm>
        </p:grpSpPr>
        <p:sp>
          <p:nvSpPr>
            <p:cNvPr id="93" name="Notched Right Arrow 92">
              <a:extLst>
                <a:ext uri="{FF2B5EF4-FFF2-40B4-BE49-F238E27FC236}">
                  <a16:creationId xmlns:a16="http://schemas.microsoft.com/office/drawing/2014/main" id="{FCD9A2EB-3453-BD44-B5C5-2F6E558BA224}"/>
                </a:ext>
              </a:extLst>
            </p:cNvPr>
            <p:cNvSpPr/>
            <p:nvPr/>
          </p:nvSpPr>
          <p:spPr bwMode="auto">
            <a:xfrm>
              <a:off x="5059976" y="34618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a:p>
          </p:txBody>
        </p:sp>
        <p:grpSp>
          <p:nvGrpSpPr>
            <p:cNvPr id="94" name="Group 93">
              <a:extLst>
                <a:ext uri="{FF2B5EF4-FFF2-40B4-BE49-F238E27FC236}">
                  <a16:creationId xmlns:a16="http://schemas.microsoft.com/office/drawing/2014/main" id="{BD4A15E9-F976-1749-BA36-5CACFAD512B6}"/>
                </a:ext>
              </a:extLst>
            </p:cNvPr>
            <p:cNvGrpSpPr/>
            <p:nvPr/>
          </p:nvGrpSpPr>
          <p:grpSpPr>
            <a:xfrm>
              <a:off x="6277158" y="3667181"/>
              <a:ext cx="220868" cy="263136"/>
              <a:chOff x="4414050" y="5943186"/>
              <a:chExt cx="483298" cy="575789"/>
            </a:xfrm>
            <a:solidFill>
              <a:schemeClr val="bg1"/>
            </a:solidFill>
          </p:grpSpPr>
          <p:sp>
            <p:nvSpPr>
              <p:cNvPr id="97" name="Freeform 871">
                <a:extLst>
                  <a:ext uri="{FF2B5EF4-FFF2-40B4-BE49-F238E27FC236}">
                    <a16:creationId xmlns:a16="http://schemas.microsoft.com/office/drawing/2014/main" id="{E9303892-A20A-314F-BD72-2B2BDB898B16}"/>
                  </a:ext>
                </a:extLst>
              </p:cNvPr>
              <p:cNvSpPr>
                <a:spLocks/>
              </p:cNvSpPr>
              <p:nvPr/>
            </p:nvSpPr>
            <p:spPr bwMode="auto">
              <a:xfrm>
                <a:off x="4525430" y="5943186"/>
                <a:ext cx="260538" cy="261189"/>
              </a:xfrm>
              <a:custGeom>
                <a:avLst/>
                <a:gdLst>
                  <a:gd name="T0" fmla="*/ 599 w 1200"/>
                  <a:gd name="T1" fmla="*/ 0 h 1202"/>
                  <a:gd name="T2" fmla="*/ 670 w 1200"/>
                  <a:gd name="T3" fmla="*/ 5 h 1202"/>
                  <a:gd name="T4" fmla="*/ 738 w 1200"/>
                  <a:gd name="T5" fmla="*/ 16 h 1202"/>
                  <a:gd name="T6" fmla="*/ 803 w 1200"/>
                  <a:gd name="T7" fmla="*/ 36 h 1202"/>
                  <a:gd name="T8" fmla="*/ 864 w 1200"/>
                  <a:gd name="T9" fmla="*/ 61 h 1202"/>
                  <a:gd name="T10" fmla="*/ 921 w 1200"/>
                  <a:gd name="T11" fmla="*/ 93 h 1202"/>
                  <a:gd name="T12" fmla="*/ 975 w 1200"/>
                  <a:gd name="T13" fmla="*/ 132 h 1202"/>
                  <a:gd name="T14" fmla="*/ 1024 w 1200"/>
                  <a:gd name="T15" fmla="*/ 177 h 1202"/>
                  <a:gd name="T16" fmla="*/ 1069 w 1200"/>
                  <a:gd name="T17" fmla="*/ 226 h 1202"/>
                  <a:gd name="T18" fmla="*/ 1107 w 1200"/>
                  <a:gd name="T19" fmla="*/ 280 h 1202"/>
                  <a:gd name="T20" fmla="*/ 1140 w 1200"/>
                  <a:gd name="T21" fmla="*/ 337 h 1202"/>
                  <a:gd name="T22" fmla="*/ 1165 w 1200"/>
                  <a:gd name="T23" fmla="*/ 398 h 1202"/>
                  <a:gd name="T24" fmla="*/ 1185 w 1200"/>
                  <a:gd name="T25" fmla="*/ 463 h 1202"/>
                  <a:gd name="T26" fmla="*/ 1196 w 1200"/>
                  <a:gd name="T27" fmla="*/ 531 h 1202"/>
                  <a:gd name="T28" fmla="*/ 1200 w 1200"/>
                  <a:gd name="T29" fmla="*/ 601 h 1202"/>
                  <a:gd name="T30" fmla="*/ 1196 w 1200"/>
                  <a:gd name="T31" fmla="*/ 672 h 1202"/>
                  <a:gd name="T32" fmla="*/ 1185 w 1200"/>
                  <a:gd name="T33" fmla="*/ 739 h 1202"/>
                  <a:gd name="T34" fmla="*/ 1165 w 1200"/>
                  <a:gd name="T35" fmla="*/ 804 h 1202"/>
                  <a:gd name="T36" fmla="*/ 1140 w 1200"/>
                  <a:gd name="T37" fmla="*/ 865 h 1202"/>
                  <a:gd name="T38" fmla="*/ 1107 w 1200"/>
                  <a:gd name="T39" fmla="*/ 923 h 1202"/>
                  <a:gd name="T40" fmla="*/ 1069 w 1200"/>
                  <a:gd name="T41" fmla="*/ 976 h 1202"/>
                  <a:gd name="T42" fmla="*/ 1024 w 1200"/>
                  <a:gd name="T43" fmla="*/ 1026 h 1202"/>
                  <a:gd name="T44" fmla="*/ 975 w 1200"/>
                  <a:gd name="T45" fmla="*/ 1071 h 1202"/>
                  <a:gd name="T46" fmla="*/ 921 w 1200"/>
                  <a:gd name="T47" fmla="*/ 1109 h 1202"/>
                  <a:gd name="T48" fmla="*/ 864 w 1200"/>
                  <a:gd name="T49" fmla="*/ 1141 h 1202"/>
                  <a:gd name="T50" fmla="*/ 803 w 1200"/>
                  <a:gd name="T51" fmla="*/ 1167 h 1202"/>
                  <a:gd name="T52" fmla="*/ 738 w 1200"/>
                  <a:gd name="T53" fmla="*/ 1186 h 1202"/>
                  <a:gd name="T54" fmla="*/ 670 w 1200"/>
                  <a:gd name="T55" fmla="*/ 1198 h 1202"/>
                  <a:gd name="T56" fmla="*/ 599 w 1200"/>
                  <a:gd name="T57" fmla="*/ 1202 h 1202"/>
                  <a:gd name="T58" fmla="*/ 530 w 1200"/>
                  <a:gd name="T59" fmla="*/ 1198 h 1202"/>
                  <a:gd name="T60" fmla="*/ 462 w 1200"/>
                  <a:gd name="T61" fmla="*/ 1186 h 1202"/>
                  <a:gd name="T62" fmla="*/ 397 w 1200"/>
                  <a:gd name="T63" fmla="*/ 1167 h 1202"/>
                  <a:gd name="T64" fmla="*/ 337 w 1200"/>
                  <a:gd name="T65" fmla="*/ 1141 h 1202"/>
                  <a:gd name="T66" fmla="*/ 279 w 1200"/>
                  <a:gd name="T67" fmla="*/ 1109 h 1202"/>
                  <a:gd name="T68" fmla="*/ 224 w 1200"/>
                  <a:gd name="T69" fmla="*/ 1071 h 1202"/>
                  <a:gd name="T70" fmla="*/ 176 w 1200"/>
                  <a:gd name="T71" fmla="*/ 1026 h 1202"/>
                  <a:gd name="T72" fmla="*/ 131 w 1200"/>
                  <a:gd name="T73" fmla="*/ 976 h 1202"/>
                  <a:gd name="T74" fmla="*/ 93 w 1200"/>
                  <a:gd name="T75" fmla="*/ 923 h 1202"/>
                  <a:gd name="T76" fmla="*/ 60 w 1200"/>
                  <a:gd name="T77" fmla="*/ 865 h 1202"/>
                  <a:gd name="T78" fmla="*/ 35 w 1200"/>
                  <a:gd name="T79" fmla="*/ 804 h 1202"/>
                  <a:gd name="T80" fmla="*/ 15 w 1200"/>
                  <a:gd name="T81" fmla="*/ 739 h 1202"/>
                  <a:gd name="T82" fmla="*/ 4 w 1200"/>
                  <a:gd name="T83" fmla="*/ 672 h 1202"/>
                  <a:gd name="T84" fmla="*/ 0 w 1200"/>
                  <a:gd name="T85" fmla="*/ 601 h 1202"/>
                  <a:gd name="T86" fmla="*/ 4 w 1200"/>
                  <a:gd name="T87" fmla="*/ 531 h 1202"/>
                  <a:gd name="T88" fmla="*/ 15 w 1200"/>
                  <a:gd name="T89" fmla="*/ 463 h 1202"/>
                  <a:gd name="T90" fmla="*/ 35 w 1200"/>
                  <a:gd name="T91" fmla="*/ 398 h 1202"/>
                  <a:gd name="T92" fmla="*/ 60 w 1200"/>
                  <a:gd name="T93" fmla="*/ 337 h 1202"/>
                  <a:gd name="T94" fmla="*/ 93 w 1200"/>
                  <a:gd name="T95" fmla="*/ 280 h 1202"/>
                  <a:gd name="T96" fmla="*/ 131 w 1200"/>
                  <a:gd name="T97" fmla="*/ 226 h 1202"/>
                  <a:gd name="T98" fmla="*/ 176 w 1200"/>
                  <a:gd name="T99" fmla="*/ 177 h 1202"/>
                  <a:gd name="T100" fmla="*/ 224 w 1200"/>
                  <a:gd name="T101" fmla="*/ 132 h 1202"/>
                  <a:gd name="T102" fmla="*/ 279 w 1200"/>
                  <a:gd name="T103" fmla="*/ 93 h 1202"/>
                  <a:gd name="T104" fmla="*/ 337 w 1200"/>
                  <a:gd name="T105" fmla="*/ 61 h 1202"/>
                  <a:gd name="T106" fmla="*/ 397 w 1200"/>
                  <a:gd name="T107" fmla="*/ 36 h 1202"/>
                  <a:gd name="T108" fmla="*/ 462 w 1200"/>
                  <a:gd name="T109" fmla="*/ 16 h 1202"/>
                  <a:gd name="T110" fmla="*/ 530 w 1200"/>
                  <a:gd name="T111" fmla="*/ 5 h 1202"/>
                  <a:gd name="T112" fmla="*/ 599 w 1200"/>
                  <a:gd name="T113"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0" h="1202">
                    <a:moveTo>
                      <a:pt x="599" y="0"/>
                    </a:moveTo>
                    <a:lnTo>
                      <a:pt x="670" y="5"/>
                    </a:lnTo>
                    <a:lnTo>
                      <a:pt x="738" y="16"/>
                    </a:lnTo>
                    <a:lnTo>
                      <a:pt x="803" y="36"/>
                    </a:lnTo>
                    <a:lnTo>
                      <a:pt x="864" y="61"/>
                    </a:lnTo>
                    <a:lnTo>
                      <a:pt x="921" y="93"/>
                    </a:lnTo>
                    <a:lnTo>
                      <a:pt x="975" y="132"/>
                    </a:lnTo>
                    <a:lnTo>
                      <a:pt x="1024" y="177"/>
                    </a:lnTo>
                    <a:lnTo>
                      <a:pt x="1069" y="226"/>
                    </a:lnTo>
                    <a:lnTo>
                      <a:pt x="1107" y="280"/>
                    </a:lnTo>
                    <a:lnTo>
                      <a:pt x="1140" y="337"/>
                    </a:lnTo>
                    <a:lnTo>
                      <a:pt x="1165" y="398"/>
                    </a:lnTo>
                    <a:lnTo>
                      <a:pt x="1185" y="463"/>
                    </a:lnTo>
                    <a:lnTo>
                      <a:pt x="1196" y="531"/>
                    </a:lnTo>
                    <a:lnTo>
                      <a:pt x="1200" y="601"/>
                    </a:lnTo>
                    <a:lnTo>
                      <a:pt x="1196" y="672"/>
                    </a:lnTo>
                    <a:lnTo>
                      <a:pt x="1185" y="739"/>
                    </a:lnTo>
                    <a:lnTo>
                      <a:pt x="1165" y="804"/>
                    </a:lnTo>
                    <a:lnTo>
                      <a:pt x="1140" y="865"/>
                    </a:lnTo>
                    <a:lnTo>
                      <a:pt x="1107" y="923"/>
                    </a:lnTo>
                    <a:lnTo>
                      <a:pt x="1069" y="976"/>
                    </a:lnTo>
                    <a:lnTo>
                      <a:pt x="1024" y="1026"/>
                    </a:lnTo>
                    <a:lnTo>
                      <a:pt x="975" y="1071"/>
                    </a:lnTo>
                    <a:lnTo>
                      <a:pt x="921" y="1109"/>
                    </a:lnTo>
                    <a:lnTo>
                      <a:pt x="864" y="1141"/>
                    </a:lnTo>
                    <a:lnTo>
                      <a:pt x="803" y="1167"/>
                    </a:lnTo>
                    <a:lnTo>
                      <a:pt x="738" y="1186"/>
                    </a:lnTo>
                    <a:lnTo>
                      <a:pt x="670" y="1198"/>
                    </a:lnTo>
                    <a:lnTo>
                      <a:pt x="599" y="1202"/>
                    </a:lnTo>
                    <a:lnTo>
                      <a:pt x="530" y="1198"/>
                    </a:lnTo>
                    <a:lnTo>
                      <a:pt x="462" y="1186"/>
                    </a:lnTo>
                    <a:lnTo>
                      <a:pt x="397" y="1167"/>
                    </a:lnTo>
                    <a:lnTo>
                      <a:pt x="337" y="1141"/>
                    </a:lnTo>
                    <a:lnTo>
                      <a:pt x="279" y="1109"/>
                    </a:lnTo>
                    <a:lnTo>
                      <a:pt x="224" y="1071"/>
                    </a:lnTo>
                    <a:lnTo>
                      <a:pt x="176" y="1026"/>
                    </a:lnTo>
                    <a:lnTo>
                      <a:pt x="131" y="976"/>
                    </a:lnTo>
                    <a:lnTo>
                      <a:pt x="93" y="923"/>
                    </a:lnTo>
                    <a:lnTo>
                      <a:pt x="60" y="865"/>
                    </a:lnTo>
                    <a:lnTo>
                      <a:pt x="35" y="804"/>
                    </a:lnTo>
                    <a:lnTo>
                      <a:pt x="15" y="739"/>
                    </a:lnTo>
                    <a:lnTo>
                      <a:pt x="4" y="672"/>
                    </a:lnTo>
                    <a:lnTo>
                      <a:pt x="0" y="601"/>
                    </a:lnTo>
                    <a:lnTo>
                      <a:pt x="4" y="531"/>
                    </a:lnTo>
                    <a:lnTo>
                      <a:pt x="15" y="463"/>
                    </a:lnTo>
                    <a:lnTo>
                      <a:pt x="35" y="398"/>
                    </a:lnTo>
                    <a:lnTo>
                      <a:pt x="60" y="337"/>
                    </a:lnTo>
                    <a:lnTo>
                      <a:pt x="93" y="280"/>
                    </a:lnTo>
                    <a:lnTo>
                      <a:pt x="131" y="226"/>
                    </a:lnTo>
                    <a:lnTo>
                      <a:pt x="176" y="177"/>
                    </a:lnTo>
                    <a:lnTo>
                      <a:pt x="224" y="132"/>
                    </a:lnTo>
                    <a:lnTo>
                      <a:pt x="279" y="93"/>
                    </a:lnTo>
                    <a:lnTo>
                      <a:pt x="337" y="61"/>
                    </a:lnTo>
                    <a:lnTo>
                      <a:pt x="397" y="36"/>
                    </a:lnTo>
                    <a:lnTo>
                      <a:pt x="462" y="16"/>
                    </a:lnTo>
                    <a:lnTo>
                      <a:pt x="530" y="5"/>
                    </a:lnTo>
                    <a:lnTo>
                      <a:pt x="59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sp>
            <p:nvSpPr>
              <p:cNvPr id="98" name="Freeform 872">
                <a:extLst>
                  <a:ext uri="{FF2B5EF4-FFF2-40B4-BE49-F238E27FC236}">
                    <a16:creationId xmlns:a16="http://schemas.microsoft.com/office/drawing/2014/main" id="{A96144DD-E6DC-4645-B4C1-4002DDC09BDD}"/>
                  </a:ext>
                </a:extLst>
              </p:cNvPr>
              <p:cNvSpPr>
                <a:spLocks/>
              </p:cNvSpPr>
              <p:nvPr/>
            </p:nvSpPr>
            <p:spPr bwMode="auto">
              <a:xfrm>
                <a:off x="4414050" y="6245410"/>
                <a:ext cx="483298" cy="273565"/>
              </a:xfrm>
              <a:custGeom>
                <a:avLst/>
                <a:gdLst>
                  <a:gd name="T0" fmla="*/ 1112 w 2226"/>
                  <a:gd name="T1" fmla="*/ 0 h 1259"/>
                  <a:gd name="T2" fmla="*/ 1209 w 2226"/>
                  <a:gd name="T3" fmla="*/ 4 h 1259"/>
                  <a:gd name="T4" fmla="*/ 1303 w 2226"/>
                  <a:gd name="T5" fmla="*/ 15 h 1259"/>
                  <a:gd name="T6" fmla="*/ 1393 w 2226"/>
                  <a:gd name="T7" fmla="*/ 35 h 1259"/>
                  <a:gd name="T8" fmla="*/ 1482 w 2226"/>
                  <a:gd name="T9" fmla="*/ 62 h 1259"/>
                  <a:gd name="T10" fmla="*/ 1567 w 2226"/>
                  <a:gd name="T11" fmla="*/ 97 h 1259"/>
                  <a:gd name="T12" fmla="*/ 1648 w 2226"/>
                  <a:gd name="T13" fmla="*/ 136 h 1259"/>
                  <a:gd name="T14" fmla="*/ 1726 w 2226"/>
                  <a:gd name="T15" fmla="*/ 184 h 1259"/>
                  <a:gd name="T16" fmla="*/ 1799 w 2226"/>
                  <a:gd name="T17" fmla="*/ 237 h 1259"/>
                  <a:gd name="T18" fmla="*/ 1868 w 2226"/>
                  <a:gd name="T19" fmla="*/ 294 h 1259"/>
                  <a:gd name="T20" fmla="*/ 1932 w 2226"/>
                  <a:gd name="T21" fmla="*/ 359 h 1259"/>
                  <a:gd name="T22" fmla="*/ 1989 w 2226"/>
                  <a:gd name="T23" fmla="*/ 427 h 1259"/>
                  <a:gd name="T24" fmla="*/ 2043 w 2226"/>
                  <a:gd name="T25" fmla="*/ 500 h 1259"/>
                  <a:gd name="T26" fmla="*/ 2090 w 2226"/>
                  <a:gd name="T27" fmla="*/ 578 h 1259"/>
                  <a:gd name="T28" fmla="*/ 2130 w 2226"/>
                  <a:gd name="T29" fmla="*/ 660 h 1259"/>
                  <a:gd name="T30" fmla="*/ 2164 w 2226"/>
                  <a:gd name="T31" fmla="*/ 744 h 1259"/>
                  <a:gd name="T32" fmla="*/ 2191 w 2226"/>
                  <a:gd name="T33" fmla="*/ 833 h 1259"/>
                  <a:gd name="T34" fmla="*/ 2211 w 2226"/>
                  <a:gd name="T35" fmla="*/ 925 h 1259"/>
                  <a:gd name="T36" fmla="*/ 2223 w 2226"/>
                  <a:gd name="T37" fmla="*/ 1018 h 1259"/>
                  <a:gd name="T38" fmla="*/ 2226 w 2226"/>
                  <a:gd name="T39" fmla="*/ 1114 h 1259"/>
                  <a:gd name="T40" fmla="*/ 2223 w 2226"/>
                  <a:gd name="T41" fmla="*/ 1147 h 1259"/>
                  <a:gd name="T42" fmla="*/ 2212 w 2226"/>
                  <a:gd name="T43" fmla="*/ 1178 h 1259"/>
                  <a:gd name="T44" fmla="*/ 2195 w 2226"/>
                  <a:gd name="T45" fmla="*/ 1205 h 1259"/>
                  <a:gd name="T46" fmla="*/ 2173 w 2226"/>
                  <a:gd name="T47" fmla="*/ 1228 h 1259"/>
                  <a:gd name="T48" fmla="*/ 2146 w 2226"/>
                  <a:gd name="T49" fmla="*/ 1245 h 1259"/>
                  <a:gd name="T50" fmla="*/ 2115 w 2226"/>
                  <a:gd name="T51" fmla="*/ 1255 h 1259"/>
                  <a:gd name="T52" fmla="*/ 2082 w 2226"/>
                  <a:gd name="T53" fmla="*/ 1259 h 1259"/>
                  <a:gd name="T54" fmla="*/ 144 w 2226"/>
                  <a:gd name="T55" fmla="*/ 1259 h 1259"/>
                  <a:gd name="T56" fmla="*/ 111 w 2226"/>
                  <a:gd name="T57" fmla="*/ 1255 h 1259"/>
                  <a:gd name="T58" fmla="*/ 80 w 2226"/>
                  <a:gd name="T59" fmla="*/ 1245 h 1259"/>
                  <a:gd name="T60" fmla="*/ 53 w 2226"/>
                  <a:gd name="T61" fmla="*/ 1228 h 1259"/>
                  <a:gd name="T62" fmla="*/ 31 w 2226"/>
                  <a:gd name="T63" fmla="*/ 1205 h 1259"/>
                  <a:gd name="T64" fmla="*/ 14 w 2226"/>
                  <a:gd name="T65" fmla="*/ 1178 h 1259"/>
                  <a:gd name="T66" fmla="*/ 3 w 2226"/>
                  <a:gd name="T67" fmla="*/ 1147 h 1259"/>
                  <a:gd name="T68" fmla="*/ 0 w 2226"/>
                  <a:gd name="T69" fmla="*/ 1114 h 1259"/>
                  <a:gd name="T70" fmla="*/ 3 w 2226"/>
                  <a:gd name="T71" fmla="*/ 1018 h 1259"/>
                  <a:gd name="T72" fmla="*/ 15 w 2226"/>
                  <a:gd name="T73" fmla="*/ 925 h 1259"/>
                  <a:gd name="T74" fmla="*/ 35 w 2226"/>
                  <a:gd name="T75" fmla="*/ 833 h 1259"/>
                  <a:gd name="T76" fmla="*/ 62 w 2226"/>
                  <a:gd name="T77" fmla="*/ 744 h 1259"/>
                  <a:gd name="T78" fmla="*/ 96 w 2226"/>
                  <a:gd name="T79" fmla="*/ 660 h 1259"/>
                  <a:gd name="T80" fmla="*/ 137 w 2226"/>
                  <a:gd name="T81" fmla="*/ 578 h 1259"/>
                  <a:gd name="T82" fmla="*/ 183 w 2226"/>
                  <a:gd name="T83" fmla="*/ 500 h 1259"/>
                  <a:gd name="T84" fmla="*/ 237 w 2226"/>
                  <a:gd name="T85" fmla="*/ 427 h 1259"/>
                  <a:gd name="T86" fmla="*/ 294 w 2226"/>
                  <a:gd name="T87" fmla="*/ 359 h 1259"/>
                  <a:gd name="T88" fmla="*/ 358 w 2226"/>
                  <a:gd name="T89" fmla="*/ 294 h 1259"/>
                  <a:gd name="T90" fmla="*/ 427 w 2226"/>
                  <a:gd name="T91" fmla="*/ 237 h 1259"/>
                  <a:gd name="T92" fmla="*/ 500 w 2226"/>
                  <a:gd name="T93" fmla="*/ 184 h 1259"/>
                  <a:gd name="T94" fmla="*/ 578 w 2226"/>
                  <a:gd name="T95" fmla="*/ 136 h 1259"/>
                  <a:gd name="T96" fmla="*/ 659 w 2226"/>
                  <a:gd name="T97" fmla="*/ 97 h 1259"/>
                  <a:gd name="T98" fmla="*/ 744 w 2226"/>
                  <a:gd name="T99" fmla="*/ 62 h 1259"/>
                  <a:gd name="T100" fmla="*/ 833 w 2226"/>
                  <a:gd name="T101" fmla="*/ 35 h 1259"/>
                  <a:gd name="T102" fmla="*/ 923 w 2226"/>
                  <a:gd name="T103" fmla="*/ 15 h 1259"/>
                  <a:gd name="T104" fmla="*/ 1017 w 2226"/>
                  <a:gd name="T105" fmla="*/ 4 h 1259"/>
                  <a:gd name="T106" fmla="*/ 1112 w 2226"/>
                  <a:gd name="T107"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6" h="1259">
                    <a:moveTo>
                      <a:pt x="1112" y="0"/>
                    </a:moveTo>
                    <a:lnTo>
                      <a:pt x="1209" y="4"/>
                    </a:lnTo>
                    <a:lnTo>
                      <a:pt x="1303" y="15"/>
                    </a:lnTo>
                    <a:lnTo>
                      <a:pt x="1393" y="35"/>
                    </a:lnTo>
                    <a:lnTo>
                      <a:pt x="1482" y="62"/>
                    </a:lnTo>
                    <a:lnTo>
                      <a:pt x="1567" y="97"/>
                    </a:lnTo>
                    <a:lnTo>
                      <a:pt x="1648" y="136"/>
                    </a:lnTo>
                    <a:lnTo>
                      <a:pt x="1726" y="184"/>
                    </a:lnTo>
                    <a:lnTo>
                      <a:pt x="1799" y="237"/>
                    </a:lnTo>
                    <a:lnTo>
                      <a:pt x="1868" y="294"/>
                    </a:lnTo>
                    <a:lnTo>
                      <a:pt x="1932" y="359"/>
                    </a:lnTo>
                    <a:lnTo>
                      <a:pt x="1989" y="427"/>
                    </a:lnTo>
                    <a:lnTo>
                      <a:pt x="2043" y="500"/>
                    </a:lnTo>
                    <a:lnTo>
                      <a:pt x="2090" y="578"/>
                    </a:lnTo>
                    <a:lnTo>
                      <a:pt x="2130" y="660"/>
                    </a:lnTo>
                    <a:lnTo>
                      <a:pt x="2164" y="744"/>
                    </a:lnTo>
                    <a:lnTo>
                      <a:pt x="2191" y="833"/>
                    </a:lnTo>
                    <a:lnTo>
                      <a:pt x="2211" y="925"/>
                    </a:lnTo>
                    <a:lnTo>
                      <a:pt x="2223" y="1018"/>
                    </a:lnTo>
                    <a:lnTo>
                      <a:pt x="2226" y="1114"/>
                    </a:lnTo>
                    <a:lnTo>
                      <a:pt x="2223" y="1147"/>
                    </a:lnTo>
                    <a:lnTo>
                      <a:pt x="2212" y="1178"/>
                    </a:lnTo>
                    <a:lnTo>
                      <a:pt x="2195" y="1205"/>
                    </a:lnTo>
                    <a:lnTo>
                      <a:pt x="2173" y="1228"/>
                    </a:lnTo>
                    <a:lnTo>
                      <a:pt x="2146" y="1245"/>
                    </a:lnTo>
                    <a:lnTo>
                      <a:pt x="2115" y="1255"/>
                    </a:lnTo>
                    <a:lnTo>
                      <a:pt x="2082" y="1259"/>
                    </a:lnTo>
                    <a:lnTo>
                      <a:pt x="144" y="1259"/>
                    </a:lnTo>
                    <a:lnTo>
                      <a:pt x="111" y="1255"/>
                    </a:lnTo>
                    <a:lnTo>
                      <a:pt x="80" y="1245"/>
                    </a:lnTo>
                    <a:lnTo>
                      <a:pt x="53" y="1228"/>
                    </a:lnTo>
                    <a:lnTo>
                      <a:pt x="31" y="1205"/>
                    </a:lnTo>
                    <a:lnTo>
                      <a:pt x="14" y="1178"/>
                    </a:lnTo>
                    <a:lnTo>
                      <a:pt x="3" y="1147"/>
                    </a:lnTo>
                    <a:lnTo>
                      <a:pt x="0" y="1114"/>
                    </a:lnTo>
                    <a:lnTo>
                      <a:pt x="3" y="1018"/>
                    </a:lnTo>
                    <a:lnTo>
                      <a:pt x="15" y="925"/>
                    </a:lnTo>
                    <a:lnTo>
                      <a:pt x="35" y="833"/>
                    </a:lnTo>
                    <a:lnTo>
                      <a:pt x="62" y="744"/>
                    </a:lnTo>
                    <a:lnTo>
                      <a:pt x="96" y="660"/>
                    </a:lnTo>
                    <a:lnTo>
                      <a:pt x="137" y="578"/>
                    </a:lnTo>
                    <a:lnTo>
                      <a:pt x="183" y="500"/>
                    </a:lnTo>
                    <a:lnTo>
                      <a:pt x="237" y="427"/>
                    </a:lnTo>
                    <a:lnTo>
                      <a:pt x="294" y="359"/>
                    </a:lnTo>
                    <a:lnTo>
                      <a:pt x="358" y="294"/>
                    </a:lnTo>
                    <a:lnTo>
                      <a:pt x="427" y="237"/>
                    </a:lnTo>
                    <a:lnTo>
                      <a:pt x="500" y="184"/>
                    </a:lnTo>
                    <a:lnTo>
                      <a:pt x="578" y="136"/>
                    </a:lnTo>
                    <a:lnTo>
                      <a:pt x="659" y="97"/>
                    </a:lnTo>
                    <a:lnTo>
                      <a:pt x="744" y="62"/>
                    </a:lnTo>
                    <a:lnTo>
                      <a:pt x="833" y="35"/>
                    </a:lnTo>
                    <a:lnTo>
                      <a:pt x="923" y="15"/>
                    </a:lnTo>
                    <a:lnTo>
                      <a:pt x="1017" y="4"/>
                    </a:lnTo>
                    <a:lnTo>
                      <a:pt x="11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grpSp>
        <p:sp>
          <p:nvSpPr>
            <p:cNvPr id="95" name="Freeform 40">
              <a:extLst>
                <a:ext uri="{FF2B5EF4-FFF2-40B4-BE49-F238E27FC236}">
                  <a16:creationId xmlns:a16="http://schemas.microsoft.com/office/drawing/2014/main" id="{839BB699-F215-4944-84BA-ECC1DB4A448B}"/>
                </a:ext>
              </a:extLst>
            </p:cNvPr>
            <p:cNvSpPr>
              <a:spLocks noEditPoints="1"/>
            </p:cNvSpPr>
            <p:nvPr/>
          </p:nvSpPr>
          <p:spPr bwMode="auto">
            <a:xfrm>
              <a:off x="6117224" y="3594635"/>
              <a:ext cx="779680" cy="870719"/>
            </a:xfrm>
            <a:custGeom>
              <a:avLst/>
              <a:gdLst>
                <a:gd name="T0" fmla="*/ 2212 w 3006"/>
                <a:gd name="T1" fmla="*/ 2620 h 3357"/>
                <a:gd name="T2" fmla="*/ 2150 w 3006"/>
                <a:gd name="T3" fmla="*/ 2656 h 3357"/>
                <a:gd name="T4" fmla="*/ 1569 w 3006"/>
                <a:gd name="T5" fmla="*/ 2742 h 3357"/>
                <a:gd name="T6" fmla="*/ 1775 w 3006"/>
                <a:gd name="T7" fmla="*/ 2796 h 3357"/>
                <a:gd name="T8" fmla="*/ 1989 w 3006"/>
                <a:gd name="T9" fmla="*/ 2777 h 3357"/>
                <a:gd name="T10" fmla="*/ 2183 w 3006"/>
                <a:gd name="T11" fmla="*/ 2688 h 3357"/>
                <a:gd name="T12" fmla="*/ 2340 w 3006"/>
                <a:gd name="T13" fmla="*/ 2527 h 3357"/>
                <a:gd name="T14" fmla="*/ 2430 w 3006"/>
                <a:gd name="T15" fmla="*/ 2320 h 3357"/>
                <a:gd name="T16" fmla="*/ 2441 w 3006"/>
                <a:gd name="T17" fmla="*/ 2098 h 3357"/>
                <a:gd name="T18" fmla="*/ 2370 w 3006"/>
                <a:gd name="T19" fmla="*/ 1885 h 3357"/>
                <a:gd name="T20" fmla="*/ 2244 w 3006"/>
                <a:gd name="T21" fmla="*/ 1726 h 3357"/>
                <a:gd name="T22" fmla="*/ 1721 w 3006"/>
                <a:gd name="T23" fmla="*/ 1574 h 3357"/>
                <a:gd name="T24" fmla="*/ 1521 w 3006"/>
                <a:gd name="T25" fmla="*/ 1647 h 3357"/>
                <a:gd name="T26" fmla="*/ 1354 w 3006"/>
                <a:gd name="T27" fmla="*/ 1787 h 3357"/>
                <a:gd name="T28" fmla="*/ 1719 w 3006"/>
                <a:gd name="T29" fmla="*/ 1880 h 3357"/>
                <a:gd name="T30" fmla="*/ 1770 w 3006"/>
                <a:gd name="T31" fmla="*/ 1931 h 3357"/>
                <a:gd name="T32" fmla="*/ 1751 w 3006"/>
                <a:gd name="T33" fmla="*/ 2002 h 3357"/>
                <a:gd name="T34" fmla="*/ 1232 w 3006"/>
                <a:gd name="T35" fmla="*/ 2023 h 3357"/>
                <a:gd name="T36" fmla="*/ 1215 w 3006"/>
                <a:gd name="T37" fmla="*/ 2245 h 3357"/>
                <a:gd name="T38" fmla="*/ 1278 w 3006"/>
                <a:gd name="T39" fmla="*/ 2461 h 3357"/>
                <a:gd name="T40" fmla="*/ 2030 w 3006"/>
                <a:gd name="T41" fmla="*/ 1599 h 3357"/>
                <a:gd name="T42" fmla="*/ 1829 w 3006"/>
                <a:gd name="T43" fmla="*/ 1565 h 3357"/>
                <a:gd name="T44" fmla="*/ 1582 w 3006"/>
                <a:gd name="T45" fmla="*/ 372 h 3357"/>
                <a:gd name="T46" fmla="*/ 997 w 3006"/>
                <a:gd name="T47" fmla="*/ 2256 h 3357"/>
                <a:gd name="T48" fmla="*/ 1015 w 3006"/>
                <a:gd name="T49" fmla="*/ 1988 h 3357"/>
                <a:gd name="T50" fmla="*/ 389 w 3006"/>
                <a:gd name="T51" fmla="*/ 1856 h 3357"/>
                <a:gd name="T52" fmla="*/ 338 w 3006"/>
                <a:gd name="T53" fmla="*/ 1806 h 3357"/>
                <a:gd name="T54" fmla="*/ 356 w 3006"/>
                <a:gd name="T55" fmla="*/ 1735 h 3357"/>
                <a:gd name="T56" fmla="*/ 1136 w 3006"/>
                <a:gd name="T57" fmla="*/ 1714 h 3357"/>
                <a:gd name="T58" fmla="*/ 1283 w 3006"/>
                <a:gd name="T59" fmla="*/ 1549 h 3357"/>
                <a:gd name="T60" fmla="*/ 372 w 3006"/>
                <a:gd name="T61" fmla="*/ 1501 h 3357"/>
                <a:gd name="T62" fmla="*/ 335 w 3006"/>
                <a:gd name="T63" fmla="*/ 1437 h 3357"/>
                <a:gd name="T64" fmla="*/ 372 w 3006"/>
                <a:gd name="T65" fmla="*/ 1375 h 3357"/>
                <a:gd name="T66" fmla="*/ 1712 w 3006"/>
                <a:gd name="T67" fmla="*/ 1354 h 3357"/>
                <a:gd name="T68" fmla="*/ 1899 w 3006"/>
                <a:gd name="T69" fmla="*/ 752 h 3357"/>
                <a:gd name="T70" fmla="*/ 1405 w 3006"/>
                <a:gd name="T71" fmla="*/ 727 h 3357"/>
                <a:gd name="T72" fmla="*/ 1364 w 3006"/>
                <a:gd name="T73" fmla="*/ 642 h 3357"/>
                <a:gd name="T74" fmla="*/ 1473 w 3006"/>
                <a:gd name="T75" fmla="*/ 0 h 3357"/>
                <a:gd name="T76" fmla="*/ 1551 w 3006"/>
                <a:gd name="T77" fmla="*/ 32 h 3357"/>
                <a:gd name="T78" fmla="*/ 2115 w 3006"/>
                <a:gd name="T79" fmla="*/ 621 h 3357"/>
                <a:gd name="T80" fmla="*/ 2227 w 3006"/>
                <a:gd name="T81" fmla="*/ 1446 h 3357"/>
                <a:gd name="T82" fmla="*/ 2420 w 3006"/>
                <a:gd name="T83" fmla="*/ 1592 h 3357"/>
                <a:gd name="T84" fmla="*/ 2573 w 3006"/>
                <a:gd name="T85" fmla="*/ 1800 h 3357"/>
                <a:gd name="T86" fmla="*/ 2653 w 3006"/>
                <a:gd name="T87" fmla="*/ 2037 h 3357"/>
                <a:gd name="T88" fmla="*/ 2658 w 3006"/>
                <a:gd name="T89" fmla="*/ 2285 h 3357"/>
                <a:gd name="T90" fmla="*/ 2591 w 3006"/>
                <a:gd name="T91" fmla="*/ 2525 h 3357"/>
                <a:gd name="T92" fmla="*/ 2973 w 3006"/>
                <a:gd name="T93" fmla="*/ 3171 h 3357"/>
                <a:gd name="T94" fmla="*/ 3006 w 3006"/>
                <a:gd name="T95" fmla="*/ 3247 h 3357"/>
                <a:gd name="T96" fmla="*/ 2973 w 3006"/>
                <a:gd name="T97" fmla="*/ 3325 h 3357"/>
                <a:gd name="T98" fmla="*/ 2896 w 3006"/>
                <a:gd name="T99" fmla="*/ 3357 h 3357"/>
                <a:gd name="T100" fmla="*/ 2820 w 3006"/>
                <a:gd name="T101" fmla="*/ 3325 h 3357"/>
                <a:gd name="T102" fmla="*/ 2162 w 3006"/>
                <a:gd name="T103" fmla="*/ 2948 h 3357"/>
                <a:gd name="T104" fmla="*/ 1898 w 3006"/>
                <a:gd name="T105" fmla="*/ 3014 h 3357"/>
                <a:gd name="T106" fmla="*/ 1633 w 3006"/>
                <a:gd name="T107" fmla="*/ 2994 h 3357"/>
                <a:gd name="T108" fmla="*/ 1393 w 3006"/>
                <a:gd name="T109" fmla="*/ 2895 h 3357"/>
                <a:gd name="T110" fmla="*/ 1197 w 3006"/>
                <a:gd name="T111" fmla="*/ 2730 h 3357"/>
                <a:gd name="T112" fmla="*/ 1074 w 3006"/>
                <a:gd name="T113" fmla="*/ 2541 h 3357"/>
                <a:gd name="T114" fmla="*/ 41 w 3006"/>
                <a:gd name="T115" fmla="*/ 2517 h 3357"/>
                <a:gd name="T116" fmla="*/ 0 w 3006"/>
                <a:gd name="T117" fmla="*/ 2432 h 3357"/>
                <a:gd name="T118" fmla="*/ 25 w 3006"/>
                <a:gd name="T119" fmla="*/ 41 h 3357"/>
                <a:gd name="T120" fmla="*/ 110 w 3006"/>
                <a:gd name="T121" fmla="*/ 0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06" h="3357">
                  <a:moveTo>
                    <a:pt x="2222" y="1707"/>
                  </a:moveTo>
                  <a:lnTo>
                    <a:pt x="2222" y="2584"/>
                  </a:lnTo>
                  <a:lnTo>
                    <a:pt x="2220" y="2603"/>
                  </a:lnTo>
                  <a:lnTo>
                    <a:pt x="2212" y="2620"/>
                  </a:lnTo>
                  <a:lnTo>
                    <a:pt x="2201" y="2635"/>
                  </a:lnTo>
                  <a:lnTo>
                    <a:pt x="2187" y="2646"/>
                  </a:lnTo>
                  <a:lnTo>
                    <a:pt x="2169" y="2653"/>
                  </a:lnTo>
                  <a:lnTo>
                    <a:pt x="2150" y="2656"/>
                  </a:lnTo>
                  <a:lnTo>
                    <a:pt x="1435" y="2656"/>
                  </a:lnTo>
                  <a:lnTo>
                    <a:pt x="1477" y="2689"/>
                  </a:lnTo>
                  <a:lnTo>
                    <a:pt x="1522" y="2718"/>
                  </a:lnTo>
                  <a:lnTo>
                    <a:pt x="1569" y="2742"/>
                  </a:lnTo>
                  <a:lnTo>
                    <a:pt x="1618" y="2762"/>
                  </a:lnTo>
                  <a:lnTo>
                    <a:pt x="1669" y="2778"/>
                  </a:lnTo>
                  <a:lnTo>
                    <a:pt x="1722" y="2789"/>
                  </a:lnTo>
                  <a:lnTo>
                    <a:pt x="1775" y="2796"/>
                  </a:lnTo>
                  <a:lnTo>
                    <a:pt x="1829" y="2798"/>
                  </a:lnTo>
                  <a:lnTo>
                    <a:pt x="1883" y="2796"/>
                  </a:lnTo>
                  <a:lnTo>
                    <a:pt x="1937" y="2789"/>
                  </a:lnTo>
                  <a:lnTo>
                    <a:pt x="1989" y="2777"/>
                  </a:lnTo>
                  <a:lnTo>
                    <a:pt x="2040" y="2762"/>
                  </a:lnTo>
                  <a:lnTo>
                    <a:pt x="2089" y="2741"/>
                  </a:lnTo>
                  <a:lnTo>
                    <a:pt x="2137" y="2717"/>
                  </a:lnTo>
                  <a:lnTo>
                    <a:pt x="2183" y="2688"/>
                  </a:lnTo>
                  <a:lnTo>
                    <a:pt x="2226" y="2654"/>
                  </a:lnTo>
                  <a:lnTo>
                    <a:pt x="2265" y="2617"/>
                  </a:lnTo>
                  <a:lnTo>
                    <a:pt x="2305" y="2573"/>
                  </a:lnTo>
                  <a:lnTo>
                    <a:pt x="2340" y="2527"/>
                  </a:lnTo>
                  <a:lnTo>
                    <a:pt x="2370" y="2478"/>
                  </a:lnTo>
                  <a:lnTo>
                    <a:pt x="2396" y="2427"/>
                  </a:lnTo>
                  <a:lnTo>
                    <a:pt x="2415" y="2374"/>
                  </a:lnTo>
                  <a:lnTo>
                    <a:pt x="2430" y="2320"/>
                  </a:lnTo>
                  <a:lnTo>
                    <a:pt x="2441" y="2265"/>
                  </a:lnTo>
                  <a:lnTo>
                    <a:pt x="2446" y="2209"/>
                  </a:lnTo>
                  <a:lnTo>
                    <a:pt x="2446" y="2154"/>
                  </a:lnTo>
                  <a:lnTo>
                    <a:pt x="2441" y="2098"/>
                  </a:lnTo>
                  <a:lnTo>
                    <a:pt x="2430" y="2044"/>
                  </a:lnTo>
                  <a:lnTo>
                    <a:pt x="2415" y="1989"/>
                  </a:lnTo>
                  <a:lnTo>
                    <a:pt x="2396" y="1936"/>
                  </a:lnTo>
                  <a:lnTo>
                    <a:pt x="2370" y="1885"/>
                  </a:lnTo>
                  <a:lnTo>
                    <a:pt x="2340" y="1836"/>
                  </a:lnTo>
                  <a:lnTo>
                    <a:pt x="2305" y="1789"/>
                  </a:lnTo>
                  <a:lnTo>
                    <a:pt x="2265" y="1746"/>
                  </a:lnTo>
                  <a:lnTo>
                    <a:pt x="2244" y="1726"/>
                  </a:lnTo>
                  <a:lnTo>
                    <a:pt x="2222" y="1707"/>
                  </a:lnTo>
                  <a:close/>
                  <a:moveTo>
                    <a:pt x="1829" y="1565"/>
                  </a:moveTo>
                  <a:lnTo>
                    <a:pt x="1774" y="1567"/>
                  </a:lnTo>
                  <a:lnTo>
                    <a:pt x="1721" y="1574"/>
                  </a:lnTo>
                  <a:lnTo>
                    <a:pt x="1668" y="1585"/>
                  </a:lnTo>
                  <a:lnTo>
                    <a:pt x="1617" y="1602"/>
                  </a:lnTo>
                  <a:lnTo>
                    <a:pt x="1568" y="1622"/>
                  </a:lnTo>
                  <a:lnTo>
                    <a:pt x="1521" y="1647"/>
                  </a:lnTo>
                  <a:lnTo>
                    <a:pt x="1475" y="1675"/>
                  </a:lnTo>
                  <a:lnTo>
                    <a:pt x="1432" y="1708"/>
                  </a:lnTo>
                  <a:lnTo>
                    <a:pt x="1392" y="1746"/>
                  </a:lnTo>
                  <a:lnTo>
                    <a:pt x="1354" y="1787"/>
                  </a:lnTo>
                  <a:lnTo>
                    <a:pt x="1320" y="1831"/>
                  </a:lnTo>
                  <a:lnTo>
                    <a:pt x="1291" y="1878"/>
                  </a:lnTo>
                  <a:lnTo>
                    <a:pt x="1700" y="1878"/>
                  </a:lnTo>
                  <a:lnTo>
                    <a:pt x="1719" y="1880"/>
                  </a:lnTo>
                  <a:lnTo>
                    <a:pt x="1736" y="1887"/>
                  </a:lnTo>
                  <a:lnTo>
                    <a:pt x="1751" y="1899"/>
                  </a:lnTo>
                  <a:lnTo>
                    <a:pt x="1763" y="1914"/>
                  </a:lnTo>
                  <a:lnTo>
                    <a:pt x="1770" y="1931"/>
                  </a:lnTo>
                  <a:lnTo>
                    <a:pt x="1773" y="1951"/>
                  </a:lnTo>
                  <a:lnTo>
                    <a:pt x="1770" y="1970"/>
                  </a:lnTo>
                  <a:lnTo>
                    <a:pt x="1763" y="1987"/>
                  </a:lnTo>
                  <a:lnTo>
                    <a:pt x="1751" y="2002"/>
                  </a:lnTo>
                  <a:lnTo>
                    <a:pt x="1736" y="2013"/>
                  </a:lnTo>
                  <a:lnTo>
                    <a:pt x="1719" y="2020"/>
                  </a:lnTo>
                  <a:lnTo>
                    <a:pt x="1700" y="2023"/>
                  </a:lnTo>
                  <a:lnTo>
                    <a:pt x="1232" y="2023"/>
                  </a:lnTo>
                  <a:lnTo>
                    <a:pt x="1220" y="2078"/>
                  </a:lnTo>
                  <a:lnTo>
                    <a:pt x="1214" y="2134"/>
                  </a:lnTo>
                  <a:lnTo>
                    <a:pt x="1212" y="2190"/>
                  </a:lnTo>
                  <a:lnTo>
                    <a:pt x="1215" y="2245"/>
                  </a:lnTo>
                  <a:lnTo>
                    <a:pt x="1223" y="2300"/>
                  </a:lnTo>
                  <a:lnTo>
                    <a:pt x="1236" y="2356"/>
                  </a:lnTo>
                  <a:lnTo>
                    <a:pt x="1255" y="2409"/>
                  </a:lnTo>
                  <a:lnTo>
                    <a:pt x="1278" y="2461"/>
                  </a:lnTo>
                  <a:lnTo>
                    <a:pt x="1307" y="2511"/>
                  </a:lnTo>
                  <a:lnTo>
                    <a:pt x="2077" y="2511"/>
                  </a:lnTo>
                  <a:lnTo>
                    <a:pt x="2077" y="1617"/>
                  </a:lnTo>
                  <a:lnTo>
                    <a:pt x="2030" y="1599"/>
                  </a:lnTo>
                  <a:lnTo>
                    <a:pt x="1981" y="1583"/>
                  </a:lnTo>
                  <a:lnTo>
                    <a:pt x="1932" y="1573"/>
                  </a:lnTo>
                  <a:lnTo>
                    <a:pt x="1880" y="1567"/>
                  </a:lnTo>
                  <a:lnTo>
                    <a:pt x="1829" y="1565"/>
                  </a:lnTo>
                  <a:close/>
                  <a:moveTo>
                    <a:pt x="1582" y="372"/>
                  </a:moveTo>
                  <a:lnTo>
                    <a:pt x="1582" y="533"/>
                  </a:lnTo>
                  <a:lnTo>
                    <a:pt x="1744" y="533"/>
                  </a:lnTo>
                  <a:lnTo>
                    <a:pt x="1582" y="372"/>
                  </a:lnTo>
                  <a:close/>
                  <a:moveTo>
                    <a:pt x="219" y="218"/>
                  </a:moveTo>
                  <a:lnTo>
                    <a:pt x="219" y="2323"/>
                  </a:lnTo>
                  <a:lnTo>
                    <a:pt x="1005" y="2323"/>
                  </a:lnTo>
                  <a:lnTo>
                    <a:pt x="997" y="2256"/>
                  </a:lnTo>
                  <a:lnTo>
                    <a:pt x="992" y="2189"/>
                  </a:lnTo>
                  <a:lnTo>
                    <a:pt x="995" y="2121"/>
                  </a:lnTo>
                  <a:lnTo>
                    <a:pt x="1003" y="2055"/>
                  </a:lnTo>
                  <a:lnTo>
                    <a:pt x="1015" y="1988"/>
                  </a:lnTo>
                  <a:lnTo>
                    <a:pt x="1033" y="1923"/>
                  </a:lnTo>
                  <a:lnTo>
                    <a:pt x="1057" y="1860"/>
                  </a:lnTo>
                  <a:lnTo>
                    <a:pt x="409" y="1860"/>
                  </a:lnTo>
                  <a:lnTo>
                    <a:pt x="389" y="1856"/>
                  </a:lnTo>
                  <a:lnTo>
                    <a:pt x="372" y="1849"/>
                  </a:lnTo>
                  <a:lnTo>
                    <a:pt x="356" y="1838"/>
                  </a:lnTo>
                  <a:lnTo>
                    <a:pt x="345" y="1824"/>
                  </a:lnTo>
                  <a:lnTo>
                    <a:pt x="338" y="1806"/>
                  </a:lnTo>
                  <a:lnTo>
                    <a:pt x="335" y="1787"/>
                  </a:lnTo>
                  <a:lnTo>
                    <a:pt x="338" y="1767"/>
                  </a:lnTo>
                  <a:lnTo>
                    <a:pt x="345" y="1750"/>
                  </a:lnTo>
                  <a:lnTo>
                    <a:pt x="356" y="1735"/>
                  </a:lnTo>
                  <a:lnTo>
                    <a:pt x="372" y="1723"/>
                  </a:lnTo>
                  <a:lnTo>
                    <a:pt x="389" y="1716"/>
                  </a:lnTo>
                  <a:lnTo>
                    <a:pt x="409" y="1714"/>
                  </a:lnTo>
                  <a:lnTo>
                    <a:pt x="1136" y="1714"/>
                  </a:lnTo>
                  <a:lnTo>
                    <a:pt x="1167" y="1671"/>
                  </a:lnTo>
                  <a:lnTo>
                    <a:pt x="1200" y="1630"/>
                  </a:lnTo>
                  <a:lnTo>
                    <a:pt x="1237" y="1592"/>
                  </a:lnTo>
                  <a:lnTo>
                    <a:pt x="1283" y="1549"/>
                  </a:lnTo>
                  <a:lnTo>
                    <a:pt x="1331" y="1510"/>
                  </a:lnTo>
                  <a:lnTo>
                    <a:pt x="409" y="1510"/>
                  </a:lnTo>
                  <a:lnTo>
                    <a:pt x="389" y="1508"/>
                  </a:lnTo>
                  <a:lnTo>
                    <a:pt x="372" y="1501"/>
                  </a:lnTo>
                  <a:lnTo>
                    <a:pt x="356" y="1489"/>
                  </a:lnTo>
                  <a:lnTo>
                    <a:pt x="345" y="1474"/>
                  </a:lnTo>
                  <a:lnTo>
                    <a:pt x="338" y="1457"/>
                  </a:lnTo>
                  <a:lnTo>
                    <a:pt x="335" y="1437"/>
                  </a:lnTo>
                  <a:lnTo>
                    <a:pt x="338" y="1418"/>
                  </a:lnTo>
                  <a:lnTo>
                    <a:pt x="345" y="1400"/>
                  </a:lnTo>
                  <a:lnTo>
                    <a:pt x="356" y="1386"/>
                  </a:lnTo>
                  <a:lnTo>
                    <a:pt x="372" y="1375"/>
                  </a:lnTo>
                  <a:lnTo>
                    <a:pt x="389" y="1368"/>
                  </a:lnTo>
                  <a:lnTo>
                    <a:pt x="409" y="1365"/>
                  </a:lnTo>
                  <a:lnTo>
                    <a:pt x="1655" y="1365"/>
                  </a:lnTo>
                  <a:lnTo>
                    <a:pt x="1712" y="1354"/>
                  </a:lnTo>
                  <a:lnTo>
                    <a:pt x="1770" y="1348"/>
                  </a:lnTo>
                  <a:lnTo>
                    <a:pt x="1829" y="1346"/>
                  </a:lnTo>
                  <a:lnTo>
                    <a:pt x="1899" y="1349"/>
                  </a:lnTo>
                  <a:lnTo>
                    <a:pt x="1899" y="752"/>
                  </a:lnTo>
                  <a:lnTo>
                    <a:pt x="1473" y="752"/>
                  </a:lnTo>
                  <a:lnTo>
                    <a:pt x="1448" y="749"/>
                  </a:lnTo>
                  <a:lnTo>
                    <a:pt x="1426" y="741"/>
                  </a:lnTo>
                  <a:lnTo>
                    <a:pt x="1405" y="727"/>
                  </a:lnTo>
                  <a:lnTo>
                    <a:pt x="1388" y="711"/>
                  </a:lnTo>
                  <a:lnTo>
                    <a:pt x="1375" y="691"/>
                  </a:lnTo>
                  <a:lnTo>
                    <a:pt x="1367" y="668"/>
                  </a:lnTo>
                  <a:lnTo>
                    <a:pt x="1364" y="642"/>
                  </a:lnTo>
                  <a:lnTo>
                    <a:pt x="1364" y="218"/>
                  </a:lnTo>
                  <a:lnTo>
                    <a:pt x="219" y="218"/>
                  </a:lnTo>
                  <a:close/>
                  <a:moveTo>
                    <a:pt x="110" y="0"/>
                  </a:moveTo>
                  <a:lnTo>
                    <a:pt x="1473" y="0"/>
                  </a:lnTo>
                  <a:lnTo>
                    <a:pt x="1494" y="2"/>
                  </a:lnTo>
                  <a:lnTo>
                    <a:pt x="1515" y="8"/>
                  </a:lnTo>
                  <a:lnTo>
                    <a:pt x="1534" y="19"/>
                  </a:lnTo>
                  <a:lnTo>
                    <a:pt x="1551" y="32"/>
                  </a:lnTo>
                  <a:lnTo>
                    <a:pt x="2085" y="566"/>
                  </a:lnTo>
                  <a:lnTo>
                    <a:pt x="2099" y="582"/>
                  </a:lnTo>
                  <a:lnTo>
                    <a:pt x="2109" y="601"/>
                  </a:lnTo>
                  <a:lnTo>
                    <a:pt x="2115" y="621"/>
                  </a:lnTo>
                  <a:lnTo>
                    <a:pt x="2117" y="642"/>
                  </a:lnTo>
                  <a:lnTo>
                    <a:pt x="2117" y="1397"/>
                  </a:lnTo>
                  <a:lnTo>
                    <a:pt x="2172" y="1420"/>
                  </a:lnTo>
                  <a:lnTo>
                    <a:pt x="2227" y="1446"/>
                  </a:lnTo>
                  <a:lnTo>
                    <a:pt x="2278" y="1477"/>
                  </a:lnTo>
                  <a:lnTo>
                    <a:pt x="2328" y="1512"/>
                  </a:lnTo>
                  <a:lnTo>
                    <a:pt x="2375" y="1550"/>
                  </a:lnTo>
                  <a:lnTo>
                    <a:pt x="2420" y="1592"/>
                  </a:lnTo>
                  <a:lnTo>
                    <a:pt x="2465" y="1640"/>
                  </a:lnTo>
                  <a:lnTo>
                    <a:pt x="2505" y="1691"/>
                  </a:lnTo>
                  <a:lnTo>
                    <a:pt x="2541" y="1745"/>
                  </a:lnTo>
                  <a:lnTo>
                    <a:pt x="2573" y="1800"/>
                  </a:lnTo>
                  <a:lnTo>
                    <a:pt x="2599" y="1857"/>
                  </a:lnTo>
                  <a:lnTo>
                    <a:pt x="2622" y="1917"/>
                  </a:lnTo>
                  <a:lnTo>
                    <a:pt x="2639" y="1976"/>
                  </a:lnTo>
                  <a:lnTo>
                    <a:pt x="2653" y="2037"/>
                  </a:lnTo>
                  <a:lnTo>
                    <a:pt x="2661" y="2099"/>
                  </a:lnTo>
                  <a:lnTo>
                    <a:pt x="2664" y="2161"/>
                  </a:lnTo>
                  <a:lnTo>
                    <a:pt x="2664" y="2224"/>
                  </a:lnTo>
                  <a:lnTo>
                    <a:pt x="2658" y="2285"/>
                  </a:lnTo>
                  <a:lnTo>
                    <a:pt x="2649" y="2346"/>
                  </a:lnTo>
                  <a:lnTo>
                    <a:pt x="2634" y="2408"/>
                  </a:lnTo>
                  <a:lnTo>
                    <a:pt x="2615" y="2467"/>
                  </a:lnTo>
                  <a:lnTo>
                    <a:pt x="2591" y="2525"/>
                  </a:lnTo>
                  <a:lnTo>
                    <a:pt x="2563" y="2583"/>
                  </a:lnTo>
                  <a:lnTo>
                    <a:pt x="2530" y="2637"/>
                  </a:lnTo>
                  <a:lnTo>
                    <a:pt x="2492" y="2690"/>
                  </a:lnTo>
                  <a:lnTo>
                    <a:pt x="2973" y="3171"/>
                  </a:lnTo>
                  <a:lnTo>
                    <a:pt x="2988" y="3188"/>
                  </a:lnTo>
                  <a:lnTo>
                    <a:pt x="2998" y="3206"/>
                  </a:lnTo>
                  <a:lnTo>
                    <a:pt x="3004" y="3227"/>
                  </a:lnTo>
                  <a:lnTo>
                    <a:pt x="3006" y="3247"/>
                  </a:lnTo>
                  <a:lnTo>
                    <a:pt x="3004" y="3269"/>
                  </a:lnTo>
                  <a:lnTo>
                    <a:pt x="2998" y="3289"/>
                  </a:lnTo>
                  <a:lnTo>
                    <a:pt x="2988" y="3308"/>
                  </a:lnTo>
                  <a:lnTo>
                    <a:pt x="2973" y="3325"/>
                  </a:lnTo>
                  <a:lnTo>
                    <a:pt x="2957" y="3339"/>
                  </a:lnTo>
                  <a:lnTo>
                    <a:pt x="2937" y="3349"/>
                  </a:lnTo>
                  <a:lnTo>
                    <a:pt x="2917" y="3355"/>
                  </a:lnTo>
                  <a:lnTo>
                    <a:pt x="2896" y="3357"/>
                  </a:lnTo>
                  <a:lnTo>
                    <a:pt x="2876" y="3355"/>
                  </a:lnTo>
                  <a:lnTo>
                    <a:pt x="2855" y="3349"/>
                  </a:lnTo>
                  <a:lnTo>
                    <a:pt x="2836" y="3339"/>
                  </a:lnTo>
                  <a:lnTo>
                    <a:pt x="2820" y="3325"/>
                  </a:lnTo>
                  <a:lnTo>
                    <a:pt x="2338" y="2844"/>
                  </a:lnTo>
                  <a:lnTo>
                    <a:pt x="2282" y="2884"/>
                  </a:lnTo>
                  <a:lnTo>
                    <a:pt x="2223" y="2918"/>
                  </a:lnTo>
                  <a:lnTo>
                    <a:pt x="2162" y="2948"/>
                  </a:lnTo>
                  <a:lnTo>
                    <a:pt x="2099" y="2972"/>
                  </a:lnTo>
                  <a:lnTo>
                    <a:pt x="2033" y="2992"/>
                  </a:lnTo>
                  <a:lnTo>
                    <a:pt x="1966" y="3005"/>
                  </a:lnTo>
                  <a:lnTo>
                    <a:pt x="1898" y="3014"/>
                  </a:lnTo>
                  <a:lnTo>
                    <a:pt x="1829" y="3016"/>
                  </a:lnTo>
                  <a:lnTo>
                    <a:pt x="1763" y="3014"/>
                  </a:lnTo>
                  <a:lnTo>
                    <a:pt x="1697" y="3006"/>
                  </a:lnTo>
                  <a:lnTo>
                    <a:pt x="1633" y="2994"/>
                  </a:lnTo>
                  <a:lnTo>
                    <a:pt x="1570" y="2976"/>
                  </a:lnTo>
                  <a:lnTo>
                    <a:pt x="1509" y="2954"/>
                  </a:lnTo>
                  <a:lnTo>
                    <a:pt x="1449" y="2926"/>
                  </a:lnTo>
                  <a:lnTo>
                    <a:pt x="1393" y="2895"/>
                  </a:lnTo>
                  <a:lnTo>
                    <a:pt x="1339" y="2858"/>
                  </a:lnTo>
                  <a:lnTo>
                    <a:pt x="1286" y="2817"/>
                  </a:lnTo>
                  <a:lnTo>
                    <a:pt x="1237" y="2772"/>
                  </a:lnTo>
                  <a:lnTo>
                    <a:pt x="1197" y="2730"/>
                  </a:lnTo>
                  <a:lnTo>
                    <a:pt x="1161" y="2685"/>
                  </a:lnTo>
                  <a:lnTo>
                    <a:pt x="1129" y="2639"/>
                  </a:lnTo>
                  <a:lnTo>
                    <a:pt x="1100" y="2591"/>
                  </a:lnTo>
                  <a:lnTo>
                    <a:pt x="1074" y="2541"/>
                  </a:lnTo>
                  <a:lnTo>
                    <a:pt x="110" y="2541"/>
                  </a:lnTo>
                  <a:lnTo>
                    <a:pt x="85" y="2539"/>
                  </a:lnTo>
                  <a:lnTo>
                    <a:pt x="61" y="2530"/>
                  </a:lnTo>
                  <a:lnTo>
                    <a:pt x="41" y="2517"/>
                  </a:lnTo>
                  <a:lnTo>
                    <a:pt x="25" y="2500"/>
                  </a:lnTo>
                  <a:lnTo>
                    <a:pt x="11" y="2480"/>
                  </a:lnTo>
                  <a:lnTo>
                    <a:pt x="3" y="2457"/>
                  </a:lnTo>
                  <a:lnTo>
                    <a:pt x="0" y="2432"/>
                  </a:lnTo>
                  <a:lnTo>
                    <a:pt x="0" y="109"/>
                  </a:lnTo>
                  <a:lnTo>
                    <a:pt x="3" y="84"/>
                  </a:lnTo>
                  <a:lnTo>
                    <a:pt x="11" y="61"/>
                  </a:lnTo>
                  <a:lnTo>
                    <a:pt x="25" y="41"/>
                  </a:lnTo>
                  <a:lnTo>
                    <a:pt x="41" y="24"/>
                  </a:lnTo>
                  <a:lnTo>
                    <a:pt x="61" y="10"/>
                  </a:lnTo>
                  <a:lnTo>
                    <a:pt x="85" y="2"/>
                  </a:lnTo>
                  <a:lnTo>
                    <a:pt x="110"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96" name="Oval 95">
              <a:extLst>
                <a:ext uri="{FF2B5EF4-FFF2-40B4-BE49-F238E27FC236}">
                  <a16:creationId xmlns:a16="http://schemas.microsoft.com/office/drawing/2014/main" id="{DE3361EB-1295-4C42-A310-A43A8F5F9344}"/>
                </a:ext>
              </a:extLst>
            </p:cNvPr>
            <p:cNvSpPr/>
            <p:nvPr/>
          </p:nvSpPr>
          <p:spPr>
            <a:xfrm>
              <a:off x="6044269" y="4451071"/>
              <a:ext cx="805708" cy="805707"/>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2000" b="1"/>
                <a:t>03</a:t>
              </a:r>
            </a:p>
          </p:txBody>
        </p:sp>
      </p:grpSp>
      <p:cxnSp>
        <p:nvCxnSpPr>
          <p:cNvPr id="59" name="Straight Connector 58">
            <a:extLst>
              <a:ext uri="{FF2B5EF4-FFF2-40B4-BE49-F238E27FC236}">
                <a16:creationId xmlns:a16="http://schemas.microsoft.com/office/drawing/2014/main" id="{1AB960A8-514E-8E4A-A925-7C436B203910}"/>
              </a:ext>
            </a:extLst>
          </p:cNvPr>
          <p:cNvCxnSpPr>
            <a:cxnSpLocks/>
          </p:cNvCxnSpPr>
          <p:nvPr>
            <p:custDataLst>
              <p:tags r:id="rId7"/>
            </p:custDataLst>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64" name="Rectangle 63">
            <a:extLst>
              <a:ext uri="{FF2B5EF4-FFF2-40B4-BE49-F238E27FC236}">
                <a16:creationId xmlns:a16="http://schemas.microsoft.com/office/drawing/2014/main" id="{A818152B-8DA8-A14C-AA95-49F6548C923B}"/>
              </a:ext>
            </a:extLst>
          </p:cNvPr>
          <p:cNvSpPr/>
          <p:nvPr>
            <p:custDataLst>
              <p:tags r:id="rId8"/>
            </p:custDataLst>
          </p:nvPr>
        </p:nvSpPr>
        <p:spPr bwMode="auto">
          <a:xfrm>
            <a:off x="1087904" y="4154488"/>
            <a:ext cx="10854160" cy="3983672"/>
          </a:xfrm>
          <a:prstGeom prst="rect">
            <a:avLst/>
          </a:prstGeom>
          <a:noFill/>
          <a:ln w="177800" cap="flat" cmpd="sng" algn="ctr">
            <a:solidFill>
              <a:schemeClr val="accent5"/>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65" name="Text Placeholder 3">
            <a:extLst>
              <a:ext uri="{FF2B5EF4-FFF2-40B4-BE49-F238E27FC236}">
                <a16:creationId xmlns:a16="http://schemas.microsoft.com/office/drawing/2014/main" id="{A52B477D-3EB6-894C-8118-C5A4CD49E063}"/>
              </a:ext>
            </a:extLst>
          </p:cNvPr>
          <p:cNvSpPr txBox="1">
            <a:spLocks/>
          </p:cNvSpPr>
          <p:nvPr>
            <p:custDataLst>
              <p:tags r:id="rId9"/>
            </p:custDataLst>
          </p:nvPr>
        </p:nvSpPr>
        <p:spPr>
          <a:xfrm>
            <a:off x="1830945" y="4654270"/>
            <a:ext cx="9368078" cy="2702755"/>
          </a:xfrm>
          <a:prstGeom prst="rect">
            <a:avLst/>
          </a:prstGeom>
        </p:spPr>
        <p:txBody>
          <a:bodyPr rtlCol="0"/>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lvl="0" rtl="0">
              <a:lnSpc>
                <a:spcPct val="110000"/>
              </a:lnSpc>
            </a:pPr>
            <a:r>
              <a:rPr lang="fr" dirty="0">
                <a:solidFill>
                  <a:schemeClr val="tx1"/>
                </a:solidFill>
              </a:rPr>
              <a:t>Dans le cadre d’un entretien, R. fait état de sa « différence » et des risques auxquels il se sent exposé. Vous avez pour mission d’identifier les raisons qui justifient l’inquiétude de R. en matière de protection. Comment aborderiez-vous la « différence » de R. au cours de cet entretien ?</a:t>
            </a:r>
            <a:endParaRPr lang="en-US" sz="1800" dirty="0">
              <a:solidFill>
                <a:schemeClr val="tx1"/>
              </a:solidFill>
            </a:endParaRPr>
          </a:p>
        </p:txBody>
      </p:sp>
      <p:sp>
        <p:nvSpPr>
          <p:cNvPr id="49" name="Oval 48">
            <a:extLst>
              <a:ext uri="{FF2B5EF4-FFF2-40B4-BE49-F238E27FC236}">
                <a16:creationId xmlns:a16="http://schemas.microsoft.com/office/drawing/2014/main" id="{694E152C-341F-C045-BE71-45864B459133}"/>
              </a:ext>
            </a:extLst>
          </p:cNvPr>
          <p:cNvSpPr/>
          <p:nvPr>
            <p:custDataLst>
              <p:tags r:id="rId10"/>
            </p:custDataLst>
          </p:nvPr>
        </p:nvSpPr>
        <p:spPr bwMode="auto">
          <a:xfrm>
            <a:off x="499875" y="2371843"/>
            <a:ext cx="805251" cy="805251"/>
          </a:xfrm>
          <a:prstGeom prst="ellipse">
            <a:avLst/>
          </a:prstGeom>
          <a:solidFill>
            <a:schemeClr val="accent5"/>
          </a:solidFill>
          <a:ln w="254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grpSp>
        <p:nvGrpSpPr>
          <p:cNvPr id="61" name="Group 19">
            <a:extLst>
              <a:ext uri="{FF2B5EF4-FFF2-40B4-BE49-F238E27FC236}">
                <a16:creationId xmlns:a16="http://schemas.microsoft.com/office/drawing/2014/main" id="{4B4C248B-1749-1C40-96E0-C537970A9B99}"/>
              </a:ext>
            </a:extLst>
          </p:cNvPr>
          <p:cNvGrpSpPr>
            <a:grpSpLocks noChangeAspect="1"/>
          </p:cNvGrpSpPr>
          <p:nvPr>
            <p:custDataLst>
              <p:tags r:id="rId11"/>
            </p:custDataLst>
          </p:nvPr>
        </p:nvGrpSpPr>
        <p:grpSpPr bwMode="auto">
          <a:xfrm>
            <a:off x="677958" y="2514517"/>
            <a:ext cx="457778" cy="457778"/>
            <a:chOff x="4494" y="2163"/>
            <a:chExt cx="384" cy="384"/>
          </a:xfrm>
          <a:solidFill>
            <a:schemeClr val="bg1"/>
          </a:solidFill>
        </p:grpSpPr>
        <p:sp>
          <p:nvSpPr>
            <p:cNvPr id="66" name="Freeform 21">
              <a:extLst>
                <a:ext uri="{FF2B5EF4-FFF2-40B4-BE49-F238E27FC236}">
                  <a16:creationId xmlns:a16="http://schemas.microsoft.com/office/drawing/2014/main" id="{DF7BE989-FA84-1F47-85E9-F4D0EF3F1B51}"/>
                </a:ext>
              </a:extLst>
            </p:cNvPr>
            <p:cNvSpPr>
              <a:spLocks noEditPoints="1"/>
            </p:cNvSpPr>
            <p:nvPr/>
          </p:nvSpPr>
          <p:spPr bwMode="auto">
            <a:xfrm>
              <a:off x="4494" y="2163"/>
              <a:ext cx="384" cy="384"/>
            </a:xfrm>
            <a:custGeom>
              <a:avLst/>
              <a:gdLst>
                <a:gd name="T0" fmla="*/ 1611 w 3456"/>
                <a:gd name="T1" fmla="*/ 979 h 3456"/>
                <a:gd name="T2" fmla="*/ 1817 w 3456"/>
                <a:gd name="T3" fmla="*/ 1267 h 3456"/>
                <a:gd name="T4" fmla="*/ 3341 w 3456"/>
                <a:gd name="T5" fmla="*/ 1267 h 3456"/>
                <a:gd name="T6" fmla="*/ 3341 w 3456"/>
                <a:gd name="T7" fmla="*/ 979 h 3456"/>
                <a:gd name="T8" fmla="*/ 1611 w 3456"/>
                <a:gd name="T9" fmla="*/ 979 h 3456"/>
                <a:gd name="T10" fmla="*/ 115 w 3456"/>
                <a:gd name="T11" fmla="*/ 576 h 3456"/>
                <a:gd name="T12" fmla="*/ 115 w 3456"/>
                <a:gd name="T13" fmla="*/ 3341 h 3456"/>
                <a:gd name="T14" fmla="*/ 3341 w 3456"/>
                <a:gd name="T15" fmla="*/ 3341 h 3456"/>
                <a:gd name="T16" fmla="*/ 3341 w 3456"/>
                <a:gd name="T17" fmla="*/ 1382 h 3456"/>
                <a:gd name="T18" fmla="*/ 1786 w 3456"/>
                <a:gd name="T19" fmla="*/ 1382 h 3456"/>
                <a:gd name="T20" fmla="*/ 1786 w 3456"/>
                <a:gd name="T21" fmla="*/ 1380 h 3456"/>
                <a:gd name="T22" fmla="*/ 1772 w 3456"/>
                <a:gd name="T23" fmla="*/ 1379 h 3456"/>
                <a:gd name="T24" fmla="*/ 1759 w 3456"/>
                <a:gd name="T25" fmla="*/ 1374 h 3456"/>
                <a:gd name="T26" fmla="*/ 1748 w 3456"/>
                <a:gd name="T27" fmla="*/ 1367 h 3456"/>
                <a:gd name="T28" fmla="*/ 1738 w 3456"/>
                <a:gd name="T29" fmla="*/ 1356 h 3456"/>
                <a:gd name="T30" fmla="*/ 1468 w 3456"/>
                <a:gd name="T31" fmla="*/ 979 h 3456"/>
                <a:gd name="T32" fmla="*/ 1468 w 3456"/>
                <a:gd name="T33" fmla="*/ 979 h 3456"/>
                <a:gd name="T34" fmla="*/ 1180 w 3456"/>
                <a:gd name="T35" fmla="*/ 576 h 3456"/>
                <a:gd name="T36" fmla="*/ 115 w 3456"/>
                <a:gd name="T37" fmla="*/ 576 h 3456"/>
                <a:gd name="T38" fmla="*/ 288 w 3456"/>
                <a:gd name="T39" fmla="*/ 346 h 3456"/>
                <a:gd name="T40" fmla="*/ 288 w 3456"/>
                <a:gd name="T41" fmla="*/ 461 h 3456"/>
                <a:gd name="T42" fmla="*/ 1239 w 3456"/>
                <a:gd name="T43" fmla="*/ 461 h 3456"/>
                <a:gd name="T44" fmla="*/ 1257 w 3456"/>
                <a:gd name="T45" fmla="*/ 485 h 3456"/>
                <a:gd name="T46" fmla="*/ 1528 w 3456"/>
                <a:gd name="T47" fmla="*/ 864 h 3456"/>
                <a:gd name="T48" fmla="*/ 3341 w 3456"/>
                <a:gd name="T49" fmla="*/ 864 h 3456"/>
                <a:gd name="T50" fmla="*/ 3341 w 3456"/>
                <a:gd name="T51" fmla="*/ 749 h 3456"/>
                <a:gd name="T52" fmla="*/ 1641 w 3456"/>
                <a:gd name="T53" fmla="*/ 749 h 3456"/>
                <a:gd name="T54" fmla="*/ 1353 w 3456"/>
                <a:gd name="T55" fmla="*/ 346 h 3456"/>
                <a:gd name="T56" fmla="*/ 288 w 3456"/>
                <a:gd name="T57" fmla="*/ 346 h 3456"/>
                <a:gd name="T58" fmla="*/ 461 w 3456"/>
                <a:gd name="T59" fmla="*/ 115 h 3456"/>
                <a:gd name="T60" fmla="*/ 461 w 3456"/>
                <a:gd name="T61" fmla="*/ 230 h 3456"/>
                <a:gd name="T62" fmla="*/ 1412 w 3456"/>
                <a:gd name="T63" fmla="*/ 230 h 3456"/>
                <a:gd name="T64" fmla="*/ 1700 w 3456"/>
                <a:gd name="T65" fmla="*/ 634 h 3456"/>
                <a:gd name="T66" fmla="*/ 3341 w 3456"/>
                <a:gd name="T67" fmla="*/ 634 h 3456"/>
                <a:gd name="T68" fmla="*/ 3341 w 3456"/>
                <a:gd name="T69" fmla="*/ 518 h 3456"/>
                <a:gd name="T70" fmla="*/ 1814 w 3456"/>
                <a:gd name="T71" fmla="*/ 518 h 3456"/>
                <a:gd name="T72" fmla="*/ 1526 w 3456"/>
                <a:gd name="T73" fmla="*/ 115 h 3456"/>
                <a:gd name="T74" fmla="*/ 461 w 3456"/>
                <a:gd name="T75" fmla="*/ 115 h 3456"/>
                <a:gd name="T76" fmla="*/ 346 w 3456"/>
                <a:gd name="T77" fmla="*/ 0 h 3456"/>
                <a:gd name="T78" fmla="*/ 1585 w 3456"/>
                <a:gd name="T79" fmla="*/ 0 h 3456"/>
                <a:gd name="T80" fmla="*/ 1873 w 3456"/>
                <a:gd name="T81" fmla="*/ 403 h 3456"/>
                <a:gd name="T82" fmla="*/ 3456 w 3456"/>
                <a:gd name="T83" fmla="*/ 403 h 3456"/>
                <a:gd name="T84" fmla="*/ 3456 w 3456"/>
                <a:gd name="T85" fmla="*/ 3456 h 3456"/>
                <a:gd name="T86" fmla="*/ 0 w 3456"/>
                <a:gd name="T87" fmla="*/ 3456 h 3456"/>
                <a:gd name="T88" fmla="*/ 0 w 3456"/>
                <a:gd name="T89" fmla="*/ 461 h 3456"/>
                <a:gd name="T90" fmla="*/ 173 w 3456"/>
                <a:gd name="T91" fmla="*/ 461 h 3456"/>
                <a:gd name="T92" fmla="*/ 173 w 3456"/>
                <a:gd name="T93" fmla="*/ 230 h 3456"/>
                <a:gd name="T94" fmla="*/ 346 w 3456"/>
                <a:gd name="T95" fmla="*/ 230 h 3456"/>
                <a:gd name="T96" fmla="*/ 346 w 3456"/>
                <a:gd name="T97" fmla="*/ 0 h 3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56" h="3456">
                  <a:moveTo>
                    <a:pt x="1611" y="979"/>
                  </a:moveTo>
                  <a:lnTo>
                    <a:pt x="1817" y="1267"/>
                  </a:lnTo>
                  <a:lnTo>
                    <a:pt x="3341" y="1267"/>
                  </a:lnTo>
                  <a:lnTo>
                    <a:pt x="3341" y="979"/>
                  </a:lnTo>
                  <a:lnTo>
                    <a:pt x="1611" y="979"/>
                  </a:lnTo>
                  <a:close/>
                  <a:moveTo>
                    <a:pt x="115" y="576"/>
                  </a:moveTo>
                  <a:lnTo>
                    <a:pt x="115" y="3341"/>
                  </a:lnTo>
                  <a:lnTo>
                    <a:pt x="3341" y="3341"/>
                  </a:lnTo>
                  <a:lnTo>
                    <a:pt x="3341" y="1382"/>
                  </a:lnTo>
                  <a:lnTo>
                    <a:pt x="1786" y="1382"/>
                  </a:lnTo>
                  <a:lnTo>
                    <a:pt x="1786" y="1380"/>
                  </a:lnTo>
                  <a:lnTo>
                    <a:pt x="1772" y="1379"/>
                  </a:lnTo>
                  <a:lnTo>
                    <a:pt x="1759" y="1374"/>
                  </a:lnTo>
                  <a:lnTo>
                    <a:pt x="1748" y="1367"/>
                  </a:lnTo>
                  <a:lnTo>
                    <a:pt x="1738" y="1356"/>
                  </a:lnTo>
                  <a:lnTo>
                    <a:pt x="1468" y="979"/>
                  </a:lnTo>
                  <a:lnTo>
                    <a:pt x="1468" y="979"/>
                  </a:lnTo>
                  <a:lnTo>
                    <a:pt x="1180" y="576"/>
                  </a:lnTo>
                  <a:lnTo>
                    <a:pt x="115" y="576"/>
                  </a:lnTo>
                  <a:close/>
                  <a:moveTo>
                    <a:pt x="288" y="346"/>
                  </a:moveTo>
                  <a:lnTo>
                    <a:pt x="288" y="461"/>
                  </a:lnTo>
                  <a:lnTo>
                    <a:pt x="1239" y="461"/>
                  </a:lnTo>
                  <a:lnTo>
                    <a:pt x="1257" y="485"/>
                  </a:lnTo>
                  <a:lnTo>
                    <a:pt x="1528" y="864"/>
                  </a:lnTo>
                  <a:lnTo>
                    <a:pt x="3341" y="864"/>
                  </a:lnTo>
                  <a:lnTo>
                    <a:pt x="3341" y="749"/>
                  </a:lnTo>
                  <a:lnTo>
                    <a:pt x="1641" y="749"/>
                  </a:lnTo>
                  <a:lnTo>
                    <a:pt x="1353" y="346"/>
                  </a:lnTo>
                  <a:lnTo>
                    <a:pt x="288" y="346"/>
                  </a:lnTo>
                  <a:close/>
                  <a:moveTo>
                    <a:pt x="461" y="115"/>
                  </a:moveTo>
                  <a:lnTo>
                    <a:pt x="461" y="230"/>
                  </a:lnTo>
                  <a:lnTo>
                    <a:pt x="1412" y="230"/>
                  </a:lnTo>
                  <a:lnTo>
                    <a:pt x="1700" y="634"/>
                  </a:lnTo>
                  <a:lnTo>
                    <a:pt x="3341" y="634"/>
                  </a:lnTo>
                  <a:lnTo>
                    <a:pt x="3341" y="518"/>
                  </a:lnTo>
                  <a:lnTo>
                    <a:pt x="1814" y="518"/>
                  </a:lnTo>
                  <a:lnTo>
                    <a:pt x="1526" y="115"/>
                  </a:lnTo>
                  <a:lnTo>
                    <a:pt x="461" y="115"/>
                  </a:lnTo>
                  <a:close/>
                  <a:moveTo>
                    <a:pt x="346" y="0"/>
                  </a:moveTo>
                  <a:lnTo>
                    <a:pt x="1585" y="0"/>
                  </a:lnTo>
                  <a:lnTo>
                    <a:pt x="1873" y="403"/>
                  </a:lnTo>
                  <a:lnTo>
                    <a:pt x="3456" y="403"/>
                  </a:lnTo>
                  <a:lnTo>
                    <a:pt x="3456" y="3456"/>
                  </a:lnTo>
                  <a:lnTo>
                    <a:pt x="0" y="3456"/>
                  </a:lnTo>
                  <a:lnTo>
                    <a:pt x="0" y="461"/>
                  </a:lnTo>
                  <a:lnTo>
                    <a:pt x="173" y="461"/>
                  </a:lnTo>
                  <a:lnTo>
                    <a:pt x="173" y="230"/>
                  </a:lnTo>
                  <a:lnTo>
                    <a:pt x="346" y="230"/>
                  </a:lnTo>
                  <a:lnTo>
                    <a:pt x="346"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sp>
          <p:nvSpPr>
            <p:cNvPr id="67" name="Freeform 22">
              <a:extLst>
                <a:ext uri="{FF2B5EF4-FFF2-40B4-BE49-F238E27FC236}">
                  <a16:creationId xmlns:a16="http://schemas.microsoft.com/office/drawing/2014/main" id="{5C6525D9-EEBB-644C-9DC7-637DD1B46652}"/>
                </a:ext>
              </a:extLst>
            </p:cNvPr>
            <p:cNvSpPr>
              <a:spLocks noEditPoints="1"/>
            </p:cNvSpPr>
            <p:nvPr/>
          </p:nvSpPr>
          <p:spPr bwMode="auto">
            <a:xfrm>
              <a:off x="4667" y="2387"/>
              <a:ext cx="179" cy="128"/>
            </a:xfrm>
            <a:custGeom>
              <a:avLst/>
              <a:gdLst>
                <a:gd name="T0" fmla="*/ 115 w 1613"/>
                <a:gd name="T1" fmla="*/ 115 h 1152"/>
                <a:gd name="T2" fmla="*/ 115 w 1613"/>
                <a:gd name="T3" fmla="*/ 1037 h 1152"/>
                <a:gd name="T4" fmla="*/ 1498 w 1613"/>
                <a:gd name="T5" fmla="*/ 1037 h 1152"/>
                <a:gd name="T6" fmla="*/ 1498 w 1613"/>
                <a:gd name="T7" fmla="*/ 115 h 1152"/>
                <a:gd name="T8" fmla="*/ 115 w 1613"/>
                <a:gd name="T9" fmla="*/ 115 h 1152"/>
                <a:gd name="T10" fmla="*/ 0 w 1613"/>
                <a:gd name="T11" fmla="*/ 0 h 1152"/>
                <a:gd name="T12" fmla="*/ 1613 w 1613"/>
                <a:gd name="T13" fmla="*/ 0 h 1152"/>
                <a:gd name="T14" fmla="*/ 1613 w 1613"/>
                <a:gd name="T15" fmla="*/ 1152 h 1152"/>
                <a:gd name="T16" fmla="*/ 0 w 1613"/>
                <a:gd name="T17" fmla="*/ 1152 h 1152"/>
                <a:gd name="T18" fmla="*/ 0 w 1613"/>
                <a:gd name="T19" fmla="*/ 0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13" h="1152">
                  <a:moveTo>
                    <a:pt x="115" y="115"/>
                  </a:moveTo>
                  <a:lnTo>
                    <a:pt x="115" y="1037"/>
                  </a:lnTo>
                  <a:lnTo>
                    <a:pt x="1498" y="1037"/>
                  </a:lnTo>
                  <a:lnTo>
                    <a:pt x="1498" y="115"/>
                  </a:lnTo>
                  <a:lnTo>
                    <a:pt x="115" y="115"/>
                  </a:lnTo>
                  <a:close/>
                  <a:moveTo>
                    <a:pt x="0" y="0"/>
                  </a:moveTo>
                  <a:lnTo>
                    <a:pt x="1613" y="0"/>
                  </a:lnTo>
                  <a:lnTo>
                    <a:pt x="1613" y="1152"/>
                  </a:lnTo>
                  <a:lnTo>
                    <a:pt x="0" y="1152"/>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sp>
          <p:nvSpPr>
            <p:cNvPr id="68" name="Rectangle 23">
              <a:extLst>
                <a:ext uri="{FF2B5EF4-FFF2-40B4-BE49-F238E27FC236}">
                  <a16:creationId xmlns:a16="http://schemas.microsoft.com/office/drawing/2014/main" id="{07D71F79-5982-4C4A-AE12-A33EE07C2DEE}"/>
                </a:ext>
              </a:extLst>
            </p:cNvPr>
            <p:cNvSpPr>
              <a:spLocks noChangeArrowheads="1"/>
            </p:cNvSpPr>
            <p:nvPr/>
          </p:nvSpPr>
          <p:spPr bwMode="auto">
            <a:xfrm>
              <a:off x="4705" y="2419"/>
              <a:ext cx="64" cy="13"/>
            </a:xfrm>
            <a:prstGeom prst="rect">
              <a:avLst/>
            </a:prstGeom>
            <a:grpFill/>
            <a:ln w="0">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n-US"/>
            </a:p>
          </p:txBody>
        </p:sp>
        <p:sp>
          <p:nvSpPr>
            <p:cNvPr id="69" name="Rectangle 24">
              <a:extLst>
                <a:ext uri="{FF2B5EF4-FFF2-40B4-BE49-F238E27FC236}">
                  <a16:creationId xmlns:a16="http://schemas.microsoft.com/office/drawing/2014/main" id="{B64B3498-3BBE-D745-BDDB-F71E264EC88F}"/>
                </a:ext>
              </a:extLst>
            </p:cNvPr>
            <p:cNvSpPr>
              <a:spLocks noChangeArrowheads="1"/>
            </p:cNvSpPr>
            <p:nvPr/>
          </p:nvSpPr>
          <p:spPr bwMode="auto">
            <a:xfrm>
              <a:off x="4705" y="2445"/>
              <a:ext cx="103" cy="12"/>
            </a:xfrm>
            <a:prstGeom prst="rect">
              <a:avLst/>
            </a:prstGeom>
            <a:grpFill/>
            <a:ln w="0">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n-US"/>
            </a:p>
          </p:txBody>
        </p:sp>
        <p:sp>
          <p:nvSpPr>
            <p:cNvPr id="70" name="Rectangle 25">
              <a:extLst>
                <a:ext uri="{FF2B5EF4-FFF2-40B4-BE49-F238E27FC236}">
                  <a16:creationId xmlns:a16="http://schemas.microsoft.com/office/drawing/2014/main" id="{54E595BA-8837-D740-968C-F5B8216074B6}"/>
                </a:ext>
              </a:extLst>
            </p:cNvPr>
            <p:cNvSpPr>
              <a:spLocks noChangeArrowheads="1"/>
            </p:cNvSpPr>
            <p:nvPr/>
          </p:nvSpPr>
          <p:spPr bwMode="auto">
            <a:xfrm>
              <a:off x="4705" y="2470"/>
              <a:ext cx="103" cy="13"/>
            </a:xfrm>
            <a:prstGeom prst="rect">
              <a:avLst/>
            </a:prstGeom>
            <a:grpFill/>
            <a:ln w="0">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n-US"/>
            </a:p>
          </p:txBody>
        </p:sp>
      </p:grpSp>
      <p:sp>
        <p:nvSpPr>
          <p:cNvPr id="71" name="Rectangle 70">
            <a:extLst>
              <a:ext uri="{FF2B5EF4-FFF2-40B4-BE49-F238E27FC236}">
                <a16:creationId xmlns:a16="http://schemas.microsoft.com/office/drawing/2014/main" id="{A617CF37-68F7-A944-B6D8-7062C6535F39}"/>
              </a:ext>
            </a:extLst>
          </p:cNvPr>
          <p:cNvSpPr/>
          <p:nvPr>
            <p:custDataLst>
              <p:tags r:id="rId12"/>
            </p:custDataLst>
          </p:nvPr>
        </p:nvSpPr>
        <p:spPr>
          <a:xfrm>
            <a:off x="666497" y="2460490"/>
            <a:ext cx="3963154" cy="646331"/>
          </a:xfrm>
          <a:prstGeom prst="rect">
            <a:avLst/>
          </a:prstGeom>
          <a:noFill/>
        </p:spPr>
        <p:txBody>
          <a:bodyPr wrap="square" rtlCol="0">
            <a:spAutoFit/>
          </a:bodyPr>
          <a:lstStyle/>
          <a:p>
            <a:pPr marL="685800" indent="-152400" algn="ctr" rtl="0"/>
            <a:r>
              <a:rPr lang="fr" sz="3600" dirty="0"/>
              <a:t>Étude de cas</a:t>
            </a:r>
            <a:endParaRPr lang="en-US" sz="4400" dirty="0"/>
          </a:p>
        </p:txBody>
      </p:sp>
    </p:spTree>
    <p:extLst>
      <p:ext uri="{BB962C8B-B14F-4D97-AF65-F5344CB8AC3E}">
        <p14:creationId xmlns:p14="http://schemas.microsoft.com/office/powerpoint/2010/main" val="1807807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 name="Straight Connector 59">
            <a:extLst>
              <a:ext uri="{FF2B5EF4-FFF2-40B4-BE49-F238E27FC236}">
                <a16:creationId xmlns:a16="http://schemas.microsoft.com/office/drawing/2014/main" id="{91DB1723-8CDA-C442-862E-DB8A9E17E72B}"/>
              </a:ext>
            </a:extLst>
          </p:cNvPr>
          <p:cNvCxnSpPr>
            <a:cxnSpLocks/>
          </p:cNvCxnSpPr>
          <p:nvPr>
            <p:custDataLst>
              <p:tags r:id="rId1"/>
            </p:custDataLst>
          </p:nvPr>
        </p:nvCxnSpPr>
        <p:spPr>
          <a:xfrm>
            <a:off x="889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4" name="Shape 636">
            <a:extLst>
              <a:ext uri="{FF2B5EF4-FFF2-40B4-BE49-F238E27FC236}">
                <a16:creationId xmlns:a16="http://schemas.microsoft.com/office/drawing/2014/main" id="{F10BFEFD-2C1B-0545-B4C5-5525866FFF7B}"/>
              </a:ext>
            </a:extLst>
          </p:cNvPr>
          <p:cNvSpPr>
            <a:spLocks noGrp="1"/>
          </p:cNvSpPr>
          <p:nvPr>
            <p:ph type="title"/>
            <p:custDataLst>
              <p:tags r:id="rId2"/>
            </p:custDataLst>
          </p:nvPr>
        </p:nvSpPr>
        <p:spPr>
          <a:xfrm>
            <a:off x="596827" y="322247"/>
            <a:ext cx="12406386" cy="854455"/>
          </a:xfrm>
        </p:spPr>
        <p:txBody>
          <a:bodyPr rtlCol="0">
            <a:normAutofit/>
          </a:bodyPr>
          <a:lstStyle/>
          <a:p>
            <a:pPr lvl="0" algn="l" rtl="0"/>
            <a:r>
              <a:rPr lang="fr" sz="3600"/>
              <a:t>ANALYSER LE TÉMOIGNAGE</a:t>
            </a:r>
          </a:p>
        </p:txBody>
      </p:sp>
      <p:sp>
        <p:nvSpPr>
          <p:cNvPr id="85" name="Slide Number Placeholder 5">
            <a:extLst>
              <a:ext uri="{FF2B5EF4-FFF2-40B4-BE49-F238E27FC236}">
                <a16:creationId xmlns:a16="http://schemas.microsoft.com/office/drawing/2014/main" id="{CA493BA8-D1E6-7149-9299-1F21DE1B3DEE}"/>
              </a:ext>
            </a:extLst>
          </p:cNvPr>
          <p:cNvSpPr txBox="1">
            <a:spLocks/>
          </p:cNvSpPr>
          <p:nvPr>
            <p:custDataLst>
              <p:tags r:id="rId3"/>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050" smtClean="0">
                <a:solidFill>
                  <a:schemeClr val="bg1"/>
                </a:solidFill>
              </a:rPr>
              <a:pPr>
                <a:defRPr/>
              </a:pPr>
              <a:t>31</a:t>
            </a:fld>
            <a:endParaRPr lang="en-US" altLang="en-US" sz="1050" dirty="0">
              <a:solidFill>
                <a:schemeClr val="bg1"/>
              </a:solidFill>
            </a:endParaRPr>
          </a:p>
        </p:txBody>
      </p:sp>
      <p:grpSp>
        <p:nvGrpSpPr>
          <p:cNvPr id="34" name="Group 33">
            <a:extLst>
              <a:ext uri="{FF2B5EF4-FFF2-40B4-BE49-F238E27FC236}">
                <a16:creationId xmlns:a16="http://schemas.microsoft.com/office/drawing/2014/main" id="{FA56E677-7022-E342-AFB8-274DF8D16981}"/>
              </a:ext>
            </a:extLst>
          </p:cNvPr>
          <p:cNvGrpSpPr/>
          <p:nvPr>
            <p:custDataLst>
              <p:tags r:id="rId4"/>
            </p:custDataLst>
          </p:nvPr>
        </p:nvGrpSpPr>
        <p:grpSpPr>
          <a:xfrm>
            <a:off x="663643" y="1176091"/>
            <a:ext cx="1557043" cy="988197"/>
            <a:chOff x="663643" y="1568537"/>
            <a:chExt cx="2877844" cy="1826460"/>
          </a:xfrm>
        </p:grpSpPr>
        <p:sp>
          <p:nvSpPr>
            <p:cNvPr id="35" name="Notched Right Arrow 34">
              <a:extLst>
                <a:ext uri="{FF2B5EF4-FFF2-40B4-BE49-F238E27FC236}">
                  <a16:creationId xmlns:a16="http://schemas.microsoft.com/office/drawing/2014/main" id="{6B321DAB-7069-AE43-B3A0-8EF6B970EC54}"/>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900"/>
            </a:p>
          </p:txBody>
        </p:sp>
        <p:grpSp>
          <p:nvGrpSpPr>
            <p:cNvPr id="36" name="Group 552">
              <a:extLst>
                <a:ext uri="{FF2B5EF4-FFF2-40B4-BE49-F238E27FC236}">
                  <a16:creationId xmlns:a16="http://schemas.microsoft.com/office/drawing/2014/main" id="{90C6E260-0FA7-8546-9A80-AEC39218AAF4}"/>
                </a:ext>
              </a:extLst>
            </p:cNvPr>
            <p:cNvGrpSpPr/>
            <p:nvPr/>
          </p:nvGrpSpPr>
          <p:grpSpPr>
            <a:xfrm>
              <a:off x="1549197" y="1702393"/>
              <a:ext cx="1003522" cy="729835"/>
              <a:chOff x="6238876" y="2390775"/>
              <a:chExt cx="576262" cy="419101"/>
            </a:xfrm>
            <a:solidFill>
              <a:schemeClr val="bg1"/>
            </a:solidFill>
          </p:grpSpPr>
          <p:sp>
            <p:nvSpPr>
              <p:cNvPr id="38" name="Rectangle 89">
                <a:extLst>
                  <a:ext uri="{FF2B5EF4-FFF2-40B4-BE49-F238E27FC236}">
                    <a16:creationId xmlns:a16="http://schemas.microsoft.com/office/drawing/2014/main" id="{31397914-68A4-CA4A-9FCD-70BF3E5351FC}"/>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39" name="Rectangle 90">
                <a:extLst>
                  <a:ext uri="{FF2B5EF4-FFF2-40B4-BE49-F238E27FC236}">
                    <a16:creationId xmlns:a16="http://schemas.microsoft.com/office/drawing/2014/main" id="{AE7DF515-3234-1A41-B345-879BFF4998C2}"/>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40" name="Freeform 91">
                <a:extLst>
                  <a:ext uri="{FF2B5EF4-FFF2-40B4-BE49-F238E27FC236}">
                    <a16:creationId xmlns:a16="http://schemas.microsoft.com/office/drawing/2014/main" id="{21C62E9F-86DD-FD42-87A0-BA73F44411A0}"/>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41" name="Freeform 92">
                <a:extLst>
                  <a:ext uri="{FF2B5EF4-FFF2-40B4-BE49-F238E27FC236}">
                    <a16:creationId xmlns:a16="http://schemas.microsoft.com/office/drawing/2014/main" id="{03F6ADAE-A20A-C94A-AD5E-597093883581}"/>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42" name="Freeform 93">
                <a:extLst>
                  <a:ext uri="{FF2B5EF4-FFF2-40B4-BE49-F238E27FC236}">
                    <a16:creationId xmlns:a16="http://schemas.microsoft.com/office/drawing/2014/main" id="{B823809D-C4CC-B04C-B056-45AE8A9B6997}"/>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50" name="Rectangle 94">
                <a:extLst>
                  <a:ext uri="{FF2B5EF4-FFF2-40B4-BE49-F238E27FC236}">
                    <a16:creationId xmlns:a16="http://schemas.microsoft.com/office/drawing/2014/main" id="{82FA7971-0B1A-CB4D-996E-E96FBA3504F9}"/>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51" name="Freeform 95">
                <a:extLst>
                  <a:ext uri="{FF2B5EF4-FFF2-40B4-BE49-F238E27FC236}">
                    <a16:creationId xmlns:a16="http://schemas.microsoft.com/office/drawing/2014/main" id="{E2B409AE-6F02-734C-9179-1548A072A38C}"/>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52" name="Freeform 96">
                <a:extLst>
                  <a:ext uri="{FF2B5EF4-FFF2-40B4-BE49-F238E27FC236}">
                    <a16:creationId xmlns:a16="http://schemas.microsoft.com/office/drawing/2014/main" id="{9D986864-7266-B64E-A317-7E097ADC9712}"/>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53" name="Rectangle 97">
                <a:extLst>
                  <a:ext uri="{FF2B5EF4-FFF2-40B4-BE49-F238E27FC236}">
                    <a16:creationId xmlns:a16="http://schemas.microsoft.com/office/drawing/2014/main" id="{75331384-E5F6-CE43-8EC5-AD3143AC657C}"/>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54" name="Freeform 98">
                <a:extLst>
                  <a:ext uri="{FF2B5EF4-FFF2-40B4-BE49-F238E27FC236}">
                    <a16:creationId xmlns:a16="http://schemas.microsoft.com/office/drawing/2014/main" id="{338C7D6E-76CA-B548-8404-982342971B0D}"/>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55" name="Freeform 99">
                <a:extLst>
                  <a:ext uri="{FF2B5EF4-FFF2-40B4-BE49-F238E27FC236}">
                    <a16:creationId xmlns:a16="http://schemas.microsoft.com/office/drawing/2014/main" id="{E70AFF6B-0E01-AD45-9BBE-F4A7EB7A1472}"/>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56" name="Freeform 100">
                <a:extLst>
                  <a:ext uri="{FF2B5EF4-FFF2-40B4-BE49-F238E27FC236}">
                    <a16:creationId xmlns:a16="http://schemas.microsoft.com/office/drawing/2014/main" id="{395C0535-E778-6847-AA88-612ADCFF7F91}"/>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57" name="Freeform 101">
                <a:extLst>
                  <a:ext uri="{FF2B5EF4-FFF2-40B4-BE49-F238E27FC236}">
                    <a16:creationId xmlns:a16="http://schemas.microsoft.com/office/drawing/2014/main" id="{AB0A4D8A-3933-7A4B-9D2D-466BB94B5156}"/>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58" name="Freeform 102">
                <a:extLst>
                  <a:ext uri="{FF2B5EF4-FFF2-40B4-BE49-F238E27FC236}">
                    <a16:creationId xmlns:a16="http://schemas.microsoft.com/office/drawing/2014/main" id="{87534C44-91D6-C64C-ACA6-B947B8346E57}"/>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62" name="Freeform 103">
                <a:extLst>
                  <a:ext uri="{FF2B5EF4-FFF2-40B4-BE49-F238E27FC236}">
                    <a16:creationId xmlns:a16="http://schemas.microsoft.com/office/drawing/2014/main" id="{33359ECA-1011-FF4D-B4A8-25630E8BEEE5}"/>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63" name="Freeform 104">
                <a:extLst>
                  <a:ext uri="{FF2B5EF4-FFF2-40B4-BE49-F238E27FC236}">
                    <a16:creationId xmlns:a16="http://schemas.microsoft.com/office/drawing/2014/main" id="{4864B955-96C7-EA45-BFAF-67DC83AC4220}"/>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sp>
            <p:nvSpPr>
              <p:cNvPr id="86" name="Freeform 105">
                <a:extLst>
                  <a:ext uri="{FF2B5EF4-FFF2-40B4-BE49-F238E27FC236}">
                    <a16:creationId xmlns:a16="http://schemas.microsoft.com/office/drawing/2014/main" id="{BB13FFAE-8EA4-6147-B648-4123ACF17E7F}"/>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1800"/>
              </a:p>
            </p:txBody>
          </p:sp>
        </p:grpSp>
        <p:sp>
          <p:nvSpPr>
            <p:cNvPr id="37" name="Oval 36">
              <a:extLst>
                <a:ext uri="{FF2B5EF4-FFF2-40B4-BE49-F238E27FC236}">
                  <a16:creationId xmlns:a16="http://schemas.microsoft.com/office/drawing/2014/main" id="{D81E82D3-35F6-BE4B-BCAF-31442798E578}"/>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600" b="1"/>
                <a:t>01</a:t>
              </a:r>
              <a:endParaRPr lang="en-US" sz="1800" b="1" dirty="0"/>
            </a:p>
          </p:txBody>
        </p:sp>
      </p:grpSp>
      <p:grpSp>
        <p:nvGrpSpPr>
          <p:cNvPr id="87" name="Group 86">
            <a:extLst>
              <a:ext uri="{FF2B5EF4-FFF2-40B4-BE49-F238E27FC236}">
                <a16:creationId xmlns:a16="http://schemas.microsoft.com/office/drawing/2014/main" id="{FE61F13F-6E5D-1A4D-9940-ADCD103D3D86}"/>
              </a:ext>
            </a:extLst>
          </p:cNvPr>
          <p:cNvGrpSpPr/>
          <p:nvPr>
            <p:custDataLst>
              <p:tags r:id="rId5"/>
            </p:custDataLst>
          </p:nvPr>
        </p:nvGrpSpPr>
        <p:grpSpPr>
          <a:xfrm>
            <a:off x="3086760" y="1171630"/>
            <a:ext cx="1542891" cy="975150"/>
            <a:chOff x="2545374" y="3461879"/>
            <a:chExt cx="2877844" cy="1818879"/>
          </a:xfrm>
        </p:grpSpPr>
        <p:sp>
          <p:nvSpPr>
            <p:cNvPr id="88" name="Notched Right Arrow 87">
              <a:extLst>
                <a:ext uri="{FF2B5EF4-FFF2-40B4-BE49-F238E27FC236}">
                  <a16:creationId xmlns:a16="http://schemas.microsoft.com/office/drawing/2014/main" id="{28514786-1761-4042-AEAC-2E03C0EF5EB0}"/>
                </a:ext>
              </a:extLst>
            </p:cNvPr>
            <p:cNvSpPr/>
            <p:nvPr/>
          </p:nvSpPr>
          <p:spPr bwMode="auto">
            <a:xfrm>
              <a:off x="2545374" y="3461879"/>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900"/>
            </a:p>
          </p:txBody>
        </p:sp>
        <p:sp>
          <p:nvSpPr>
            <p:cNvPr id="89" name="Freeform 217">
              <a:extLst>
                <a:ext uri="{FF2B5EF4-FFF2-40B4-BE49-F238E27FC236}">
                  <a16:creationId xmlns:a16="http://schemas.microsoft.com/office/drawing/2014/main" id="{6DF80D63-1E92-FB47-9FF6-0A226F97A6A9}"/>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solidFill>
                  <a:schemeClr val="tx1">
                    <a:lumMod val="90000"/>
                    <a:lumOff val="10000"/>
                  </a:schemeClr>
                </a:solidFill>
              </a:endParaRPr>
            </a:p>
          </p:txBody>
        </p:sp>
        <p:sp>
          <p:nvSpPr>
            <p:cNvPr id="90" name="Freeform 218">
              <a:extLst>
                <a:ext uri="{FF2B5EF4-FFF2-40B4-BE49-F238E27FC236}">
                  <a16:creationId xmlns:a16="http://schemas.microsoft.com/office/drawing/2014/main" id="{15979B2A-F1F3-3D4B-8ED8-4804127FFA17}"/>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dirty="0">
                <a:solidFill>
                  <a:schemeClr val="tx1">
                    <a:lumMod val="90000"/>
                    <a:lumOff val="10000"/>
                  </a:schemeClr>
                </a:solidFill>
              </a:endParaRPr>
            </a:p>
          </p:txBody>
        </p:sp>
        <p:sp>
          <p:nvSpPr>
            <p:cNvPr id="91" name="Oval 90">
              <a:extLst>
                <a:ext uri="{FF2B5EF4-FFF2-40B4-BE49-F238E27FC236}">
                  <a16:creationId xmlns:a16="http://schemas.microsoft.com/office/drawing/2014/main" id="{9968114D-49B0-F347-AD5F-C746814BA591}"/>
                </a:ext>
              </a:extLst>
            </p:cNvPr>
            <p:cNvSpPr/>
            <p:nvPr/>
          </p:nvSpPr>
          <p:spPr>
            <a:xfrm>
              <a:off x="3565632" y="4468536"/>
              <a:ext cx="812221" cy="812222"/>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600" b="1"/>
                <a:t>02</a:t>
              </a:r>
            </a:p>
          </p:txBody>
        </p:sp>
      </p:grpSp>
      <p:grpSp>
        <p:nvGrpSpPr>
          <p:cNvPr id="92" name="Group 91">
            <a:extLst>
              <a:ext uri="{FF2B5EF4-FFF2-40B4-BE49-F238E27FC236}">
                <a16:creationId xmlns:a16="http://schemas.microsoft.com/office/drawing/2014/main" id="{C1BF0F9F-17A7-4A41-95AB-1AF0189FA939}"/>
              </a:ext>
            </a:extLst>
          </p:cNvPr>
          <p:cNvGrpSpPr/>
          <p:nvPr>
            <p:custDataLst>
              <p:tags r:id="rId6"/>
            </p:custDataLst>
          </p:nvPr>
        </p:nvGrpSpPr>
        <p:grpSpPr>
          <a:xfrm>
            <a:off x="5716551" y="1162143"/>
            <a:ext cx="1555360" cy="970072"/>
            <a:chOff x="5059976" y="3461879"/>
            <a:chExt cx="2877844" cy="1794899"/>
          </a:xfrm>
        </p:grpSpPr>
        <p:sp>
          <p:nvSpPr>
            <p:cNvPr id="93" name="Notched Right Arrow 92">
              <a:extLst>
                <a:ext uri="{FF2B5EF4-FFF2-40B4-BE49-F238E27FC236}">
                  <a16:creationId xmlns:a16="http://schemas.microsoft.com/office/drawing/2014/main" id="{FCD9A2EB-3453-BD44-B5C5-2F6E558BA224}"/>
                </a:ext>
              </a:extLst>
            </p:cNvPr>
            <p:cNvSpPr/>
            <p:nvPr/>
          </p:nvSpPr>
          <p:spPr bwMode="auto">
            <a:xfrm>
              <a:off x="5059976" y="34618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900"/>
            </a:p>
          </p:txBody>
        </p:sp>
        <p:grpSp>
          <p:nvGrpSpPr>
            <p:cNvPr id="94" name="Group 93">
              <a:extLst>
                <a:ext uri="{FF2B5EF4-FFF2-40B4-BE49-F238E27FC236}">
                  <a16:creationId xmlns:a16="http://schemas.microsoft.com/office/drawing/2014/main" id="{BD4A15E9-F976-1749-BA36-5CACFAD512B6}"/>
                </a:ext>
              </a:extLst>
            </p:cNvPr>
            <p:cNvGrpSpPr/>
            <p:nvPr/>
          </p:nvGrpSpPr>
          <p:grpSpPr>
            <a:xfrm>
              <a:off x="6277158" y="3667181"/>
              <a:ext cx="220868" cy="263136"/>
              <a:chOff x="4414050" y="5943186"/>
              <a:chExt cx="483298" cy="575789"/>
            </a:xfrm>
            <a:solidFill>
              <a:schemeClr val="bg1"/>
            </a:solidFill>
          </p:grpSpPr>
          <p:sp>
            <p:nvSpPr>
              <p:cNvPr id="97" name="Freeform 871">
                <a:extLst>
                  <a:ext uri="{FF2B5EF4-FFF2-40B4-BE49-F238E27FC236}">
                    <a16:creationId xmlns:a16="http://schemas.microsoft.com/office/drawing/2014/main" id="{E9303892-A20A-314F-BD72-2B2BDB898B16}"/>
                  </a:ext>
                </a:extLst>
              </p:cNvPr>
              <p:cNvSpPr>
                <a:spLocks/>
              </p:cNvSpPr>
              <p:nvPr/>
            </p:nvSpPr>
            <p:spPr bwMode="auto">
              <a:xfrm>
                <a:off x="4525430" y="5943186"/>
                <a:ext cx="260538" cy="261189"/>
              </a:xfrm>
              <a:custGeom>
                <a:avLst/>
                <a:gdLst>
                  <a:gd name="T0" fmla="*/ 599 w 1200"/>
                  <a:gd name="T1" fmla="*/ 0 h 1202"/>
                  <a:gd name="T2" fmla="*/ 670 w 1200"/>
                  <a:gd name="T3" fmla="*/ 5 h 1202"/>
                  <a:gd name="T4" fmla="*/ 738 w 1200"/>
                  <a:gd name="T5" fmla="*/ 16 h 1202"/>
                  <a:gd name="T6" fmla="*/ 803 w 1200"/>
                  <a:gd name="T7" fmla="*/ 36 h 1202"/>
                  <a:gd name="T8" fmla="*/ 864 w 1200"/>
                  <a:gd name="T9" fmla="*/ 61 h 1202"/>
                  <a:gd name="T10" fmla="*/ 921 w 1200"/>
                  <a:gd name="T11" fmla="*/ 93 h 1202"/>
                  <a:gd name="T12" fmla="*/ 975 w 1200"/>
                  <a:gd name="T13" fmla="*/ 132 h 1202"/>
                  <a:gd name="T14" fmla="*/ 1024 w 1200"/>
                  <a:gd name="T15" fmla="*/ 177 h 1202"/>
                  <a:gd name="T16" fmla="*/ 1069 w 1200"/>
                  <a:gd name="T17" fmla="*/ 226 h 1202"/>
                  <a:gd name="T18" fmla="*/ 1107 w 1200"/>
                  <a:gd name="T19" fmla="*/ 280 h 1202"/>
                  <a:gd name="T20" fmla="*/ 1140 w 1200"/>
                  <a:gd name="T21" fmla="*/ 337 h 1202"/>
                  <a:gd name="T22" fmla="*/ 1165 w 1200"/>
                  <a:gd name="T23" fmla="*/ 398 h 1202"/>
                  <a:gd name="T24" fmla="*/ 1185 w 1200"/>
                  <a:gd name="T25" fmla="*/ 463 h 1202"/>
                  <a:gd name="T26" fmla="*/ 1196 w 1200"/>
                  <a:gd name="T27" fmla="*/ 531 h 1202"/>
                  <a:gd name="T28" fmla="*/ 1200 w 1200"/>
                  <a:gd name="T29" fmla="*/ 601 h 1202"/>
                  <a:gd name="T30" fmla="*/ 1196 w 1200"/>
                  <a:gd name="T31" fmla="*/ 672 h 1202"/>
                  <a:gd name="T32" fmla="*/ 1185 w 1200"/>
                  <a:gd name="T33" fmla="*/ 739 h 1202"/>
                  <a:gd name="T34" fmla="*/ 1165 w 1200"/>
                  <a:gd name="T35" fmla="*/ 804 h 1202"/>
                  <a:gd name="T36" fmla="*/ 1140 w 1200"/>
                  <a:gd name="T37" fmla="*/ 865 h 1202"/>
                  <a:gd name="T38" fmla="*/ 1107 w 1200"/>
                  <a:gd name="T39" fmla="*/ 923 h 1202"/>
                  <a:gd name="T40" fmla="*/ 1069 w 1200"/>
                  <a:gd name="T41" fmla="*/ 976 h 1202"/>
                  <a:gd name="T42" fmla="*/ 1024 w 1200"/>
                  <a:gd name="T43" fmla="*/ 1026 h 1202"/>
                  <a:gd name="T44" fmla="*/ 975 w 1200"/>
                  <a:gd name="T45" fmla="*/ 1071 h 1202"/>
                  <a:gd name="T46" fmla="*/ 921 w 1200"/>
                  <a:gd name="T47" fmla="*/ 1109 h 1202"/>
                  <a:gd name="T48" fmla="*/ 864 w 1200"/>
                  <a:gd name="T49" fmla="*/ 1141 h 1202"/>
                  <a:gd name="T50" fmla="*/ 803 w 1200"/>
                  <a:gd name="T51" fmla="*/ 1167 h 1202"/>
                  <a:gd name="T52" fmla="*/ 738 w 1200"/>
                  <a:gd name="T53" fmla="*/ 1186 h 1202"/>
                  <a:gd name="T54" fmla="*/ 670 w 1200"/>
                  <a:gd name="T55" fmla="*/ 1198 h 1202"/>
                  <a:gd name="T56" fmla="*/ 599 w 1200"/>
                  <a:gd name="T57" fmla="*/ 1202 h 1202"/>
                  <a:gd name="T58" fmla="*/ 530 w 1200"/>
                  <a:gd name="T59" fmla="*/ 1198 h 1202"/>
                  <a:gd name="T60" fmla="*/ 462 w 1200"/>
                  <a:gd name="T61" fmla="*/ 1186 h 1202"/>
                  <a:gd name="T62" fmla="*/ 397 w 1200"/>
                  <a:gd name="T63" fmla="*/ 1167 h 1202"/>
                  <a:gd name="T64" fmla="*/ 337 w 1200"/>
                  <a:gd name="T65" fmla="*/ 1141 h 1202"/>
                  <a:gd name="T66" fmla="*/ 279 w 1200"/>
                  <a:gd name="T67" fmla="*/ 1109 h 1202"/>
                  <a:gd name="T68" fmla="*/ 224 w 1200"/>
                  <a:gd name="T69" fmla="*/ 1071 h 1202"/>
                  <a:gd name="T70" fmla="*/ 176 w 1200"/>
                  <a:gd name="T71" fmla="*/ 1026 h 1202"/>
                  <a:gd name="T72" fmla="*/ 131 w 1200"/>
                  <a:gd name="T73" fmla="*/ 976 h 1202"/>
                  <a:gd name="T74" fmla="*/ 93 w 1200"/>
                  <a:gd name="T75" fmla="*/ 923 h 1202"/>
                  <a:gd name="T76" fmla="*/ 60 w 1200"/>
                  <a:gd name="T77" fmla="*/ 865 h 1202"/>
                  <a:gd name="T78" fmla="*/ 35 w 1200"/>
                  <a:gd name="T79" fmla="*/ 804 h 1202"/>
                  <a:gd name="T80" fmla="*/ 15 w 1200"/>
                  <a:gd name="T81" fmla="*/ 739 h 1202"/>
                  <a:gd name="T82" fmla="*/ 4 w 1200"/>
                  <a:gd name="T83" fmla="*/ 672 h 1202"/>
                  <a:gd name="T84" fmla="*/ 0 w 1200"/>
                  <a:gd name="T85" fmla="*/ 601 h 1202"/>
                  <a:gd name="T86" fmla="*/ 4 w 1200"/>
                  <a:gd name="T87" fmla="*/ 531 h 1202"/>
                  <a:gd name="T88" fmla="*/ 15 w 1200"/>
                  <a:gd name="T89" fmla="*/ 463 h 1202"/>
                  <a:gd name="T90" fmla="*/ 35 w 1200"/>
                  <a:gd name="T91" fmla="*/ 398 h 1202"/>
                  <a:gd name="T92" fmla="*/ 60 w 1200"/>
                  <a:gd name="T93" fmla="*/ 337 h 1202"/>
                  <a:gd name="T94" fmla="*/ 93 w 1200"/>
                  <a:gd name="T95" fmla="*/ 280 h 1202"/>
                  <a:gd name="T96" fmla="*/ 131 w 1200"/>
                  <a:gd name="T97" fmla="*/ 226 h 1202"/>
                  <a:gd name="T98" fmla="*/ 176 w 1200"/>
                  <a:gd name="T99" fmla="*/ 177 h 1202"/>
                  <a:gd name="T100" fmla="*/ 224 w 1200"/>
                  <a:gd name="T101" fmla="*/ 132 h 1202"/>
                  <a:gd name="T102" fmla="*/ 279 w 1200"/>
                  <a:gd name="T103" fmla="*/ 93 h 1202"/>
                  <a:gd name="T104" fmla="*/ 337 w 1200"/>
                  <a:gd name="T105" fmla="*/ 61 h 1202"/>
                  <a:gd name="T106" fmla="*/ 397 w 1200"/>
                  <a:gd name="T107" fmla="*/ 36 h 1202"/>
                  <a:gd name="T108" fmla="*/ 462 w 1200"/>
                  <a:gd name="T109" fmla="*/ 16 h 1202"/>
                  <a:gd name="T110" fmla="*/ 530 w 1200"/>
                  <a:gd name="T111" fmla="*/ 5 h 1202"/>
                  <a:gd name="T112" fmla="*/ 599 w 1200"/>
                  <a:gd name="T113"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0" h="1202">
                    <a:moveTo>
                      <a:pt x="599" y="0"/>
                    </a:moveTo>
                    <a:lnTo>
                      <a:pt x="670" y="5"/>
                    </a:lnTo>
                    <a:lnTo>
                      <a:pt x="738" y="16"/>
                    </a:lnTo>
                    <a:lnTo>
                      <a:pt x="803" y="36"/>
                    </a:lnTo>
                    <a:lnTo>
                      <a:pt x="864" y="61"/>
                    </a:lnTo>
                    <a:lnTo>
                      <a:pt x="921" y="93"/>
                    </a:lnTo>
                    <a:lnTo>
                      <a:pt x="975" y="132"/>
                    </a:lnTo>
                    <a:lnTo>
                      <a:pt x="1024" y="177"/>
                    </a:lnTo>
                    <a:lnTo>
                      <a:pt x="1069" y="226"/>
                    </a:lnTo>
                    <a:lnTo>
                      <a:pt x="1107" y="280"/>
                    </a:lnTo>
                    <a:lnTo>
                      <a:pt x="1140" y="337"/>
                    </a:lnTo>
                    <a:lnTo>
                      <a:pt x="1165" y="398"/>
                    </a:lnTo>
                    <a:lnTo>
                      <a:pt x="1185" y="463"/>
                    </a:lnTo>
                    <a:lnTo>
                      <a:pt x="1196" y="531"/>
                    </a:lnTo>
                    <a:lnTo>
                      <a:pt x="1200" y="601"/>
                    </a:lnTo>
                    <a:lnTo>
                      <a:pt x="1196" y="672"/>
                    </a:lnTo>
                    <a:lnTo>
                      <a:pt x="1185" y="739"/>
                    </a:lnTo>
                    <a:lnTo>
                      <a:pt x="1165" y="804"/>
                    </a:lnTo>
                    <a:lnTo>
                      <a:pt x="1140" y="865"/>
                    </a:lnTo>
                    <a:lnTo>
                      <a:pt x="1107" y="923"/>
                    </a:lnTo>
                    <a:lnTo>
                      <a:pt x="1069" y="976"/>
                    </a:lnTo>
                    <a:lnTo>
                      <a:pt x="1024" y="1026"/>
                    </a:lnTo>
                    <a:lnTo>
                      <a:pt x="975" y="1071"/>
                    </a:lnTo>
                    <a:lnTo>
                      <a:pt x="921" y="1109"/>
                    </a:lnTo>
                    <a:lnTo>
                      <a:pt x="864" y="1141"/>
                    </a:lnTo>
                    <a:lnTo>
                      <a:pt x="803" y="1167"/>
                    </a:lnTo>
                    <a:lnTo>
                      <a:pt x="738" y="1186"/>
                    </a:lnTo>
                    <a:lnTo>
                      <a:pt x="670" y="1198"/>
                    </a:lnTo>
                    <a:lnTo>
                      <a:pt x="599" y="1202"/>
                    </a:lnTo>
                    <a:lnTo>
                      <a:pt x="530" y="1198"/>
                    </a:lnTo>
                    <a:lnTo>
                      <a:pt x="462" y="1186"/>
                    </a:lnTo>
                    <a:lnTo>
                      <a:pt x="397" y="1167"/>
                    </a:lnTo>
                    <a:lnTo>
                      <a:pt x="337" y="1141"/>
                    </a:lnTo>
                    <a:lnTo>
                      <a:pt x="279" y="1109"/>
                    </a:lnTo>
                    <a:lnTo>
                      <a:pt x="224" y="1071"/>
                    </a:lnTo>
                    <a:lnTo>
                      <a:pt x="176" y="1026"/>
                    </a:lnTo>
                    <a:lnTo>
                      <a:pt x="131" y="976"/>
                    </a:lnTo>
                    <a:lnTo>
                      <a:pt x="93" y="923"/>
                    </a:lnTo>
                    <a:lnTo>
                      <a:pt x="60" y="865"/>
                    </a:lnTo>
                    <a:lnTo>
                      <a:pt x="35" y="804"/>
                    </a:lnTo>
                    <a:lnTo>
                      <a:pt x="15" y="739"/>
                    </a:lnTo>
                    <a:lnTo>
                      <a:pt x="4" y="672"/>
                    </a:lnTo>
                    <a:lnTo>
                      <a:pt x="0" y="601"/>
                    </a:lnTo>
                    <a:lnTo>
                      <a:pt x="4" y="531"/>
                    </a:lnTo>
                    <a:lnTo>
                      <a:pt x="15" y="463"/>
                    </a:lnTo>
                    <a:lnTo>
                      <a:pt x="35" y="398"/>
                    </a:lnTo>
                    <a:lnTo>
                      <a:pt x="60" y="337"/>
                    </a:lnTo>
                    <a:lnTo>
                      <a:pt x="93" y="280"/>
                    </a:lnTo>
                    <a:lnTo>
                      <a:pt x="131" y="226"/>
                    </a:lnTo>
                    <a:lnTo>
                      <a:pt x="176" y="177"/>
                    </a:lnTo>
                    <a:lnTo>
                      <a:pt x="224" y="132"/>
                    </a:lnTo>
                    <a:lnTo>
                      <a:pt x="279" y="93"/>
                    </a:lnTo>
                    <a:lnTo>
                      <a:pt x="337" y="61"/>
                    </a:lnTo>
                    <a:lnTo>
                      <a:pt x="397" y="36"/>
                    </a:lnTo>
                    <a:lnTo>
                      <a:pt x="462" y="16"/>
                    </a:lnTo>
                    <a:lnTo>
                      <a:pt x="530" y="5"/>
                    </a:lnTo>
                    <a:lnTo>
                      <a:pt x="59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98" name="Freeform 872">
                <a:extLst>
                  <a:ext uri="{FF2B5EF4-FFF2-40B4-BE49-F238E27FC236}">
                    <a16:creationId xmlns:a16="http://schemas.microsoft.com/office/drawing/2014/main" id="{A96144DD-E6DC-4645-B4C1-4002DDC09BDD}"/>
                  </a:ext>
                </a:extLst>
              </p:cNvPr>
              <p:cNvSpPr>
                <a:spLocks/>
              </p:cNvSpPr>
              <p:nvPr/>
            </p:nvSpPr>
            <p:spPr bwMode="auto">
              <a:xfrm>
                <a:off x="4414050" y="6245410"/>
                <a:ext cx="483298" cy="273565"/>
              </a:xfrm>
              <a:custGeom>
                <a:avLst/>
                <a:gdLst>
                  <a:gd name="T0" fmla="*/ 1112 w 2226"/>
                  <a:gd name="T1" fmla="*/ 0 h 1259"/>
                  <a:gd name="T2" fmla="*/ 1209 w 2226"/>
                  <a:gd name="T3" fmla="*/ 4 h 1259"/>
                  <a:gd name="T4" fmla="*/ 1303 w 2226"/>
                  <a:gd name="T5" fmla="*/ 15 h 1259"/>
                  <a:gd name="T6" fmla="*/ 1393 w 2226"/>
                  <a:gd name="T7" fmla="*/ 35 h 1259"/>
                  <a:gd name="T8" fmla="*/ 1482 w 2226"/>
                  <a:gd name="T9" fmla="*/ 62 h 1259"/>
                  <a:gd name="T10" fmla="*/ 1567 w 2226"/>
                  <a:gd name="T11" fmla="*/ 97 h 1259"/>
                  <a:gd name="T12" fmla="*/ 1648 w 2226"/>
                  <a:gd name="T13" fmla="*/ 136 h 1259"/>
                  <a:gd name="T14" fmla="*/ 1726 w 2226"/>
                  <a:gd name="T15" fmla="*/ 184 h 1259"/>
                  <a:gd name="T16" fmla="*/ 1799 w 2226"/>
                  <a:gd name="T17" fmla="*/ 237 h 1259"/>
                  <a:gd name="T18" fmla="*/ 1868 w 2226"/>
                  <a:gd name="T19" fmla="*/ 294 h 1259"/>
                  <a:gd name="T20" fmla="*/ 1932 w 2226"/>
                  <a:gd name="T21" fmla="*/ 359 h 1259"/>
                  <a:gd name="T22" fmla="*/ 1989 w 2226"/>
                  <a:gd name="T23" fmla="*/ 427 h 1259"/>
                  <a:gd name="T24" fmla="*/ 2043 w 2226"/>
                  <a:gd name="T25" fmla="*/ 500 h 1259"/>
                  <a:gd name="T26" fmla="*/ 2090 w 2226"/>
                  <a:gd name="T27" fmla="*/ 578 h 1259"/>
                  <a:gd name="T28" fmla="*/ 2130 w 2226"/>
                  <a:gd name="T29" fmla="*/ 660 h 1259"/>
                  <a:gd name="T30" fmla="*/ 2164 w 2226"/>
                  <a:gd name="T31" fmla="*/ 744 h 1259"/>
                  <a:gd name="T32" fmla="*/ 2191 w 2226"/>
                  <a:gd name="T33" fmla="*/ 833 h 1259"/>
                  <a:gd name="T34" fmla="*/ 2211 w 2226"/>
                  <a:gd name="T35" fmla="*/ 925 h 1259"/>
                  <a:gd name="T36" fmla="*/ 2223 w 2226"/>
                  <a:gd name="T37" fmla="*/ 1018 h 1259"/>
                  <a:gd name="T38" fmla="*/ 2226 w 2226"/>
                  <a:gd name="T39" fmla="*/ 1114 h 1259"/>
                  <a:gd name="T40" fmla="*/ 2223 w 2226"/>
                  <a:gd name="T41" fmla="*/ 1147 h 1259"/>
                  <a:gd name="T42" fmla="*/ 2212 w 2226"/>
                  <a:gd name="T43" fmla="*/ 1178 h 1259"/>
                  <a:gd name="T44" fmla="*/ 2195 w 2226"/>
                  <a:gd name="T45" fmla="*/ 1205 h 1259"/>
                  <a:gd name="T46" fmla="*/ 2173 w 2226"/>
                  <a:gd name="T47" fmla="*/ 1228 h 1259"/>
                  <a:gd name="T48" fmla="*/ 2146 w 2226"/>
                  <a:gd name="T49" fmla="*/ 1245 h 1259"/>
                  <a:gd name="T50" fmla="*/ 2115 w 2226"/>
                  <a:gd name="T51" fmla="*/ 1255 h 1259"/>
                  <a:gd name="T52" fmla="*/ 2082 w 2226"/>
                  <a:gd name="T53" fmla="*/ 1259 h 1259"/>
                  <a:gd name="T54" fmla="*/ 144 w 2226"/>
                  <a:gd name="T55" fmla="*/ 1259 h 1259"/>
                  <a:gd name="T56" fmla="*/ 111 w 2226"/>
                  <a:gd name="T57" fmla="*/ 1255 h 1259"/>
                  <a:gd name="T58" fmla="*/ 80 w 2226"/>
                  <a:gd name="T59" fmla="*/ 1245 h 1259"/>
                  <a:gd name="T60" fmla="*/ 53 w 2226"/>
                  <a:gd name="T61" fmla="*/ 1228 h 1259"/>
                  <a:gd name="T62" fmla="*/ 31 w 2226"/>
                  <a:gd name="T63" fmla="*/ 1205 h 1259"/>
                  <a:gd name="T64" fmla="*/ 14 w 2226"/>
                  <a:gd name="T65" fmla="*/ 1178 h 1259"/>
                  <a:gd name="T66" fmla="*/ 3 w 2226"/>
                  <a:gd name="T67" fmla="*/ 1147 h 1259"/>
                  <a:gd name="T68" fmla="*/ 0 w 2226"/>
                  <a:gd name="T69" fmla="*/ 1114 h 1259"/>
                  <a:gd name="T70" fmla="*/ 3 w 2226"/>
                  <a:gd name="T71" fmla="*/ 1018 h 1259"/>
                  <a:gd name="T72" fmla="*/ 15 w 2226"/>
                  <a:gd name="T73" fmla="*/ 925 h 1259"/>
                  <a:gd name="T74" fmla="*/ 35 w 2226"/>
                  <a:gd name="T75" fmla="*/ 833 h 1259"/>
                  <a:gd name="T76" fmla="*/ 62 w 2226"/>
                  <a:gd name="T77" fmla="*/ 744 h 1259"/>
                  <a:gd name="T78" fmla="*/ 96 w 2226"/>
                  <a:gd name="T79" fmla="*/ 660 h 1259"/>
                  <a:gd name="T80" fmla="*/ 137 w 2226"/>
                  <a:gd name="T81" fmla="*/ 578 h 1259"/>
                  <a:gd name="T82" fmla="*/ 183 w 2226"/>
                  <a:gd name="T83" fmla="*/ 500 h 1259"/>
                  <a:gd name="T84" fmla="*/ 237 w 2226"/>
                  <a:gd name="T85" fmla="*/ 427 h 1259"/>
                  <a:gd name="T86" fmla="*/ 294 w 2226"/>
                  <a:gd name="T87" fmla="*/ 359 h 1259"/>
                  <a:gd name="T88" fmla="*/ 358 w 2226"/>
                  <a:gd name="T89" fmla="*/ 294 h 1259"/>
                  <a:gd name="T90" fmla="*/ 427 w 2226"/>
                  <a:gd name="T91" fmla="*/ 237 h 1259"/>
                  <a:gd name="T92" fmla="*/ 500 w 2226"/>
                  <a:gd name="T93" fmla="*/ 184 h 1259"/>
                  <a:gd name="T94" fmla="*/ 578 w 2226"/>
                  <a:gd name="T95" fmla="*/ 136 h 1259"/>
                  <a:gd name="T96" fmla="*/ 659 w 2226"/>
                  <a:gd name="T97" fmla="*/ 97 h 1259"/>
                  <a:gd name="T98" fmla="*/ 744 w 2226"/>
                  <a:gd name="T99" fmla="*/ 62 h 1259"/>
                  <a:gd name="T100" fmla="*/ 833 w 2226"/>
                  <a:gd name="T101" fmla="*/ 35 h 1259"/>
                  <a:gd name="T102" fmla="*/ 923 w 2226"/>
                  <a:gd name="T103" fmla="*/ 15 h 1259"/>
                  <a:gd name="T104" fmla="*/ 1017 w 2226"/>
                  <a:gd name="T105" fmla="*/ 4 h 1259"/>
                  <a:gd name="T106" fmla="*/ 1112 w 2226"/>
                  <a:gd name="T107"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6" h="1259">
                    <a:moveTo>
                      <a:pt x="1112" y="0"/>
                    </a:moveTo>
                    <a:lnTo>
                      <a:pt x="1209" y="4"/>
                    </a:lnTo>
                    <a:lnTo>
                      <a:pt x="1303" y="15"/>
                    </a:lnTo>
                    <a:lnTo>
                      <a:pt x="1393" y="35"/>
                    </a:lnTo>
                    <a:lnTo>
                      <a:pt x="1482" y="62"/>
                    </a:lnTo>
                    <a:lnTo>
                      <a:pt x="1567" y="97"/>
                    </a:lnTo>
                    <a:lnTo>
                      <a:pt x="1648" y="136"/>
                    </a:lnTo>
                    <a:lnTo>
                      <a:pt x="1726" y="184"/>
                    </a:lnTo>
                    <a:lnTo>
                      <a:pt x="1799" y="237"/>
                    </a:lnTo>
                    <a:lnTo>
                      <a:pt x="1868" y="294"/>
                    </a:lnTo>
                    <a:lnTo>
                      <a:pt x="1932" y="359"/>
                    </a:lnTo>
                    <a:lnTo>
                      <a:pt x="1989" y="427"/>
                    </a:lnTo>
                    <a:lnTo>
                      <a:pt x="2043" y="500"/>
                    </a:lnTo>
                    <a:lnTo>
                      <a:pt x="2090" y="578"/>
                    </a:lnTo>
                    <a:lnTo>
                      <a:pt x="2130" y="660"/>
                    </a:lnTo>
                    <a:lnTo>
                      <a:pt x="2164" y="744"/>
                    </a:lnTo>
                    <a:lnTo>
                      <a:pt x="2191" y="833"/>
                    </a:lnTo>
                    <a:lnTo>
                      <a:pt x="2211" y="925"/>
                    </a:lnTo>
                    <a:lnTo>
                      <a:pt x="2223" y="1018"/>
                    </a:lnTo>
                    <a:lnTo>
                      <a:pt x="2226" y="1114"/>
                    </a:lnTo>
                    <a:lnTo>
                      <a:pt x="2223" y="1147"/>
                    </a:lnTo>
                    <a:lnTo>
                      <a:pt x="2212" y="1178"/>
                    </a:lnTo>
                    <a:lnTo>
                      <a:pt x="2195" y="1205"/>
                    </a:lnTo>
                    <a:lnTo>
                      <a:pt x="2173" y="1228"/>
                    </a:lnTo>
                    <a:lnTo>
                      <a:pt x="2146" y="1245"/>
                    </a:lnTo>
                    <a:lnTo>
                      <a:pt x="2115" y="1255"/>
                    </a:lnTo>
                    <a:lnTo>
                      <a:pt x="2082" y="1259"/>
                    </a:lnTo>
                    <a:lnTo>
                      <a:pt x="144" y="1259"/>
                    </a:lnTo>
                    <a:lnTo>
                      <a:pt x="111" y="1255"/>
                    </a:lnTo>
                    <a:lnTo>
                      <a:pt x="80" y="1245"/>
                    </a:lnTo>
                    <a:lnTo>
                      <a:pt x="53" y="1228"/>
                    </a:lnTo>
                    <a:lnTo>
                      <a:pt x="31" y="1205"/>
                    </a:lnTo>
                    <a:lnTo>
                      <a:pt x="14" y="1178"/>
                    </a:lnTo>
                    <a:lnTo>
                      <a:pt x="3" y="1147"/>
                    </a:lnTo>
                    <a:lnTo>
                      <a:pt x="0" y="1114"/>
                    </a:lnTo>
                    <a:lnTo>
                      <a:pt x="3" y="1018"/>
                    </a:lnTo>
                    <a:lnTo>
                      <a:pt x="15" y="925"/>
                    </a:lnTo>
                    <a:lnTo>
                      <a:pt x="35" y="833"/>
                    </a:lnTo>
                    <a:lnTo>
                      <a:pt x="62" y="744"/>
                    </a:lnTo>
                    <a:lnTo>
                      <a:pt x="96" y="660"/>
                    </a:lnTo>
                    <a:lnTo>
                      <a:pt x="137" y="578"/>
                    </a:lnTo>
                    <a:lnTo>
                      <a:pt x="183" y="500"/>
                    </a:lnTo>
                    <a:lnTo>
                      <a:pt x="237" y="427"/>
                    </a:lnTo>
                    <a:lnTo>
                      <a:pt x="294" y="359"/>
                    </a:lnTo>
                    <a:lnTo>
                      <a:pt x="358" y="294"/>
                    </a:lnTo>
                    <a:lnTo>
                      <a:pt x="427" y="237"/>
                    </a:lnTo>
                    <a:lnTo>
                      <a:pt x="500" y="184"/>
                    </a:lnTo>
                    <a:lnTo>
                      <a:pt x="578" y="136"/>
                    </a:lnTo>
                    <a:lnTo>
                      <a:pt x="659" y="97"/>
                    </a:lnTo>
                    <a:lnTo>
                      <a:pt x="744" y="62"/>
                    </a:lnTo>
                    <a:lnTo>
                      <a:pt x="833" y="35"/>
                    </a:lnTo>
                    <a:lnTo>
                      <a:pt x="923" y="15"/>
                    </a:lnTo>
                    <a:lnTo>
                      <a:pt x="1017" y="4"/>
                    </a:lnTo>
                    <a:lnTo>
                      <a:pt x="11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grpSp>
        <p:sp>
          <p:nvSpPr>
            <p:cNvPr id="95" name="Freeform 40">
              <a:extLst>
                <a:ext uri="{FF2B5EF4-FFF2-40B4-BE49-F238E27FC236}">
                  <a16:creationId xmlns:a16="http://schemas.microsoft.com/office/drawing/2014/main" id="{839BB699-F215-4944-84BA-ECC1DB4A448B}"/>
                </a:ext>
              </a:extLst>
            </p:cNvPr>
            <p:cNvSpPr>
              <a:spLocks noEditPoints="1"/>
            </p:cNvSpPr>
            <p:nvPr/>
          </p:nvSpPr>
          <p:spPr bwMode="auto">
            <a:xfrm>
              <a:off x="6117224" y="3594635"/>
              <a:ext cx="779680" cy="870719"/>
            </a:xfrm>
            <a:custGeom>
              <a:avLst/>
              <a:gdLst>
                <a:gd name="T0" fmla="*/ 2212 w 3006"/>
                <a:gd name="T1" fmla="*/ 2620 h 3357"/>
                <a:gd name="T2" fmla="*/ 2150 w 3006"/>
                <a:gd name="T3" fmla="*/ 2656 h 3357"/>
                <a:gd name="T4" fmla="*/ 1569 w 3006"/>
                <a:gd name="T5" fmla="*/ 2742 h 3357"/>
                <a:gd name="T6" fmla="*/ 1775 w 3006"/>
                <a:gd name="T7" fmla="*/ 2796 h 3357"/>
                <a:gd name="T8" fmla="*/ 1989 w 3006"/>
                <a:gd name="T9" fmla="*/ 2777 h 3357"/>
                <a:gd name="T10" fmla="*/ 2183 w 3006"/>
                <a:gd name="T11" fmla="*/ 2688 h 3357"/>
                <a:gd name="T12" fmla="*/ 2340 w 3006"/>
                <a:gd name="T13" fmla="*/ 2527 h 3357"/>
                <a:gd name="T14" fmla="*/ 2430 w 3006"/>
                <a:gd name="T15" fmla="*/ 2320 h 3357"/>
                <a:gd name="T16" fmla="*/ 2441 w 3006"/>
                <a:gd name="T17" fmla="*/ 2098 h 3357"/>
                <a:gd name="T18" fmla="*/ 2370 w 3006"/>
                <a:gd name="T19" fmla="*/ 1885 h 3357"/>
                <a:gd name="T20" fmla="*/ 2244 w 3006"/>
                <a:gd name="T21" fmla="*/ 1726 h 3357"/>
                <a:gd name="T22" fmla="*/ 1721 w 3006"/>
                <a:gd name="T23" fmla="*/ 1574 h 3357"/>
                <a:gd name="T24" fmla="*/ 1521 w 3006"/>
                <a:gd name="T25" fmla="*/ 1647 h 3357"/>
                <a:gd name="T26" fmla="*/ 1354 w 3006"/>
                <a:gd name="T27" fmla="*/ 1787 h 3357"/>
                <a:gd name="T28" fmla="*/ 1719 w 3006"/>
                <a:gd name="T29" fmla="*/ 1880 h 3357"/>
                <a:gd name="T30" fmla="*/ 1770 w 3006"/>
                <a:gd name="T31" fmla="*/ 1931 h 3357"/>
                <a:gd name="T32" fmla="*/ 1751 w 3006"/>
                <a:gd name="T33" fmla="*/ 2002 h 3357"/>
                <a:gd name="T34" fmla="*/ 1232 w 3006"/>
                <a:gd name="T35" fmla="*/ 2023 h 3357"/>
                <a:gd name="T36" fmla="*/ 1215 w 3006"/>
                <a:gd name="T37" fmla="*/ 2245 h 3357"/>
                <a:gd name="T38" fmla="*/ 1278 w 3006"/>
                <a:gd name="T39" fmla="*/ 2461 h 3357"/>
                <a:gd name="T40" fmla="*/ 2030 w 3006"/>
                <a:gd name="T41" fmla="*/ 1599 h 3357"/>
                <a:gd name="T42" fmla="*/ 1829 w 3006"/>
                <a:gd name="T43" fmla="*/ 1565 h 3357"/>
                <a:gd name="T44" fmla="*/ 1582 w 3006"/>
                <a:gd name="T45" fmla="*/ 372 h 3357"/>
                <a:gd name="T46" fmla="*/ 997 w 3006"/>
                <a:gd name="T47" fmla="*/ 2256 h 3357"/>
                <a:gd name="T48" fmla="*/ 1015 w 3006"/>
                <a:gd name="T49" fmla="*/ 1988 h 3357"/>
                <a:gd name="T50" fmla="*/ 389 w 3006"/>
                <a:gd name="T51" fmla="*/ 1856 h 3357"/>
                <a:gd name="T52" fmla="*/ 338 w 3006"/>
                <a:gd name="T53" fmla="*/ 1806 h 3357"/>
                <a:gd name="T54" fmla="*/ 356 w 3006"/>
                <a:gd name="T55" fmla="*/ 1735 h 3357"/>
                <a:gd name="T56" fmla="*/ 1136 w 3006"/>
                <a:gd name="T57" fmla="*/ 1714 h 3357"/>
                <a:gd name="T58" fmla="*/ 1283 w 3006"/>
                <a:gd name="T59" fmla="*/ 1549 h 3357"/>
                <a:gd name="T60" fmla="*/ 372 w 3006"/>
                <a:gd name="T61" fmla="*/ 1501 h 3357"/>
                <a:gd name="T62" fmla="*/ 335 w 3006"/>
                <a:gd name="T63" fmla="*/ 1437 h 3357"/>
                <a:gd name="T64" fmla="*/ 372 w 3006"/>
                <a:gd name="T65" fmla="*/ 1375 h 3357"/>
                <a:gd name="T66" fmla="*/ 1712 w 3006"/>
                <a:gd name="T67" fmla="*/ 1354 h 3357"/>
                <a:gd name="T68" fmla="*/ 1899 w 3006"/>
                <a:gd name="T69" fmla="*/ 752 h 3357"/>
                <a:gd name="T70" fmla="*/ 1405 w 3006"/>
                <a:gd name="T71" fmla="*/ 727 h 3357"/>
                <a:gd name="T72" fmla="*/ 1364 w 3006"/>
                <a:gd name="T73" fmla="*/ 642 h 3357"/>
                <a:gd name="T74" fmla="*/ 1473 w 3006"/>
                <a:gd name="T75" fmla="*/ 0 h 3357"/>
                <a:gd name="T76" fmla="*/ 1551 w 3006"/>
                <a:gd name="T77" fmla="*/ 32 h 3357"/>
                <a:gd name="T78" fmla="*/ 2115 w 3006"/>
                <a:gd name="T79" fmla="*/ 621 h 3357"/>
                <a:gd name="T80" fmla="*/ 2227 w 3006"/>
                <a:gd name="T81" fmla="*/ 1446 h 3357"/>
                <a:gd name="T82" fmla="*/ 2420 w 3006"/>
                <a:gd name="T83" fmla="*/ 1592 h 3357"/>
                <a:gd name="T84" fmla="*/ 2573 w 3006"/>
                <a:gd name="T85" fmla="*/ 1800 h 3357"/>
                <a:gd name="T86" fmla="*/ 2653 w 3006"/>
                <a:gd name="T87" fmla="*/ 2037 h 3357"/>
                <a:gd name="T88" fmla="*/ 2658 w 3006"/>
                <a:gd name="T89" fmla="*/ 2285 h 3357"/>
                <a:gd name="T90" fmla="*/ 2591 w 3006"/>
                <a:gd name="T91" fmla="*/ 2525 h 3357"/>
                <a:gd name="T92" fmla="*/ 2973 w 3006"/>
                <a:gd name="T93" fmla="*/ 3171 h 3357"/>
                <a:gd name="T94" fmla="*/ 3006 w 3006"/>
                <a:gd name="T95" fmla="*/ 3247 h 3357"/>
                <a:gd name="T96" fmla="*/ 2973 w 3006"/>
                <a:gd name="T97" fmla="*/ 3325 h 3357"/>
                <a:gd name="T98" fmla="*/ 2896 w 3006"/>
                <a:gd name="T99" fmla="*/ 3357 h 3357"/>
                <a:gd name="T100" fmla="*/ 2820 w 3006"/>
                <a:gd name="T101" fmla="*/ 3325 h 3357"/>
                <a:gd name="T102" fmla="*/ 2162 w 3006"/>
                <a:gd name="T103" fmla="*/ 2948 h 3357"/>
                <a:gd name="T104" fmla="*/ 1898 w 3006"/>
                <a:gd name="T105" fmla="*/ 3014 h 3357"/>
                <a:gd name="T106" fmla="*/ 1633 w 3006"/>
                <a:gd name="T107" fmla="*/ 2994 h 3357"/>
                <a:gd name="T108" fmla="*/ 1393 w 3006"/>
                <a:gd name="T109" fmla="*/ 2895 h 3357"/>
                <a:gd name="T110" fmla="*/ 1197 w 3006"/>
                <a:gd name="T111" fmla="*/ 2730 h 3357"/>
                <a:gd name="T112" fmla="*/ 1074 w 3006"/>
                <a:gd name="T113" fmla="*/ 2541 h 3357"/>
                <a:gd name="T114" fmla="*/ 41 w 3006"/>
                <a:gd name="T115" fmla="*/ 2517 h 3357"/>
                <a:gd name="T116" fmla="*/ 0 w 3006"/>
                <a:gd name="T117" fmla="*/ 2432 h 3357"/>
                <a:gd name="T118" fmla="*/ 25 w 3006"/>
                <a:gd name="T119" fmla="*/ 41 h 3357"/>
                <a:gd name="T120" fmla="*/ 110 w 3006"/>
                <a:gd name="T121" fmla="*/ 0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06" h="3357">
                  <a:moveTo>
                    <a:pt x="2222" y="1707"/>
                  </a:moveTo>
                  <a:lnTo>
                    <a:pt x="2222" y="2584"/>
                  </a:lnTo>
                  <a:lnTo>
                    <a:pt x="2220" y="2603"/>
                  </a:lnTo>
                  <a:lnTo>
                    <a:pt x="2212" y="2620"/>
                  </a:lnTo>
                  <a:lnTo>
                    <a:pt x="2201" y="2635"/>
                  </a:lnTo>
                  <a:lnTo>
                    <a:pt x="2187" y="2646"/>
                  </a:lnTo>
                  <a:lnTo>
                    <a:pt x="2169" y="2653"/>
                  </a:lnTo>
                  <a:lnTo>
                    <a:pt x="2150" y="2656"/>
                  </a:lnTo>
                  <a:lnTo>
                    <a:pt x="1435" y="2656"/>
                  </a:lnTo>
                  <a:lnTo>
                    <a:pt x="1477" y="2689"/>
                  </a:lnTo>
                  <a:lnTo>
                    <a:pt x="1522" y="2718"/>
                  </a:lnTo>
                  <a:lnTo>
                    <a:pt x="1569" y="2742"/>
                  </a:lnTo>
                  <a:lnTo>
                    <a:pt x="1618" y="2762"/>
                  </a:lnTo>
                  <a:lnTo>
                    <a:pt x="1669" y="2778"/>
                  </a:lnTo>
                  <a:lnTo>
                    <a:pt x="1722" y="2789"/>
                  </a:lnTo>
                  <a:lnTo>
                    <a:pt x="1775" y="2796"/>
                  </a:lnTo>
                  <a:lnTo>
                    <a:pt x="1829" y="2798"/>
                  </a:lnTo>
                  <a:lnTo>
                    <a:pt x="1883" y="2796"/>
                  </a:lnTo>
                  <a:lnTo>
                    <a:pt x="1937" y="2789"/>
                  </a:lnTo>
                  <a:lnTo>
                    <a:pt x="1989" y="2777"/>
                  </a:lnTo>
                  <a:lnTo>
                    <a:pt x="2040" y="2762"/>
                  </a:lnTo>
                  <a:lnTo>
                    <a:pt x="2089" y="2741"/>
                  </a:lnTo>
                  <a:lnTo>
                    <a:pt x="2137" y="2717"/>
                  </a:lnTo>
                  <a:lnTo>
                    <a:pt x="2183" y="2688"/>
                  </a:lnTo>
                  <a:lnTo>
                    <a:pt x="2226" y="2654"/>
                  </a:lnTo>
                  <a:lnTo>
                    <a:pt x="2265" y="2617"/>
                  </a:lnTo>
                  <a:lnTo>
                    <a:pt x="2305" y="2573"/>
                  </a:lnTo>
                  <a:lnTo>
                    <a:pt x="2340" y="2527"/>
                  </a:lnTo>
                  <a:lnTo>
                    <a:pt x="2370" y="2478"/>
                  </a:lnTo>
                  <a:lnTo>
                    <a:pt x="2396" y="2427"/>
                  </a:lnTo>
                  <a:lnTo>
                    <a:pt x="2415" y="2374"/>
                  </a:lnTo>
                  <a:lnTo>
                    <a:pt x="2430" y="2320"/>
                  </a:lnTo>
                  <a:lnTo>
                    <a:pt x="2441" y="2265"/>
                  </a:lnTo>
                  <a:lnTo>
                    <a:pt x="2446" y="2209"/>
                  </a:lnTo>
                  <a:lnTo>
                    <a:pt x="2446" y="2154"/>
                  </a:lnTo>
                  <a:lnTo>
                    <a:pt x="2441" y="2098"/>
                  </a:lnTo>
                  <a:lnTo>
                    <a:pt x="2430" y="2044"/>
                  </a:lnTo>
                  <a:lnTo>
                    <a:pt x="2415" y="1989"/>
                  </a:lnTo>
                  <a:lnTo>
                    <a:pt x="2396" y="1936"/>
                  </a:lnTo>
                  <a:lnTo>
                    <a:pt x="2370" y="1885"/>
                  </a:lnTo>
                  <a:lnTo>
                    <a:pt x="2340" y="1836"/>
                  </a:lnTo>
                  <a:lnTo>
                    <a:pt x="2305" y="1789"/>
                  </a:lnTo>
                  <a:lnTo>
                    <a:pt x="2265" y="1746"/>
                  </a:lnTo>
                  <a:lnTo>
                    <a:pt x="2244" y="1726"/>
                  </a:lnTo>
                  <a:lnTo>
                    <a:pt x="2222" y="1707"/>
                  </a:lnTo>
                  <a:close/>
                  <a:moveTo>
                    <a:pt x="1829" y="1565"/>
                  </a:moveTo>
                  <a:lnTo>
                    <a:pt x="1774" y="1567"/>
                  </a:lnTo>
                  <a:lnTo>
                    <a:pt x="1721" y="1574"/>
                  </a:lnTo>
                  <a:lnTo>
                    <a:pt x="1668" y="1585"/>
                  </a:lnTo>
                  <a:lnTo>
                    <a:pt x="1617" y="1602"/>
                  </a:lnTo>
                  <a:lnTo>
                    <a:pt x="1568" y="1622"/>
                  </a:lnTo>
                  <a:lnTo>
                    <a:pt x="1521" y="1647"/>
                  </a:lnTo>
                  <a:lnTo>
                    <a:pt x="1475" y="1675"/>
                  </a:lnTo>
                  <a:lnTo>
                    <a:pt x="1432" y="1708"/>
                  </a:lnTo>
                  <a:lnTo>
                    <a:pt x="1392" y="1746"/>
                  </a:lnTo>
                  <a:lnTo>
                    <a:pt x="1354" y="1787"/>
                  </a:lnTo>
                  <a:lnTo>
                    <a:pt x="1320" y="1831"/>
                  </a:lnTo>
                  <a:lnTo>
                    <a:pt x="1291" y="1878"/>
                  </a:lnTo>
                  <a:lnTo>
                    <a:pt x="1700" y="1878"/>
                  </a:lnTo>
                  <a:lnTo>
                    <a:pt x="1719" y="1880"/>
                  </a:lnTo>
                  <a:lnTo>
                    <a:pt x="1736" y="1887"/>
                  </a:lnTo>
                  <a:lnTo>
                    <a:pt x="1751" y="1899"/>
                  </a:lnTo>
                  <a:lnTo>
                    <a:pt x="1763" y="1914"/>
                  </a:lnTo>
                  <a:lnTo>
                    <a:pt x="1770" y="1931"/>
                  </a:lnTo>
                  <a:lnTo>
                    <a:pt x="1773" y="1951"/>
                  </a:lnTo>
                  <a:lnTo>
                    <a:pt x="1770" y="1970"/>
                  </a:lnTo>
                  <a:lnTo>
                    <a:pt x="1763" y="1987"/>
                  </a:lnTo>
                  <a:lnTo>
                    <a:pt x="1751" y="2002"/>
                  </a:lnTo>
                  <a:lnTo>
                    <a:pt x="1736" y="2013"/>
                  </a:lnTo>
                  <a:lnTo>
                    <a:pt x="1719" y="2020"/>
                  </a:lnTo>
                  <a:lnTo>
                    <a:pt x="1700" y="2023"/>
                  </a:lnTo>
                  <a:lnTo>
                    <a:pt x="1232" y="2023"/>
                  </a:lnTo>
                  <a:lnTo>
                    <a:pt x="1220" y="2078"/>
                  </a:lnTo>
                  <a:lnTo>
                    <a:pt x="1214" y="2134"/>
                  </a:lnTo>
                  <a:lnTo>
                    <a:pt x="1212" y="2190"/>
                  </a:lnTo>
                  <a:lnTo>
                    <a:pt x="1215" y="2245"/>
                  </a:lnTo>
                  <a:lnTo>
                    <a:pt x="1223" y="2300"/>
                  </a:lnTo>
                  <a:lnTo>
                    <a:pt x="1236" y="2356"/>
                  </a:lnTo>
                  <a:lnTo>
                    <a:pt x="1255" y="2409"/>
                  </a:lnTo>
                  <a:lnTo>
                    <a:pt x="1278" y="2461"/>
                  </a:lnTo>
                  <a:lnTo>
                    <a:pt x="1307" y="2511"/>
                  </a:lnTo>
                  <a:lnTo>
                    <a:pt x="2077" y="2511"/>
                  </a:lnTo>
                  <a:lnTo>
                    <a:pt x="2077" y="1617"/>
                  </a:lnTo>
                  <a:lnTo>
                    <a:pt x="2030" y="1599"/>
                  </a:lnTo>
                  <a:lnTo>
                    <a:pt x="1981" y="1583"/>
                  </a:lnTo>
                  <a:lnTo>
                    <a:pt x="1932" y="1573"/>
                  </a:lnTo>
                  <a:lnTo>
                    <a:pt x="1880" y="1567"/>
                  </a:lnTo>
                  <a:lnTo>
                    <a:pt x="1829" y="1565"/>
                  </a:lnTo>
                  <a:close/>
                  <a:moveTo>
                    <a:pt x="1582" y="372"/>
                  </a:moveTo>
                  <a:lnTo>
                    <a:pt x="1582" y="533"/>
                  </a:lnTo>
                  <a:lnTo>
                    <a:pt x="1744" y="533"/>
                  </a:lnTo>
                  <a:lnTo>
                    <a:pt x="1582" y="372"/>
                  </a:lnTo>
                  <a:close/>
                  <a:moveTo>
                    <a:pt x="219" y="218"/>
                  </a:moveTo>
                  <a:lnTo>
                    <a:pt x="219" y="2323"/>
                  </a:lnTo>
                  <a:lnTo>
                    <a:pt x="1005" y="2323"/>
                  </a:lnTo>
                  <a:lnTo>
                    <a:pt x="997" y="2256"/>
                  </a:lnTo>
                  <a:lnTo>
                    <a:pt x="992" y="2189"/>
                  </a:lnTo>
                  <a:lnTo>
                    <a:pt x="995" y="2121"/>
                  </a:lnTo>
                  <a:lnTo>
                    <a:pt x="1003" y="2055"/>
                  </a:lnTo>
                  <a:lnTo>
                    <a:pt x="1015" y="1988"/>
                  </a:lnTo>
                  <a:lnTo>
                    <a:pt x="1033" y="1923"/>
                  </a:lnTo>
                  <a:lnTo>
                    <a:pt x="1057" y="1860"/>
                  </a:lnTo>
                  <a:lnTo>
                    <a:pt x="409" y="1860"/>
                  </a:lnTo>
                  <a:lnTo>
                    <a:pt x="389" y="1856"/>
                  </a:lnTo>
                  <a:lnTo>
                    <a:pt x="372" y="1849"/>
                  </a:lnTo>
                  <a:lnTo>
                    <a:pt x="356" y="1838"/>
                  </a:lnTo>
                  <a:lnTo>
                    <a:pt x="345" y="1824"/>
                  </a:lnTo>
                  <a:lnTo>
                    <a:pt x="338" y="1806"/>
                  </a:lnTo>
                  <a:lnTo>
                    <a:pt x="335" y="1787"/>
                  </a:lnTo>
                  <a:lnTo>
                    <a:pt x="338" y="1767"/>
                  </a:lnTo>
                  <a:lnTo>
                    <a:pt x="345" y="1750"/>
                  </a:lnTo>
                  <a:lnTo>
                    <a:pt x="356" y="1735"/>
                  </a:lnTo>
                  <a:lnTo>
                    <a:pt x="372" y="1723"/>
                  </a:lnTo>
                  <a:lnTo>
                    <a:pt x="389" y="1716"/>
                  </a:lnTo>
                  <a:lnTo>
                    <a:pt x="409" y="1714"/>
                  </a:lnTo>
                  <a:lnTo>
                    <a:pt x="1136" y="1714"/>
                  </a:lnTo>
                  <a:lnTo>
                    <a:pt x="1167" y="1671"/>
                  </a:lnTo>
                  <a:lnTo>
                    <a:pt x="1200" y="1630"/>
                  </a:lnTo>
                  <a:lnTo>
                    <a:pt x="1237" y="1592"/>
                  </a:lnTo>
                  <a:lnTo>
                    <a:pt x="1283" y="1549"/>
                  </a:lnTo>
                  <a:lnTo>
                    <a:pt x="1331" y="1510"/>
                  </a:lnTo>
                  <a:lnTo>
                    <a:pt x="409" y="1510"/>
                  </a:lnTo>
                  <a:lnTo>
                    <a:pt x="389" y="1508"/>
                  </a:lnTo>
                  <a:lnTo>
                    <a:pt x="372" y="1501"/>
                  </a:lnTo>
                  <a:lnTo>
                    <a:pt x="356" y="1489"/>
                  </a:lnTo>
                  <a:lnTo>
                    <a:pt x="345" y="1474"/>
                  </a:lnTo>
                  <a:lnTo>
                    <a:pt x="338" y="1457"/>
                  </a:lnTo>
                  <a:lnTo>
                    <a:pt x="335" y="1437"/>
                  </a:lnTo>
                  <a:lnTo>
                    <a:pt x="338" y="1418"/>
                  </a:lnTo>
                  <a:lnTo>
                    <a:pt x="345" y="1400"/>
                  </a:lnTo>
                  <a:lnTo>
                    <a:pt x="356" y="1386"/>
                  </a:lnTo>
                  <a:lnTo>
                    <a:pt x="372" y="1375"/>
                  </a:lnTo>
                  <a:lnTo>
                    <a:pt x="389" y="1368"/>
                  </a:lnTo>
                  <a:lnTo>
                    <a:pt x="409" y="1365"/>
                  </a:lnTo>
                  <a:lnTo>
                    <a:pt x="1655" y="1365"/>
                  </a:lnTo>
                  <a:lnTo>
                    <a:pt x="1712" y="1354"/>
                  </a:lnTo>
                  <a:lnTo>
                    <a:pt x="1770" y="1348"/>
                  </a:lnTo>
                  <a:lnTo>
                    <a:pt x="1829" y="1346"/>
                  </a:lnTo>
                  <a:lnTo>
                    <a:pt x="1899" y="1349"/>
                  </a:lnTo>
                  <a:lnTo>
                    <a:pt x="1899" y="752"/>
                  </a:lnTo>
                  <a:lnTo>
                    <a:pt x="1473" y="752"/>
                  </a:lnTo>
                  <a:lnTo>
                    <a:pt x="1448" y="749"/>
                  </a:lnTo>
                  <a:lnTo>
                    <a:pt x="1426" y="741"/>
                  </a:lnTo>
                  <a:lnTo>
                    <a:pt x="1405" y="727"/>
                  </a:lnTo>
                  <a:lnTo>
                    <a:pt x="1388" y="711"/>
                  </a:lnTo>
                  <a:lnTo>
                    <a:pt x="1375" y="691"/>
                  </a:lnTo>
                  <a:lnTo>
                    <a:pt x="1367" y="668"/>
                  </a:lnTo>
                  <a:lnTo>
                    <a:pt x="1364" y="642"/>
                  </a:lnTo>
                  <a:lnTo>
                    <a:pt x="1364" y="218"/>
                  </a:lnTo>
                  <a:lnTo>
                    <a:pt x="219" y="218"/>
                  </a:lnTo>
                  <a:close/>
                  <a:moveTo>
                    <a:pt x="110" y="0"/>
                  </a:moveTo>
                  <a:lnTo>
                    <a:pt x="1473" y="0"/>
                  </a:lnTo>
                  <a:lnTo>
                    <a:pt x="1494" y="2"/>
                  </a:lnTo>
                  <a:lnTo>
                    <a:pt x="1515" y="8"/>
                  </a:lnTo>
                  <a:lnTo>
                    <a:pt x="1534" y="19"/>
                  </a:lnTo>
                  <a:lnTo>
                    <a:pt x="1551" y="32"/>
                  </a:lnTo>
                  <a:lnTo>
                    <a:pt x="2085" y="566"/>
                  </a:lnTo>
                  <a:lnTo>
                    <a:pt x="2099" y="582"/>
                  </a:lnTo>
                  <a:lnTo>
                    <a:pt x="2109" y="601"/>
                  </a:lnTo>
                  <a:lnTo>
                    <a:pt x="2115" y="621"/>
                  </a:lnTo>
                  <a:lnTo>
                    <a:pt x="2117" y="642"/>
                  </a:lnTo>
                  <a:lnTo>
                    <a:pt x="2117" y="1397"/>
                  </a:lnTo>
                  <a:lnTo>
                    <a:pt x="2172" y="1420"/>
                  </a:lnTo>
                  <a:lnTo>
                    <a:pt x="2227" y="1446"/>
                  </a:lnTo>
                  <a:lnTo>
                    <a:pt x="2278" y="1477"/>
                  </a:lnTo>
                  <a:lnTo>
                    <a:pt x="2328" y="1512"/>
                  </a:lnTo>
                  <a:lnTo>
                    <a:pt x="2375" y="1550"/>
                  </a:lnTo>
                  <a:lnTo>
                    <a:pt x="2420" y="1592"/>
                  </a:lnTo>
                  <a:lnTo>
                    <a:pt x="2465" y="1640"/>
                  </a:lnTo>
                  <a:lnTo>
                    <a:pt x="2505" y="1691"/>
                  </a:lnTo>
                  <a:lnTo>
                    <a:pt x="2541" y="1745"/>
                  </a:lnTo>
                  <a:lnTo>
                    <a:pt x="2573" y="1800"/>
                  </a:lnTo>
                  <a:lnTo>
                    <a:pt x="2599" y="1857"/>
                  </a:lnTo>
                  <a:lnTo>
                    <a:pt x="2622" y="1917"/>
                  </a:lnTo>
                  <a:lnTo>
                    <a:pt x="2639" y="1976"/>
                  </a:lnTo>
                  <a:lnTo>
                    <a:pt x="2653" y="2037"/>
                  </a:lnTo>
                  <a:lnTo>
                    <a:pt x="2661" y="2099"/>
                  </a:lnTo>
                  <a:lnTo>
                    <a:pt x="2664" y="2161"/>
                  </a:lnTo>
                  <a:lnTo>
                    <a:pt x="2664" y="2224"/>
                  </a:lnTo>
                  <a:lnTo>
                    <a:pt x="2658" y="2285"/>
                  </a:lnTo>
                  <a:lnTo>
                    <a:pt x="2649" y="2346"/>
                  </a:lnTo>
                  <a:lnTo>
                    <a:pt x="2634" y="2408"/>
                  </a:lnTo>
                  <a:lnTo>
                    <a:pt x="2615" y="2467"/>
                  </a:lnTo>
                  <a:lnTo>
                    <a:pt x="2591" y="2525"/>
                  </a:lnTo>
                  <a:lnTo>
                    <a:pt x="2563" y="2583"/>
                  </a:lnTo>
                  <a:lnTo>
                    <a:pt x="2530" y="2637"/>
                  </a:lnTo>
                  <a:lnTo>
                    <a:pt x="2492" y="2690"/>
                  </a:lnTo>
                  <a:lnTo>
                    <a:pt x="2973" y="3171"/>
                  </a:lnTo>
                  <a:lnTo>
                    <a:pt x="2988" y="3188"/>
                  </a:lnTo>
                  <a:lnTo>
                    <a:pt x="2998" y="3206"/>
                  </a:lnTo>
                  <a:lnTo>
                    <a:pt x="3004" y="3227"/>
                  </a:lnTo>
                  <a:lnTo>
                    <a:pt x="3006" y="3247"/>
                  </a:lnTo>
                  <a:lnTo>
                    <a:pt x="3004" y="3269"/>
                  </a:lnTo>
                  <a:lnTo>
                    <a:pt x="2998" y="3289"/>
                  </a:lnTo>
                  <a:lnTo>
                    <a:pt x="2988" y="3308"/>
                  </a:lnTo>
                  <a:lnTo>
                    <a:pt x="2973" y="3325"/>
                  </a:lnTo>
                  <a:lnTo>
                    <a:pt x="2957" y="3339"/>
                  </a:lnTo>
                  <a:lnTo>
                    <a:pt x="2937" y="3349"/>
                  </a:lnTo>
                  <a:lnTo>
                    <a:pt x="2917" y="3355"/>
                  </a:lnTo>
                  <a:lnTo>
                    <a:pt x="2896" y="3357"/>
                  </a:lnTo>
                  <a:lnTo>
                    <a:pt x="2876" y="3355"/>
                  </a:lnTo>
                  <a:lnTo>
                    <a:pt x="2855" y="3349"/>
                  </a:lnTo>
                  <a:lnTo>
                    <a:pt x="2836" y="3339"/>
                  </a:lnTo>
                  <a:lnTo>
                    <a:pt x="2820" y="3325"/>
                  </a:lnTo>
                  <a:lnTo>
                    <a:pt x="2338" y="2844"/>
                  </a:lnTo>
                  <a:lnTo>
                    <a:pt x="2282" y="2884"/>
                  </a:lnTo>
                  <a:lnTo>
                    <a:pt x="2223" y="2918"/>
                  </a:lnTo>
                  <a:lnTo>
                    <a:pt x="2162" y="2948"/>
                  </a:lnTo>
                  <a:lnTo>
                    <a:pt x="2099" y="2972"/>
                  </a:lnTo>
                  <a:lnTo>
                    <a:pt x="2033" y="2992"/>
                  </a:lnTo>
                  <a:lnTo>
                    <a:pt x="1966" y="3005"/>
                  </a:lnTo>
                  <a:lnTo>
                    <a:pt x="1898" y="3014"/>
                  </a:lnTo>
                  <a:lnTo>
                    <a:pt x="1829" y="3016"/>
                  </a:lnTo>
                  <a:lnTo>
                    <a:pt x="1763" y="3014"/>
                  </a:lnTo>
                  <a:lnTo>
                    <a:pt x="1697" y="3006"/>
                  </a:lnTo>
                  <a:lnTo>
                    <a:pt x="1633" y="2994"/>
                  </a:lnTo>
                  <a:lnTo>
                    <a:pt x="1570" y="2976"/>
                  </a:lnTo>
                  <a:lnTo>
                    <a:pt x="1509" y="2954"/>
                  </a:lnTo>
                  <a:lnTo>
                    <a:pt x="1449" y="2926"/>
                  </a:lnTo>
                  <a:lnTo>
                    <a:pt x="1393" y="2895"/>
                  </a:lnTo>
                  <a:lnTo>
                    <a:pt x="1339" y="2858"/>
                  </a:lnTo>
                  <a:lnTo>
                    <a:pt x="1286" y="2817"/>
                  </a:lnTo>
                  <a:lnTo>
                    <a:pt x="1237" y="2772"/>
                  </a:lnTo>
                  <a:lnTo>
                    <a:pt x="1197" y="2730"/>
                  </a:lnTo>
                  <a:lnTo>
                    <a:pt x="1161" y="2685"/>
                  </a:lnTo>
                  <a:lnTo>
                    <a:pt x="1129" y="2639"/>
                  </a:lnTo>
                  <a:lnTo>
                    <a:pt x="1100" y="2591"/>
                  </a:lnTo>
                  <a:lnTo>
                    <a:pt x="1074" y="2541"/>
                  </a:lnTo>
                  <a:lnTo>
                    <a:pt x="110" y="2541"/>
                  </a:lnTo>
                  <a:lnTo>
                    <a:pt x="85" y="2539"/>
                  </a:lnTo>
                  <a:lnTo>
                    <a:pt x="61" y="2530"/>
                  </a:lnTo>
                  <a:lnTo>
                    <a:pt x="41" y="2517"/>
                  </a:lnTo>
                  <a:lnTo>
                    <a:pt x="25" y="2500"/>
                  </a:lnTo>
                  <a:lnTo>
                    <a:pt x="11" y="2480"/>
                  </a:lnTo>
                  <a:lnTo>
                    <a:pt x="3" y="2457"/>
                  </a:lnTo>
                  <a:lnTo>
                    <a:pt x="0" y="2432"/>
                  </a:lnTo>
                  <a:lnTo>
                    <a:pt x="0" y="109"/>
                  </a:lnTo>
                  <a:lnTo>
                    <a:pt x="3" y="84"/>
                  </a:lnTo>
                  <a:lnTo>
                    <a:pt x="11" y="61"/>
                  </a:lnTo>
                  <a:lnTo>
                    <a:pt x="25" y="41"/>
                  </a:lnTo>
                  <a:lnTo>
                    <a:pt x="41" y="24"/>
                  </a:lnTo>
                  <a:lnTo>
                    <a:pt x="61" y="10"/>
                  </a:lnTo>
                  <a:lnTo>
                    <a:pt x="85" y="2"/>
                  </a:lnTo>
                  <a:lnTo>
                    <a:pt x="110"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dirty="0"/>
            </a:p>
          </p:txBody>
        </p:sp>
        <p:sp>
          <p:nvSpPr>
            <p:cNvPr id="96" name="Oval 95">
              <a:extLst>
                <a:ext uri="{FF2B5EF4-FFF2-40B4-BE49-F238E27FC236}">
                  <a16:creationId xmlns:a16="http://schemas.microsoft.com/office/drawing/2014/main" id="{DE3361EB-1295-4C42-A310-A43A8F5F9344}"/>
                </a:ext>
              </a:extLst>
            </p:cNvPr>
            <p:cNvSpPr/>
            <p:nvPr/>
          </p:nvSpPr>
          <p:spPr>
            <a:xfrm>
              <a:off x="6044269" y="4451071"/>
              <a:ext cx="805708" cy="805707"/>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600" b="1"/>
                <a:t>03</a:t>
              </a:r>
            </a:p>
          </p:txBody>
        </p:sp>
      </p:grpSp>
      <p:sp>
        <p:nvSpPr>
          <p:cNvPr id="66" name="Oval 65">
            <a:extLst>
              <a:ext uri="{FF2B5EF4-FFF2-40B4-BE49-F238E27FC236}">
                <a16:creationId xmlns:a16="http://schemas.microsoft.com/office/drawing/2014/main" id="{8088005A-4F2B-3C41-AAEF-5C0BA61281AA}"/>
              </a:ext>
            </a:extLst>
          </p:cNvPr>
          <p:cNvSpPr/>
          <p:nvPr>
            <p:custDataLst>
              <p:tags r:id="rId7"/>
            </p:custDataLst>
          </p:nvPr>
        </p:nvSpPr>
        <p:spPr bwMode="auto">
          <a:xfrm>
            <a:off x="499875" y="2371843"/>
            <a:ext cx="805251" cy="805251"/>
          </a:xfrm>
          <a:prstGeom prst="ellipse">
            <a:avLst/>
          </a:prstGeom>
          <a:solidFill>
            <a:schemeClr val="accent5"/>
          </a:solidFill>
          <a:ln w="254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grpSp>
        <p:nvGrpSpPr>
          <p:cNvPr id="67" name="Group 19">
            <a:extLst>
              <a:ext uri="{FF2B5EF4-FFF2-40B4-BE49-F238E27FC236}">
                <a16:creationId xmlns:a16="http://schemas.microsoft.com/office/drawing/2014/main" id="{201D3264-546D-8B4A-87D4-2AB65FAC97EF}"/>
              </a:ext>
            </a:extLst>
          </p:cNvPr>
          <p:cNvGrpSpPr>
            <a:grpSpLocks noChangeAspect="1"/>
          </p:cNvGrpSpPr>
          <p:nvPr>
            <p:custDataLst>
              <p:tags r:id="rId8"/>
            </p:custDataLst>
          </p:nvPr>
        </p:nvGrpSpPr>
        <p:grpSpPr bwMode="auto">
          <a:xfrm>
            <a:off x="677958" y="2514517"/>
            <a:ext cx="457778" cy="457778"/>
            <a:chOff x="4494" y="2163"/>
            <a:chExt cx="384" cy="384"/>
          </a:xfrm>
          <a:solidFill>
            <a:schemeClr val="bg1"/>
          </a:solidFill>
        </p:grpSpPr>
        <p:sp>
          <p:nvSpPr>
            <p:cNvPr id="68" name="Freeform 21">
              <a:extLst>
                <a:ext uri="{FF2B5EF4-FFF2-40B4-BE49-F238E27FC236}">
                  <a16:creationId xmlns:a16="http://schemas.microsoft.com/office/drawing/2014/main" id="{33143BBD-69C4-8845-84D7-E4B207113D77}"/>
                </a:ext>
              </a:extLst>
            </p:cNvPr>
            <p:cNvSpPr>
              <a:spLocks noEditPoints="1"/>
            </p:cNvSpPr>
            <p:nvPr/>
          </p:nvSpPr>
          <p:spPr bwMode="auto">
            <a:xfrm>
              <a:off x="4494" y="2163"/>
              <a:ext cx="384" cy="384"/>
            </a:xfrm>
            <a:custGeom>
              <a:avLst/>
              <a:gdLst>
                <a:gd name="T0" fmla="*/ 1611 w 3456"/>
                <a:gd name="T1" fmla="*/ 979 h 3456"/>
                <a:gd name="T2" fmla="*/ 1817 w 3456"/>
                <a:gd name="T3" fmla="*/ 1267 h 3456"/>
                <a:gd name="T4" fmla="*/ 3341 w 3456"/>
                <a:gd name="T5" fmla="*/ 1267 h 3456"/>
                <a:gd name="T6" fmla="*/ 3341 w 3456"/>
                <a:gd name="T7" fmla="*/ 979 h 3456"/>
                <a:gd name="T8" fmla="*/ 1611 w 3456"/>
                <a:gd name="T9" fmla="*/ 979 h 3456"/>
                <a:gd name="T10" fmla="*/ 115 w 3456"/>
                <a:gd name="T11" fmla="*/ 576 h 3456"/>
                <a:gd name="T12" fmla="*/ 115 w 3456"/>
                <a:gd name="T13" fmla="*/ 3341 h 3456"/>
                <a:gd name="T14" fmla="*/ 3341 w 3456"/>
                <a:gd name="T15" fmla="*/ 3341 h 3456"/>
                <a:gd name="T16" fmla="*/ 3341 w 3456"/>
                <a:gd name="T17" fmla="*/ 1382 h 3456"/>
                <a:gd name="T18" fmla="*/ 1786 w 3456"/>
                <a:gd name="T19" fmla="*/ 1382 h 3456"/>
                <a:gd name="T20" fmla="*/ 1786 w 3456"/>
                <a:gd name="T21" fmla="*/ 1380 h 3456"/>
                <a:gd name="T22" fmla="*/ 1772 w 3456"/>
                <a:gd name="T23" fmla="*/ 1379 h 3456"/>
                <a:gd name="T24" fmla="*/ 1759 w 3456"/>
                <a:gd name="T25" fmla="*/ 1374 h 3456"/>
                <a:gd name="T26" fmla="*/ 1748 w 3456"/>
                <a:gd name="T27" fmla="*/ 1367 h 3456"/>
                <a:gd name="T28" fmla="*/ 1738 w 3456"/>
                <a:gd name="T29" fmla="*/ 1356 h 3456"/>
                <a:gd name="T30" fmla="*/ 1468 w 3456"/>
                <a:gd name="T31" fmla="*/ 979 h 3456"/>
                <a:gd name="T32" fmla="*/ 1468 w 3456"/>
                <a:gd name="T33" fmla="*/ 979 h 3456"/>
                <a:gd name="T34" fmla="*/ 1180 w 3456"/>
                <a:gd name="T35" fmla="*/ 576 h 3456"/>
                <a:gd name="T36" fmla="*/ 115 w 3456"/>
                <a:gd name="T37" fmla="*/ 576 h 3456"/>
                <a:gd name="T38" fmla="*/ 288 w 3456"/>
                <a:gd name="T39" fmla="*/ 346 h 3456"/>
                <a:gd name="T40" fmla="*/ 288 w 3456"/>
                <a:gd name="T41" fmla="*/ 461 h 3456"/>
                <a:gd name="T42" fmla="*/ 1239 w 3456"/>
                <a:gd name="T43" fmla="*/ 461 h 3456"/>
                <a:gd name="T44" fmla="*/ 1257 w 3456"/>
                <a:gd name="T45" fmla="*/ 485 h 3456"/>
                <a:gd name="T46" fmla="*/ 1528 w 3456"/>
                <a:gd name="T47" fmla="*/ 864 h 3456"/>
                <a:gd name="T48" fmla="*/ 3341 w 3456"/>
                <a:gd name="T49" fmla="*/ 864 h 3456"/>
                <a:gd name="T50" fmla="*/ 3341 w 3456"/>
                <a:gd name="T51" fmla="*/ 749 h 3456"/>
                <a:gd name="T52" fmla="*/ 1641 w 3456"/>
                <a:gd name="T53" fmla="*/ 749 h 3456"/>
                <a:gd name="T54" fmla="*/ 1353 w 3456"/>
                <a:gd name="T55" fmla="*/ 346 h 3456"/>
                <a:gd name="T56" fmla="*/ 288 w 3456"/>
                <a:gd name="T57" fmla="*/ 346 h 3456"/>
                <a:gd name="T58" fmla="*/ 461 w 3456"/>
                <a:gd name="T59" fmla="*/ 115 h 3456"/>
                <a:gd name="T60" fmla="*/ 461 w 3456"/>
                <a:gd name="T61" fmla="*/ 230 h 3456"/>
                <a:gd name="T62" fmla="*/ 1412 w 3456"/>
                <a:gd name="T63" fmla="*/ 230 h 3456"/>
                <a:gd name="T64" fmla="*/ 1700 w 3456"/>
                <a:gd name="T65" fmla="*/ 634 h 3456"/>
                <a:gd name="T66" fmla="*/ 3341 w 3456"/>
                <a:gd name="T67" fmla="*/ 634 h 3456"/>
                <a:gd name="T68" fmla="*/ 3341 w 3456"/>
                <a:gd name="T69" fmla="*/ 518 h 3456"/>
                <a:gd name="T70" fmla="*/ 1814 w 3456"/>
                <a:gd name="T71" fmla="*/ 518 h 3456"/>
                <a:gd name="T72" fmla="*/ 1526 w 3456"/>
                <a:gd name="T73" fmla="*/ 115 h 3456"/>
                <a:gd name="T74" fmla="*/ 461 w 3456"/>
                <a:gd name="T75" fmla="*/ 115 h 3456"/>
                <a:gd name="T76" fmla="*/ 346 w 3456"/>
                <a:gd name="T77" fmla="*/ 0 h 3456"/>
                <a:gd name="T78" fmla="*/ 1585 w 3456"/>
                <a:gd name="T79" fmla="*/ 0 h 3456"/>
                <a:gd name="T80" fmla="*/ 1873 w 3456"/>
                <a:gd name="T81" fmla="*/ 403 h 3456"/>
                <a:gd name="T82" fmla="*/ 3456 w 3456"/>
                <a:gd name="T83" fmla="*/ 403 h 3456"/>
                <a:gd name="T84" fmla="*/ 3456 w 3456"/>
                <a:gd name="T85" fmla="*/ 3456 h 3456"/>
                <a:gd name="T86" fmla="*/ 0 w 3456"/>
                <a:gd name="T87" fmla="*/ 3456 h 3456"/>
                <a:gd name="T88" fmla="*/ 0 w 3456"/>
                <a:gd name="T89" fmla="*/ 461 h 3456"/>
                <a:gd name="T90" fmla="*/ 173 w 3456"/>
                <a:gd name="T91" fmla="*/ 461 h 3456"/>
                <a:gd name="T92" fmla="*/ 173 w 3456"/>
                <a:gd name="T93" fmla="*/ 230 h 3456"/>
                <a:gd name="T94" fmla="*/ 346 w 3456"/>
                <a:gd name="T95" fmla="*/ 230 h 3456"/>
                <a:gd name="T96" fmla="*/ 346 w 3456"/>
                <a:gd name="T97" fmla="*/ 0 h 3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56" h="3456">
                  <a:moveTo>
                    <a:pt x="1611" y="979"/>
                  </a:moveTo>
                  <a:lnTo>
                    <a:pt x="1817" y="1267"/>
                  </a:lnTo>
                  <a:lnTo>
                    <a:pt x="3341" y="1267"/>
                  </a:lnTo>
                  <a:lnTo>
                    <a:pt x="3341" y="979"/>
                  </a:lnTo>
                  <a:lnTo>
                    <a:pt x="1611" y="979"/>
                  </a:lnTo>
                  <a:close/>
                  <a:moveTo>
                    <a:pt x="115" y="576"/>
                  </a:moveTo>
                  <a:lnTo>
                    <a:pt x="115" y="3341"/>
                  </a:lnTo>
                  <a:lnTo>
                    <a:pt x="3341" y="3341"/>
                  </a:lnTo>
                  <a:lnTo>
                    <a:pt x="3341" y="1382"/>
                  </a:lnTo>
                  <a:lnTo>
                    <a:pt x="1786" y="1382"/>
                  </a:lnTo>
                  <a:lnTo>
                    <a:pt x="1786" y="1380"/>
                  </a:lnTo>
                  <a:lnTo>
                    <a:pt x="1772" y="1379"/>
                  </a:lnTo>
                  <a:lnTo>
                    <a:pt x="1759" y="1374"/>
                  </a:lnTo>
                  <a:lnTo>
                    <a:pt x="1748" y="1367"/>
                  </a:lnTo>
                  <a:lnTo>
                    <a:pt x="1738" y="1356"/>
                  </a:lnTo>
                  <a:lnTo>
                    <a:pt x="1468" y="979"/>
                  </a:lnTo>
                  <a:lnTo>
                    <a:pt x="1468" y="979"/>
                  </a:lnTo>
                  <a:lnTo>
                    <a:pt x="1180" y="576"/>
                  </a:lnTo>
                  <a:lnTo>
                    <a:pt x="115" y="576"/>
                  </a:lnTo>
                  <a:close/>
                  <a:moveTo>
                    <a:pt x="288" y="346"/>
                  </a:moveTo>
                  <a:lnTo>
                    <a:pt x="288" y="461"/>
                  </a:lnTo>
                  <a:lnTo>
                    <a:pt x="1239" y="461"/>
                  </a:lnTo>
                  <a:lnTo>
                    <a:pt x="1257" y="485"/>
                  </a:lnTo>
                  <a:lnTo>
                    <a:pt x="1528" y="864"/>
                  </a:lnTo>
                  <a:lnTo>
                    <a:pt x="3341" y="864"/>
                  </a:lnTo>
                  <a:lnTo>
                    <a:pt x="3341" y="749"/>
                  </a:lnTo>
                  <a:lnTo>
                    <a:pt x="1641" y="749"/>
                  </a:lnTo>
                  <a:lnTo>
                    <a:pt x="1353" y="346"/>
                  </a:lnTo>
                  <a:lnTo>
                    <a:pt x="288" y="346"/>
                  </a:lnTo>
                  <a:close/>
                  <a:moveTo>
                    <a:pt x="461" y="115"/>
                  </a:moveTo>
                  <a:lnTo>
                    <a:pt x="461" y="230"/>
                  </a:lnTo>
                  <a:lnTo>
                    <a:pt x="1412" y="230"/>
                  </a:lnTo>
                  <a:lnTo>
                    <a:pt x="1700" y="634"/>
                  </a:lnTo>
                  <a:lnTo>
                    <a:pt x="3341" y="634"/>
                  </a:lnTo>
                  <a:lnTo>
                    <a:pt x="3341" y="518"/>
                  </a:lnTo>
                  <a:lnTo>
                    <a:pt x="1814" y="518"/>
                  </a:lnTo>
                  <a:lnTo>
                    <a:pt x="1526" y="115"/>
                  </a:lnTo>
                  <a:lnTo>
                    <a:pt x="461" y="115"/>
                  </a:lnTo>
                  <a:close/>
                  <a:moveTo>
                    <a:pt x="346" y="0"/>
                  </a:moveTo>
                  <a:lnTo>
                    <a:pt x="1585" y="0"/>
                  </a:lnTo>
                  <a:lnTo>
                    <a:pt x="1873" y="403"/>
                  </a:lnTo>
                  <a:lnTo>
                    <a:pt x="3456" y="403"/>
                  </a:lnTo>
                  <a:lnTo>
                    <a:pt x="3456" y="3456"/>
                  </a:lnTo>
                  <a:lnTo>
                    <a:pt x="0" y="3456"/>
                  </a:lnTo>
                  <a:lnTo>
                    <a:pt x="0" y="461"/>
                  </a:lnTo>
                  <a:lnTo>
                    <a:pt x="173" y="461"/>
                  </a:lnTo>
                  <a:lnTo>
                    <a:pt x="173" y="230"/>
                  </a:lnTo>
                  <a:lnTo>
                    <a:pt x="346" y="230"/>
                  </a:lnTo>
                  <a:lnTo>
                    <a:pt x="346"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69" name="Freeform 22">
              <a:extLst>
                <a:ext uri="{FF2B5EF4-FFF2-40B4-BE49-F238E27FC236}">
                  <a16:creationId xmlns:a16="http://schemas.microsoft.com/office/drawing/2014/main" id="{EF6FA19A-7F23-1C48-96C1-F06046BCEDDE}"/>
                </a:ext>
              </a:extLst>
            </p:cNvPr>
            <p:cNvSpPr>
              <a:spLocks noEditPoints="1"/>
            </p:cNvSpPr>
            <p:nvPr/>
          </p:nvSpPr>
          <p:spPr bwMode="auto">
            <a:xfrm>
              <a:off x="4667" y="2387"/>
              <a:ext cx="179" cy="128"/>
            </a:xfrm>
            <a:custGeom>
              <a:avLst/>
              <a:gdLst>
                <a:gd name="T0" fmla="*/ 115 w 1613"/>
                <a:gd name="T1" fmla="*/ 115 h 1152"/>
                <a:gd name="T2" fmla="*/ 115 w 1613"/>
                <a:gd name="T3" fmla="*/ 1037 h 1152"/>
                <a:gd name="T4" fmla="*/ 1498 w 1613"/>
                <a:gd name="T5" fmla="*/ 1037 h 1152"/>
                <a:gd name="T6" fmla="*/ 1498 w 1613"/>
                <a:gd name="T7" fmla="*/ 115 h 1152"/>
                <a:gd name="T8" fmla="*/ 115 w 1613"/>
                <a:gd name="T9" fmla="*/ 115 h 1152"/>
                <a:gd name="T10" fmla="*/ 0 w 1613"/>
                <a:gd name="T11" fmla="*/ 0 h 1152"/>
                <a:gd name="T12" fmla="*/ 1613 w 1613"/>
                <a:gd name="T13" fmla="*/ 0 h 1152"/>
                <a:gd name="T14" fmla="*/ 1613 w 1613"/>
                <a:gd name="T15" fmla="*/ 1152 h 1152"/>
                <a:gd name="T16" fmla="*/ 0 w 1613"/>
                <a:gd name="T17" fmla="*/ 1152 h 1152"/>
                <a:gd name="T18" fmla="*/ 0 w 1613"/>
                <a:gd name="T19" fmla="*/ 0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13" h="1152">
                  <a:moveTo>
                    <a:pt x="115" y="115"/>
                  </a:moveTo>
                  <a:lnTo>
                    <a:pt x="115" y="1037"/>
                  </a:lnTo>
                  <a:lnTo>
                    <a:pt x="1498" y="1037"/>
                  </a:lnTo>
                  <a:lnTo>
                    <a:pt x="1498" y="115"/>
                  </a:lnTo>
                  <a:lnTo>
                    <a:pt x="115" y="115"/>
                  </a:lnTo>
                  <a:close/>
                  <a:moveTo>
                    <a:pt x="0" y="0"/>
                  </a:moveTo>
                  <a:lnTo>
                    <a:pt x="1613" y="0"/>
                  </a:lnTo>
                  <a:lnTo>
                    <a:pt x="1613" y="1152"/>
                  </a:lnTo>
                  <a:lnTo>
                    <a:pt x="0" y="1152"/>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70" name="Rectangle 23">
              <a:extLst>
                <a:ext uri="{FF2B5EF4-FFF2-40B4-BE49-F238E27FC236}">
                  <a16:creationId xmlns:a16="http://schemas.microsoft.com/office/drawing/2014/main" id="{3D90220C-4CA2-0E44-95DA-FC116F083666}"/>
                </a:ext>
              </a:extLst>
            </p:cNvPr>
            <p:cNvSpPr>
              <a:spLocks noChangeArrowheads="1"/>
            </p:cNvSpPr>
            <p:nvPr/>
          </p:nvSpPr>
          <p:spPr bwMode="auto">
            <a:xfrm>
              <a:off x="4705" y="2419"/>
              <a:ext cx="64" cy="13"/>
            </a:xfrm>
            <a:prstGeom prst="rect">
              <a:avLst/>
            </a:prstGeom>
            <a:grpFill/>
            <a:ln w="0">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71" name="Rectangle 24">
              <a:extLst>
                <a:ext uri="{FF2B5EF4-FFF2-40B4-BE49-F238E27FC236}">
                  <a16:creationId xmlns:a16="http://schemas.microsoft.com/office/drawing/2014/main" id="{79085346-7F41-6449-B4A3-C12F3D585DA9}"/>
                </a:ext>
              </a:extLst>
            </p:cNvPr>
            <p:cNvSpPr>
              <a:spLocks noChangeArrowheads="1"/>
            </p:cNvSpPr>
            <p:nvPr/>
          </p:nvSpPr>
          <p:spPr bwMode="auto">
            <a:xfrm>
              <a:off x="4705" y="2445"/>
              <a:ext cx="103" cy="12"/>
            </a:xfrm>
            <a:prstGeom prst="rect">
              <a:avLst/>
            </a:prstGeom>
            <a:grpFill/>
            <a:ln w="0">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n-US" sz="1800"/>
            </a:p>
          </p:txBody>
        </p:sp>
        <p:sp>
          <p:nvSpPr>
            <p:cNvPr id="72" name="Rectangle 25">
              <a:extLst>
                <a:ext uri="{FF2B5EF4-FFF2-40B4-BE49-F238E27FC236}">
                  <a16:creationId xmlns:a16="http://schemas.microsoft.com/office/drawing/2014/main" id="{E655133F-E881-CE4B-AC89-A72A256CAC76}"/>
                </a:ext>
              </a:extLst>
            </p:cNvPr>
            <p:cNvSpPr>
              <a:spLocks noChangeArrowheads="1"/>
            </p:cNvSpPr>
            <p:nvPr/>
          </p:nvSpPr>
          <p:spPr bwMode="auto">
            <a:xfrm>
              <a:off x="4705" y="2470"/>
              <a:ext cx="103" cy="13"/>
            </a:xfrm>
            <a:prstGeom prst="rect">
              <a:avLst/>
            </a:prstGeom>
            <a:grpFill/>
            <a:ln w="0">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n-US" sz="1800"/>
            </a:p>
          </p:txBody>
        </p:sp>
      </p:grpSp>
      <p:sp>
        <p:nvSpPr>
          <p:cNvPr id="131" name="Pentagon 130">
            <a:extLst>
              <a:ext uri="{FF2B5EF4-FFF2-40B4-BE49-F238E27FC236}">
                <a16:creationId xmlns:a16="http://schemas.microsoft.com/office/drawing/2014/main" id="{84A2E602-92C7-6247-BFD2-328520F23E32}"/>
              </a:ext>
            </a:extLst>
          </p:cNvPr>
          <p:cNvSpPr/>
          <p:nvPr>
            <p:custDataLst>
              <p:tags r:id="rId9"/>
            </p:custDataLst>
          </p:nvPr>
        </p:nvSpPr>
        <p:spPr>
          <a:xfrm flipH="1">
            <a:off x="3605844" y="2825268"/>
            <a:ext cx="2042798" cy="442593"/>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a:p>
        </p:txBody>
      </p:sp>
      <p:sp>
        <p:nvSpPr>
          <p:cNvPr id="132" name="Pentagon 131">
            <a:extLst>
              <a:ext uri="{FF2B5EF4-FFF2-40B4-BE49-F238E27FC236}">
                <a16:creationId xmlns:a16="http://schemas.microsoft.com/office/drawing/2014/main" id="{C219DEBF-719D-644E-8E29-F506394DDB06}"/>
              </a:ext>
            </a:extLst>
          </p:cNvPr>
          <p:cNvSpPr/>
          <p:nvPr>
            <p:custDataLst>
              <p:tags r:id="rId10"/>
            </p:custDataLst>
          </p:nvPr>
        </p:nvSpPr>
        <p:spPr>
          <a:xfrm>
            <a:off x="6460979" y="2818156"/>
            <a:ext cx="2149001" cy="442593"/>
          </a:xfrm>
          <a:prstGeom prst="homePlate">
            <a:avLst/>
          </a:prstGeom>
          <a:solidFill>
            <a:srgbClr val="4F6C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a:p>
        </p:txBody>
      </p:sp>
      <p:sp>
        <p:nvSpPr>
          <p:cNvPr id="133" name="Freeform 121">
            <a:extLst>
              <a:ext uri="{FF2B5EF4-FFF2-40B4-BE49-F238E27FC236}">
                <a16:creationId xmlns:a16="http://schemas.microsoft.com/office/drawing/2014/main" id="{EB7028DE-B66E-874F-93C1-23E745481D64}"/>
              </a:ext>
            </a:extLst>
          </p:cNvPr>
          <p:cNvSpPr>
            <a:spLocks noEditPoints="1"/>
          </p:cNvSpPr>
          <p:nvPr>
            <p:custDataLst>
              <p:tags r:id="rId11"/>
            </p:custDataLst>
          </p:nvPr>
        </p:nvSpPr>
        <p:spPr bwMode="auto">
          <a:xfrm>
            <a:off x="4904773" y="2876630"/>
            <a:ext cx="340109" cy="337586"/>
          </a:xfrm>
          <a:custGeom>
            <a:avLst/>
            <a:gdLst/>
            <a:ahLst/>
            <a:cxnLst>
              <a:cxn ang="0">
                <a:pos x="62" y="51"/>
              </a:cxn>
              <a:cxn ang="0">
                <a:pos x="51" y="62"/>
              </a:cxn>
              <a:cxn ang="0">
                <a:pos x="12" y="62"/>
              </a:cxn>
              <a:cxn ang="0">
                <a:pos x="0" y="51"/>
              </a:cxn>
              <a:cxn ang="0">
                <a:pos x="0" y="12"/>
              </a:cxn>
              <a:cxn ang="0">
                <a:pos x="12" y="0"/>
              </a:cxn>
              <a:cxn ang="0">
                <a:pos x="51" y="0"/>
              </a:cxn>
              <a:cxn ang="0">
                <a:pos x="62" y="12"/>
              </a:cxn>
              <a:cxn ang="0">
                <a:pos x="62" y="51"/>
              </a:cxn>
              <a:cxn ang="0">
                <a:pos x="52" y="29"/>
              </a:cxn>
              <a:cxn ang="0">
                <a:pos x="49" y="26"/>
              </a:cxn>
              <a:cxn ang="0">
                <a:pos x="36" y="26"/>
              </a:cxn>
              <a:cxn ang="0">
                <a:pos x="36" y="13"/>
              </a:cxn>
              <a:cxn ang="0">
                <a:pos x="34" y="11"/>
              </a:cxn>
              <a:cxn ang="0">
                <a:pos x="29" y="11"/>
              </a:cxn>
              <a:cxn ang="0">
                <a:pos x="26" y="13"/>
              </a:cxn>
              <a:cxn ang="0">
                <a:pos x="26" y="26"/>
              </a:cxn>
              <a:cxn ang="0">
                <a:pos x="13" y="26"/>
              </a:cxn>
              <a:cxn ang="0">
                <a:pos x="11" y="29"/>
              </a:cxn>
              <a:cxn ang="0">
                <a:pos x="11" y="34"/>
              </a:cxn>
              <a:cxn ang="0">
                <a:pos x="13" y="36"/>
              </a:cxn>
              <a:cxn ang="0">
                <a:pos x="26" y="36"/>
              </a:cxn>
              <a:cxn ang="0">
                <a:pos x="26" y="49"/>
              </a:cxn>
              <a:cxn ang="0">
                <a:pos x="29" y="52"/>
              </a:cxn>
              <a:cxn ang="0">
                <a:pos x="34" y="52"/>
              </a:cxn>
              <a:cxn ang="0">
                <a:pos x="36" y="49"/>
              </a:cxn>
              <a:cxn ang="0">
                <a:pos x="36" y="36"/>
              </a:cxn>
              <a:cxn ang="0">
                <a:pos x="49" y="36"/>
              </a:cxn>
              <a:cxn ang="0">
                <a:pos x="52" y="34"/>
              </a:cxn>
              <a:cxn ang="0">
                <a:pos x="52" y="29"/>
              </a:cxn>
            </a:cxnLst>
            <a:rect l="0" t="0" r="r" b="b"/>
            <a:pathLst>
              <a:path w="62" h="62">
                <a:moveTo>
                  <a:pt x="62" y="51"/>
                </a:moveTo>
                <a:cubicBezTo>
                  <a:pt x="62" y="57"/>
                  <a:pt x="57" y="62"/>
                  <a:pt x="51" y="62"/>
                </a:cubicBezTo>
                <a:cubicBezTo>
                  <a:pt x="12" y="62"/>
                  <a:pt x="12" y="62"/>
                  <a:pt x="12" y="62"/>
                </a:cubicBezTo>
                <a:cubicBezTo>
                  <a:pt x="6" y="62"/>
                  <a:pt x="0" y="57"/>
                  <a:pt x="0" y="51"/>
                </a:cubicBezTo>
                <a:cubicBezTo>
                  <a:pt x="0" y="12"/>
                  <a:pt x="0" y="12"/>
                  <a:pt x="0" y="12"/>
                </a:cubicBezTo>
                <a:cubicBezTo>
                  <a:pt x="0" y="6"/>
                  <a:pt x="6" y="0"/>
                  <a:pt x="12" y="0"/>
                </a:cubicBezTo>
                <a:cubicBezTo>
                  <a:pt x="51" y="0"/>
                  <a:pt x="51" y="0"/>
                  <a:pt x="51" y="0"/>
                </a:cubicBezTo>
                <a:cubicBezTo>
                  <a:pt x="57" y="0"/>
                  <a:pt x="62" y="6"/>
                  <a:pt x="62" y="12"/>
                </a:cubicBezTo>
                <a:lnTo>
                  <a:pt x="62" y="51"/>
                </a:lnTo>
                <a:close/>
                <a:moveTo>
                  <a:pt x="52" y="29"/>
                </a:moveTo>
                <a:cubicBezTo>
                  <a:pt x="52" y="27"/>
                  <a:pt x="51" y="26"/>
                  <a:pt x="49" y="26"/>
                </a:cubicBezTo>
                <a:cubicBezTo>
                  <a:pt x="36" y="26"/>
                  <a:pt x="36" y="26"/>
                  <a:pt x="36" y="26"/>
                </a:cubicBezTo>
                <a:cubicBezTo>
                  <a:pt x="36" y="13"/>
                  <a:pt x="36" y="13"/>
                  <a:pt x="36" y="13"/>
                </a:cubicBezTo>
                <a:cubicBezTo>
                  <a:pt x="36" y="12"/>
                  <a:pt x="35" y="11"/>
                  <a:pt x="34" y="11"/>
                </a:cubicBezTo>
                <a:cubicBezTo>
                  <a:pt x="29" y="11"/>
                  <a:pt x="29" y="11"/>
                  <a:pt x="29" y="11"/>
                </a:cubicBezTo>
                <a:cubicBezTo>
                  <a:pt x="27" y="11"/>
                  <a:pt x="26" y="12"/>
                  <a:pt x="26" y="13"/>
                </a:cubicBezTo>
                <a:cubicBezTo>
                  <a:pt x="26" y="26"/>
                  <a:pt x="26" y="26"/>
                  <a:pt x="26" y="26"/>
                </a:cubicBezTo>
                <a:cubicBezTo>
                  <a:pt x="13" y="26"/>
                  <a:pt x="13" y="26"/>
                  <a:pt x="13" y="26"/>
                </a:cubicBezTo>
                <a:cubicBezTo>
                  <a:pt x="12" y="26"/>
                  <a:pt x="11" y="27"/>
                  <a:pt x="11" y="29"/>
                </a:cubicBezTo>
                <a:cubicBezTo>
                  <a:pt x="11" y="34"/>
                  <a:pt x="11" y="34"/>
                  <a:pt x="11" y="34"/>
                </a:cubicBezTo>
                <a:cubicBezTo>
                  <a:pt x="11" y="35"/>
                  <a:pt x="12" y="36"/>
                  <a:pt x="13" y="36"/>
                </a:cubicBezTo>
                <a:cubicBezTo>
                  <a:pt x="26" y="36"/>
                  <a:pt x="26" y="36"/>
                  <a:pt x="26" y="36"/>
                </a:cubicBezTo>
                <a:cubicBezTo>
                  <a:pt x="26" y="49"/>
                  <a:pt x="26" y="49"/>
                  <a:pt x="26" y="49"/>
                </a:cubicBezTo>
                <a:cubicBezTo>
                  <a:pt x="26" y="51"/>
                  <a:pt x="27" y="52"/>
                  <a:pt x="29" y="52"/>
                </a:cubicBezTo>
                <a:cubicBezTo>
                  <a:pt x="34" y="52"/>
                  <a:pt x="34" y="52"/>
                  <a:pt x="34" y="52"/>
                </a:cubicBezTo>
                <a:cubicBezTo>
                  <a:pt x="35" y="52"/>
                  <a:pt x="36" y="51"/>
                  <a:pt x="36" y="49"/>
                </a:cubicBezTo>
                <a:cubicBezTo>
                  <a:pt x="36" y="36"/>
                  <a:pt x="36" y="36"/>
                  <a:pt x="36" y="36"/>
                </a:cubicBezTo>
                <a:cubicBezTo>
                  <a:pt x="49" y="36"/>
                  <a:pt x="49" y="36"/>
                  <a:pt x="49" y="36"/>
                </a:cubicBezTo>
                <a:cubicBezTo>
                  <a:pt x="51" y="36"/>
                  <a:pt x="52" y="35"/>
                  <a:pt x="52" y="34"/>
                </a:cubicBezTo>
                <a:lnTo>
                  <a:pt x="52" y="29"/>
                </a:lnTo>
                <a:close/>
              </a:path>
            </a:pathLst>
          </a:custGeom>
          <a:solidFill>
            <a:schemeClr val="bg1"/>
          </a:solidFill>
          <a:ln w="9525">
            <a:noFill/>
            <a:round/>
            <a:headEnd/>
            <a:tailEnd/>
          </a:ln>
        </p:spPr>
        <p:txBody>
          <a:bodyPr vert="horz" wrap="square" lIns="130032" tIns="65016" rIns="130032" bIns="65016" numCol="1" rtlCol="0" anchor="t" anchorCtr="0" compatLnSpc="1">
            <a:prstTxWarp prst="textNoShape">
              <a:avLst/>
            </a:prstTxWarp>
          </a:bodyPr>
          <a:lstStyle/>
          <a:p>
            <a:pPr rtl="0"/>
            <a:endParaRPr lang="en-US" sz="1600"/>
          </a:p>
        </p:txBody>
      </p:sp>
      <p:sp>
        <p:nvSpPr>
          <p:cNvPr id="134" name="Text Placeholder 3">
            <a:extLst>
              <a:ext uri="{FF2B5EF4-FFF2-40B4-BE49-F238E27FC236}">
                <a16:creationId xmlns:a16="http://schemas.microsoft.com/office/drawing/2014/main" id="{1C9A93A9-505E-A247-96D1-CCE191E05146}"/>
              </a:ext>
            </a:extLst>
          </p:cNvPr>
          <p:cNvSpPr txBox="1">
            <a:spLocks/>
          </p:cNvSpPr>
          <p:nvPr>
            <p:custDataLst>
              <p:tags r:id="rId12"/>
            </p:custDataLst>
          </p:nvPr>
        </p:nvSpPr>
        <p:spPr>
          <a:xfrm>
            <a:off x="7295399" y="2867389"/>
            <a:ext cx="2027035" cy="307777"/>
          </a:xfrm>
          <a:prstGeom prst="rect">
            <a:avLst/>
          </a:prstGeom>
        </p:spPr>
        <p:txBody>
          <a:bodyPr wrap="square" lIns="0" tIns="0" rIns="0" bIns="0" rtlCol="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rtl="0">
              <a:spcBef>
                <a:spcPct val="20000"/>
              </a:spcBef>
              <a:defRPr/>
            </a:pPr>
            <a:r>
              <a:rPr lang="fr" sz="2000" b="1" dirty="0">
                <a:solidFill>
                  <a:schemeClr val="bg1"/>
                </a:solidFill>
              </a:rPr>
              <a:t>À ÉVITER</a:t>
            </a:r>
          </a:p>
        </p:txBody>
      </p:sp>
      <p:sp>
        <p:nvSpPr>
          <p:cNvPr id="135" name="Text Placeholder 3">
            <a:extLst>
              <a:ext uri="{FF2B5EF4-FFF2-40B4-BE49-F238E27FC236}">
                <a16:creationId xmlns:a16="http://schemas.microsoft.com/office/drawing/2014/main" id="{3D2E20FB-1A2D-1040-ADD5-B837F536055F}"/>
              </a:ext>
            </a:extLst>
          </p:cNvPr>
          <p:cNvSpPr txBox="1">
            <a:spLocks/>
          </p:cNvSpPr>
          <p:nvPr>
            <p:custDataLst>
              <p:tags r:id="rId13"/>
            </p:custDataLst>
          </p:nvPr>
        </p:nvSpPr>
        <p:spPr>
          <a:xfrm>
            <a:off x="2812876" y="2888775"/>
            <a:ext cx="1897309" cy="307777"/>
          </a:xfrm>
          <a:prstGeom prst="rect">
            <a:avLst/>
          </a:prstGeom>
        </p:spPr>
        <p:txBody>
          <a:bodyPr wrap="square" lIns="0" tIns="0" rIns="0" bIns="0" rtlCol="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r" rtl="0">
              <a:spcBef>
                <a:spcPct val="20000"/>
              </a:spcBef>
              <a:defRPr/>
            </a:pPr>
            <a:r>
              <a:rPr lang="fr" sz="2000" b="1" dirty="0">
                <a:solidFill>
                  <a:schemeClr val="bg1"/>
                </a:solidFill>
              </a:rPr>
              <a:t>À FAIRE</a:t>
            </a:r>
          </a:p>
        </p:txBody>
      </p:sp>
      <p:grpSp>
        <p:nvGrpSpPr>
          <p:cNvPr id="136" name="Group 135">
            <a:extLst>
              <a:ext uri="{FF2B5EF4-FFF2-40B4-BE49-F238E27FC236}">
                <a16:creationId xmlns:a16="http://schemas.microsoft.com/office/drawing/2014/main" id="{790EEA54-8728-1B45-A462-F4E652A277F6}"/>
              </a:ext>
            </a:extLst>
          </p:cNvPr>
          <p:cNvGrpSpPr/>
          <p:nvPr>
            <p:custDataLst>
              <p:tags r:id="rId14"/>
            </p:custDataLst>
          </p:nvPr>
        </p:nvGrpSpPr>
        <p:grpSpPr>
          <a:xfrm>
            <a:off x="158804" y="4517893"/>
            <a:ext cx="11907324" cy="4291127"/>
            <a:chOff x="381000" y="2467168"/>
            <a:chExt cx="8373360" cy="3017565"/>
          </a:xfrm>
        </p:grpSpPr>
        <p:cxnSp>
          <p:nvCxnSpPr>
            <p:cNvPr id="137" name="Straight Connector 136">
              <a:extLst>
                <a:ext uri="{FF2B5EF4-FFF2-40B4-BE49-F238E27FC236}">
                  <a16:creationId xmlns:a16="http://schemas.microsoft.com/office/drawing/2014/main" id="{E0F0EB91-1FA5-9D44-AE41-D2B01D8D94E0}"/>
                </a:ext>
              </a:extLst>
            </p:cNvPr>
            <p:cNvCxnSpPr>
              <a:cxnSpLocks/>
            </p:cNvCxnSpPr>
            <p:nvPr/>
          </p:nvCxnSpPr>
          <p:spPr>
            <a:xfrm>
              <a:off x="381000" y="2517184"/>
              <a:ext cx="3950237"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F0649691-698A-F445-BADA-12F896EF44D5}"/>
                </a:ext>
              </a:extLst>
            </p:cNvPr>
            <p:cNvCxnSpPr>
              <a:cxnSpLocks/>
            </p:cNvCxnSpPr>
            <p:nvPr/>
          </p:nvCxnSpPr>
          <p:spPr>
            <a:xfrm>
              <a:off x="381000" y="3271820"/>
              <a:ext cx="3950237"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FB577C56-EF84-6E47-B463-B8A5567B8227}"/>
                </a:ext>
              </a:extLst>
            </p:cNvPr>
            <p:cNvCxnSpPr>
              <a:cxnSpLocks/>
            </p:cNvCxnSpPr>
            <p:nvPr/>
          </p:nvCxnSpPr>
          <p:spPr>
            <a:xfrm>
              <a:off x="381000" y="4113216"/>
              <a:ext cx="3950237"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484E5D13-66D7-D14E-B0D2-1E6C209CDD46}"/>
                </a:ext>
              </a:extLst>
            </p:cNvPr>
            <p:cNvCxnSpPr>
              <a:cxnSpLocks/>
            </p:cNvCxnSpPr>
            <p:nvPr/>
          </p:nvCxnSpPr>
          <p:spPr>
            <a:xfrm>
              <a:off x="381000" y="4925129"/>
              <a:ext cx="3950237"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59DAA041-9013-1E49-95A1-33CE628DFE5B}"/>
                </a:ext>
              </a:extLst>
            </p:cNvPr>
            <p:cNvCxnSpPr>
              <a:cxnSpLocks/>
            </p:cNvCxnSpPr>
            <p:nvPr/>
          </p:nvCxnSpPr>
          <p:spPr>
            <a:xfrm>
              <a:off x="4875840" y="2467168"/>
              <a:ext cx="3878520"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A3D1D47A-7788-C542-8F4C-9F5206A72DBC}"/>
                </a:ext>
              </a:extLst>
            </p:cNvPr>
            <p:cNvCxnSpPr>
              <a:cxnSpLocks/>
            </p:cNvCxnSpPr>
            <p:nvPr/>
          </p:nvCxnSpPr>
          <p:spPr>
            <a:xfrm>
              <a:off x="4875840" y="2957678"/>
              <a:ext cx="3878520"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9A3DBB62-B7A2-604D-BE22-503F08C0C722}"/>
                </a:ext>
              </a:extLst>
            </p:cNvPr>
            <p:cNvCxnSpPr>
              <a:cxnSpLocks/>
            </p:cNvCxnSpPr>
            <p:nvPr/>
          </p:nvCxnSpPr>
          <p:spPr>
            <a:xfrm>
              <a:off x="4875840" y="3367070"/>
              <a:ext cx="3878520"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2D5268AA-E833-864B-B7DB-35F398BB5F61}"/>
                </a:ext>
              </a:extLst>
            </p:cNvPr>
            <p:cNvCxnSpPr>
              <a:cxnSpLocks/>
            </p:cNvCxnSpPr>
            <p:nvPr/>
          </p:nvCxnSpPr>
          <p:spPr>
            <a:xfrm>
              <a:off x="4875840" y="4283939"/>
              <a:ext cx="3878520"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9BD66C23-AAFA-C948-8C44-1AE1037D0D0A}"/>
                </a:ext>
              </a:extLst>
            </p:cNvPr>
            <p:cNvCxnSpPr>
              <a:cxnSpLocks/>
            </p:cNvCxnSpPr>
            <p:nvPr/>
          </p:nvCxnSpPr>
          <p:spPr>
            <a:xfrm>
              <a:off x="4875840" y="4755517"/>
              <a:ext cx="3878520"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4A112D3F-E31C-264D-BE68-A5176E904DC3}"/>
                </a:ext>
              </a:extLst>
            </p:cNvPr>
            <p:cNvCxnSpPr>
              <a:cxnSpLocks/>
            </p:cNvCxnSpPr>
            <p:nvPr/>
          </p:nvCxnSpPr>
          <p:spPr>
            <a:xfrm>
              <a:off x="4875840" y="5484733"/>
              <a:ext cx="3878520"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F8B172C5-FAA2-CA44-BB3B-7FE47D4DF818}"/>
                </a:ext>
              </a:extLst>
            </p:cNvPr>
            <p:cNvCxnSpPr>
              <a:cxnSpLocks/>
            </p:cNvCxnSpPr>
            <p:nvPr/>
          </p:nvCxnSpPr>
          <p:spPr>
            <a:xfrm>
              <a:off x="4875840" y="3823185"/>
              <a:ext cx="3878520"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41" name="Inhaltsplatzhalter 4">
            <a:extLst>
              <a:ext uri="{FF2B5EF4-FFF2-40B4-BE49-F238E27FC236}">
                <a16:creationId xmlns:a16="http://schemas.microsoft.com/office/drawing/2014/main" id="{EC46FF01-0ECB-6341-A02E-44E7CC59A4DF}"/>
              </a:ext>
            </a:extLst>
          </p:cNvPr>
          <p:cNvSpPr txBox="1">
            <a:spLocks/>
          </p:cNvSpPr>
          <p:nvPr>
            <p:custDataLst>
              <p:tags r:id="rId15"/>
            </p:custDataLst>
          </p:nvPr>
        </p:nvSpPr>
        <p:spPr>
          <a:xfrm>
            <a:off x="158799" y="4046454"/>
            <a:ext cx="4972377" cy="246221"/>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rtl="0">
              <a:lnSpc>
                <a:spcPct val="100000"/>
              </a:lnSpc>
              <a:buNone/>
            </a:pPr>
            <a:r>
              <a:rPr lang="fr" sz="1600" dirty="0">
                <a:solidFill>
                  <a:schemeClr val="tx1"/>
                </a:solidFill>
                <a:latin typeface="+mn-lt"/>
              </a:rPr>
              <a:t>Demander à R. ce que signifie pour lui être « différent »</a:t>
            </a:r>
          </a:p>
        </p:txBody>
      </p:sp>
      <p:grpSp>
        <p:nvGrpSpPr>
          <p:cNvPr id="142" name="Group 141">
            <a:extLst>
              <a:ext uri="{FF2B5EF4-FFF2-40B4-BE49-F238E27FC236}">
                <a16:creationId xmlns:a16="http://schemas.microsoft.com/office/drawing/2014/main" id="{CD6CF687-316B-DD44-8ED2-DA4092AAB72C}"/>
              </a:ext>
            </a:extLst>
          </p:cNvPr>
          <p:cNvGrpSpPr>
            <a:grpSpLocks noChangeAspect="1"/>
          </p:cNvGrpSpPr>
          <p:nvPr>
            <p:custDataLst>
              <p:tags r:id="rId16"/>
            </p:custDataLst>
          </p:nvPr>
        </p:nvGrpSpPr>
        <p:grpSpPr>
          <a:xfrm>
            <a:off x="5299442" y="3929453"/>
            <a:ext cx="457200" cy="457200"/>
            <a:chOff x="2133600" y="3181350"/>
            <a:chExt cx="1362075" cy="1362075"/>
          </a:xfrm>
          <a:solidFill>
            <a:schemeClr val="accent5"/>
          </a:solidFill>
        </p:grpSpPr>
        <p:sp>
          <p:nvSpPr>
            <p:cNvPr id="143" name="Freeform 14">
              <a:extLst>
                <a:ext uri="{FF2B5EF4-FFF2-40B4-BE49-F238E27FC236}">
                  <a16:creationId xmlns:a16="http://schemas.microsoft.com/office/drawing/2014/main" id="{1C198C8B-D6C4-9F41-ABB6-326E888AA809}"/>
                </a:ext>
              </a:extLst>
            </p:cNvPr>
            <p:cNvSpPr>
              <a:spLocks noEditPoints="1"/>
            </p:cNvSpPr>
            <p:nvPr/>
          </p:nvSpPr>
          <p:spPr bwMode="auto">
            <a:xfrm>
              <a:off x="2133600" y="3181350"/>
              <a:ext cx="1362075" cy="1362075"/>
            </a:xfrm>
            <a:custGeom>
              <a:avLst/>
              <a:gdLst>
                <a:gd name="T0" fmla="*/ 1428 w 3432"/>
                <a:gd name="T1" fmla="*/ 253 h 3432"/>
                <a:gd name="T2" fmla="*/ 1073 w 3432"/>
                <a:gd name="T3" fmla="*/ 371 h 3432"/>
                <a:gd name="T4" fmla="*/ 763 w 3432"/>
                <a:gd name="T5" fmla="*/ 570 h 3432"/>
                <a:gd name="T6" fmla="*/ 513 w 3432"/>
                <a:gd name="T7" fmla="*/ 836 h 3432"/>
                <a:gd name="T8" fmla="*/ 334 w 3432"/>
                <a:gd name="T9" fmla="*/ 1158 h 3432"/>
                <a:gd name="T10" fmla="*/ 237 w 3432"/>
                <a:gd name="T11" fmla="*/ 1522 h 3432"/>
                <a:gd name="T12" fmla="*/ 237 w 3432"/>
                <a:gd name="T13" fmla="*/ 1910 h 3432"/>
                <a:gd name="T14" fmla="*/ 334 w 3432"/>
                <a:gd name="T15" fmla="*/ 2274 h 3432"/>
                <a:gd name="T16" fmla="*/ 513 w 3432"/>
                <a:gd name="T17" fmla="*/ 2596 h 3432"/>
                <a:gd name="T18" fmla="*/ 763 w 3432"/>
                <a:gd name="T19" fmla="*/ 2862 h 3432"/>
                <a:gd name="T20" fmla="*/ 1073 w 3432"/>
                <a:gd name="T21" fmla="*/ 3061 h 3432"/>
                <a:gd name="T22" fmla="*/ 1428 w 3432"/>
                <a:gd name="T23" fmla="*/ 3179 h 3432"/>
                <a:gd name="T24" fmla="*/ 1814 w 3432"/>
                <a:gd name="T25" fmla="*/ 3204 h 3432"/>
                <a:gd name="T26" fmla="*/ 2187 w 3432"/>
                <a:gd name="T27" fmla="*/ 3130 h 3432"/>
                <a:gd name="T28" fmla="*/ 2520 w 3432"/>
                <a:gd name="T29" fmla="*/ 2971 h 3432"/>
                <a:gd name="T30" fmla="*/ 2802 w 3432"/>
                <a:gd name="T31" fmla="*/ 2737 h 3432"/>
                <a:gd name="T32" fmla="*/ 3018 w 3432"/>
                <a:gd name="T33" fmla="*/ 2441 h 3432"/>
                <a:gd name="T34" fmla="*/ 3157 w 3432"/>
                <a:gd name="T35" fmla="*/ 2097 h 3432"/>
                <a:gd name="T36" fmla="*/ 3207 w 3432"/>
                <a:gd name="T37" fmla="*/ 1716 h 3432"/>
                <a:gd name="T38" fmla="*/ 3157 w 3432"/>
                <a:gd name="T39" fmla="*/ 1335 h 3432"/>
                <a:gd name="T40" fmla="*/ 3018 w 3432"/>
                <a:gd name="T41" fmla="*/ 991 h 3432"/>
                <a:gd name="T42" fmla="*/ 2802 w 3432"/>
                <a:gd name="T43" fmla="*/ 695 h 3432"/>
                <a:gd name="T44" fmla="*/ 2520 w 3432"/>
                <a:gd name="T45" fmla="*/ 461 h 3432"/>
                <a:gd name="T46" fmla="*/ 2187 w 3432"/>
                <a:gd name="T47" fmla="*/ 302 h 3432"/>
                <a:gd name="T48" fmla="*/ 1814 w 3432"/>
                <a:gd name="T49" fmla="*/ 228 h 3432"/>
                <a:gd name="T50" fmla="*/ 1923 w 3432"/>
                <a:gd name="T51" fmla="*/ 12 h 3432"/>
                <a:gd name="T52" fmla="*/ 2314 w 3432"/>
                <a:gd name="T53" fmla="*/ 107 h 3432"/>
                <a:gd name="T54" fmla="*/ 2664 w 3432"/>
                <a:gd name="T55" fmla="*/ 287 h 3432"/>
                <a:gd name="T56" fmla="*/ 2963 w 3432"/>
                <a:gd name="T57" fmla="*/ 538 h 3432"/>
                <a:gd name="T58" fmla="*/ 3197 w 3432"/>
                <a:gd name="T59" fmla="*/ 851 h 3432"/>
                <a:gd name="T60" fmla="*/ 3356 w 3432"/>
                <a:gd name="T61" fmla="*/ 1213 h 3432"/>
                <a:gd name="T62" fmla="*/ 3429 w 3432"/>
                <a:gd name="T63" fmla="*/ 1612 h 3432"/>
                <a:gd name="T64" fmla="*/ 3404 w 3432"/>
                <a:gd name="T65" fmla="*/ 2024 h 3432"/>
                <a:gd name="T66" fmla="*/ 3287 w 3432"/>
                <a:gd name="T67" fmla="*/ 2406 h 3432"/>
                <a:gd name="T68" fmla="*/ 3089 w 3432"/>
                <a:gd name="T69" fmla="*/ 2745 h 3432"/>
                <a:gd name="T70" fmla="*/ 2820 w 3432"/>
                <a:gd name="T71" fmla="*/ 3027 h 3432"/>
                <a:gd name="T72" fmla="*/ 2495 w 3432"/>
                <a:gd name="T73" fmla="*/ 3245 h 3432"/>
                <a:gd name="T74" fmla="*/ 2123 w 3432"/>
                <a:gd name="T75" fmla="*/ 3383 h 3432"/>
                <a:gd name="T76" fmla="*/ 1715 w 3432"/>
                <a:gd name="T77" fmla="*/ 3432 h 3432"/>
                <a:gd name="T78" fmla="*/ 1309 w 3432"/>
                <a:gd name="T79" fmla="*/ 3383 h 3432"/>
                <a:gd name="T80" fmla="*/ 937 w 3432"/>
                <a:gd name="T81" fmla="*/ 3245 h 3432"/>
                <a:gd name="T82" fmla="*/ 610 w 3432"/>
                <a:gd name="T83" fmla="*/ 3027 h 3432"/>
                <a:gd name="T84" fmla="*/ 343 w 3432"/>
                <a:gd name="T85" fmla="*/ 2745 h 3432"/>
                <a:gd name="T86" fmla="*/ 145 w 3432"/>
                <a:gd name="T87" fmla="*/ 2406 h 3432"/>
                <a:gd name="T88" fmla="*/ 28 w 3432"/>
                <a:gd name="T89" fmla="*/ 2024 h 3432"/>
                <a:gd name="T90" fmla="*/ 3 w 3432"/>
                <a:gd name="T91" fmla="*/ 1612 h 3432"/>
                <a:gd name="T92" fmla="*/ 76 w 3432"/>
                <a:gd name="T93" fmla="*/ 1213 h 3432"/>
                <a:gd name="T94" fmla="*/ 235 w 3432"/>
                <a:gd name="T95" fmla="*/ 851 h 3432"/>
                <a:gd name="T96" fmla="*/ 469 w 3432"/>
                <a:gd name="T97" fmla="*/ 538 h 3432"/>
                <a:gd name="T98" fmla="*/ 768 w 3432"/>
                <a:gd name="T99" fmla="*/ 287 h 3432"/>
                <a:gd name="T100" fmla="*/ 1118 w 3432"/>
                <a:gd name="T101" fmla="*/ 107 h 3432"/>
                <a:gd name="T102" fmla="*/ 1509 w 3432"/>
                <a:gd name="T103" fmla="*/ 12 h 3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32" h="3432">
                  <a:moveTo>
                    <a:pt x="1715" y="225"/>
                  </a:moveTo>
                  <a:lnTo>
                    <a:pt x="1618" y="228"/>
                  </a:lnTo>
                  <a:lnTo>
                    <a:pt x="1522" y="237"/>
                  </a:lnTo>
                  <a:lnTo>
                    <a:pt x="1428" y="253"/>
                  </a:lnTo>
                  <a:lnTo>
                    <a:pt x="1335" y="275"/>
                  </a:lnTo>
                  <a:lnTo>
                    <a:pt x="1245" y="302"/>
                  </a:lnTo>
                  <a:lnTo>
                    <a:pt x="1158" y="334"/>
                  </a:lnTo>
                  <a:lnTo>
                    <a:pt x="1073" y="371"/>
                  </a:lnTo>
                  <a:lnTo>
                    <a:pt x="991" y="414"/>
                  </a:lnTo>
                  <a:lnTo>
                    <a:pt x="912" y="461"/>
                  </a:lnTo>
                  <a:lnTo>
                    <a:pt x="836" y="513"/>
                  </a:lnTo>
                  <a:lnTo>
                    <a:pt x="763" y="570"/>
                  </a:lnTo>
                  <a:lnTo>
                    <a:pt x="695" y="630"/>
                  </a:lnTo>
                  <a:lnTo>
                    <a:pt x="630" y="695"/>
                  </a:lnTo>
                  <a:lnTo>
                    <a:pt x="570" y="763"/>
                  </a:lnTo>
                  <a:lnTo>
                    <a:pt x="513" y="836"/>
                  </a:lnTo>
                  <a:lnTo>
                    <a:pt x="461" y="912"/>
                  </a:lnTo>
                  <a:lnTo>
                    <a:pt x="414" y="991"/>
                  </a:lnTo>
                  <a:lnTo>
                    <a:pt x="371" y="1073"/>
                  </a:lnTo>
                  <a:lnTo>
                    <a:pt x="334" y="1158"/>
                  </a:lnTo>
                  <a:lnTo>
                    <a:pt x="302" y="1245"/>
                  </a:lnTo>
                  <a:lnTo>
                    <a:pt x="275" y="1335"/>
                  </a:lnTo>
                  <a:lnTo>
                    <a:pt x="253" y="1428"/>
                  </a:lnTo>
                  <a:lnTo>
                    <a:pt x="237" y="1522"/>
                  </a:lnTo>
                  <a:lnTo>
                    <a:pt x="228" y="1618"/>
                  </a:lnTo>
                  <a:lnTo>
                    <a:pt x="225" y="1716"/>
                  </a:lnTo>
                  <a:lnTo>
                    <a:pt x="228" y="1814"/>
                  </a:lnTo>
                  <a:lnTo>
                    <a:pt x="237" y="1910"/>
                  </a:lnTo>
                  <a:lnTo>
                    <a:pt x="253" y="2004"/>
                  </a:lnTo>
                  <a:lnTo>
                    <a:pt x="275" y="2097"/>
                  </a:lnTo>
                  <a:lnTo>
                    <a:pt x="302" y="2187"/>
                  </a:lnTo>
                  <a:lnTo>
                    <a:pt x="334" y="2274"/>
                  </a:lnTo>
                  <a:lnTo>
                    <a:pt x="371" y="2359"/>
                  </a:lnTo>
                  <a:lnTo>
                    <a:pt x="414" y="2441"/>
                  </a:lnTo>
                  <a:lnTo>
                    <a:pt x="461" y="2520"/>
                  </a:lnTo>
                  <a:lnTo>
                    <a:pt x="513" y="2596"/>
                  </a:lnTo>
                  <a:lnTo>
                    <a:pt x="570" y="2669"/>
                  </a:lnTo>
                  <a:lnTo>
                    <a:pt x="630" y="2737"/>
                  </a:lnTo>
                  <a:lnTo>
                    <a:pt x="695" y="2802"/>
                  </a:lnTo>
                  <a:lnTo>
                    <a:pt x="763" y="2862"/>
                  </a:lnTo>
                  <a:lnTo>
                    <a:pt x="836" y="2919"/>
                  </a:lnTo>
                  <a:lnTo>
                    <a:pt x="912" y="2971"/>
                  </a:lnTo>
                  <a:lnTo>
                    <a:pt x="991" y="3018"/>
                  </a:lnTo>
                  <a:lnTo>
                    <a:pt x="1073" y="3061"/>
                  </a:lnTo>
                  <a:lnTo>
                    <a:pt x="1158" y="3098"/>
                  </a:lnTo>
                  <a:lnTo>
                    <a:pt x="1245" y="3130"/>
                  </a:lnTo>
                  <a:lnTo>
                    <a:pt x="1335" y="3157"/>
                  </a:lnTo>
                  <a:lnTo>
                    <a:pt x="1428" y="3179"/>
                  </a:lnTo>
                  <a:lnTo>
                    <a:pt x="1522" y="3195"/>
                  </a:lnTo>
                  <a:lnTo>
                    <a:pt x="1618" y="3204"/>
                  </a:lnTo>
                  <a:lnTo>
                    <a:pt x="1715" y="3207"/>
                  </a:lnTo>
                  <a:lnTo>
                    <a:pt x="1814" y="3204"/>
                  </a:lnTo>
                  <a:lnTo>
                    <a:pt x="1910" y="3195"/>
                  </a:lnTo>
                  <a:lnTo>
                    <a:pt x="2004" y="3179"/>
                  </a:lnTo>
                  <a:lnTo>
                    <a:pt x="2097" y="3157"/>
                  </a:lnTo>
                  <a:lnTo>
                    <a:pt x="2187" y="3130"/>
                  </a:lnTo>
                  <a:lnTo>
                    <a:pt x="2274" y="3098"/>
                  </a:lnTo>
                  <a:lnTo>
                    <a:pt x="2359" y="3061"/>
                  </a:lnTo>
                  <a:lnTo>
                    <a:pt x="2441" y="3018"/>
                  </a:lnTo>
                  <a:lnTo>
                    <a:pt x="2520" y="2971"/>
                  </a:lnTo>
                  <a:lnTo>
                    <a:pt x="2596" y="2919"/>
                  </a:lnTo>
                  <a:lnTo>
                    <a:pt x="2669" y="2862"/>
                  </a:lnTo>
                  <a:lnTo>
                    <a:pt x="2737" y="2802"/>
                  </a:lnTo>
                  <a:lnTo>
                    <a:pt x="2802" y="2737"/>
                  </a:lnTo>
                  <a:lnTo>
                    <a:pt x="2862" y="2669"/>
                  </a:lnTo>
                  <a:lnTo>
                    <a:pt x="2919" y="2596"/>
                  </a:lnTo>
                  <a:lnTo>
                    <a:pt x="2971" y="2520"/>
                  </a:lnTo>
                  <a:lnTo>
                    <a:pt x="3018" y="2441"/>
                  </a:lnTo>
                  <a:lnTo>
                    <a:pt x="3061" y="2359"/>
                  </a:lnTo>
                  <a:lnTo>
                    <a:pt x="3098" y="2274"/>
                  </a:lnTo>
                  <a:lnTo>
                    <a:pt x="3130" y="2187"/>
                  </a:lnTo>
                  <a:lnTo>
                    <a:pt x="3157" y="2097"/>
                  </a:lnTo>
                  <a:lnTo>
                    <a:pt x="3179" y="2004"/>
                  </a:lnTo>
                  <a:lnTo>
                    <a:pt x="3195" y="1910"/>
                  </a:lnTo>
                  <a:lnTo>
                    <a:pt x="3204" y="1814"/>
                  </a:lnTo>
                  <a:lnTo>
                    <a:pt x="3207" y="1716"/>
                  </a:lnTo>
                  <a:lnTo>
                    <a:pt x="3204" y="1618"/>
                  </a:lnTo>
                  <a:lnTo>
                    <a:pt x="3195" y="1522"/>
                  </a:lnTo>
                  <a:lnTo>
                    <a:pt x="3179" y="1428"/>
                  </a:lnTo>
                  <a:lnTo>
                    <a:pt x="3157" y="1335"/>
                  </a:lnTo>
                  <a:lnTo>
                    <a:pt x="3130" y="1245"/>
                  </a:lnTo>
                  <a:lnTo>
                    <a:pt x="3098" y="1158"/>
                  </a:lnTo>
                  <a:lnTo>
                    <a:pt x="3061" y="1073"/>
                  </a:lnTo>
                  <a:lnTo>
                    <a:pt x="3018" y="991"/>
                  </a:lnTo>
                  <a:lnTo>
                    <a:pt x="2971" y="912"/>
                  </a:lnTo>
                  <a:lnTo>
                    <a:pt x="2919" y="836"/>
                  </a:lnTo>
                  <a:lnTo>
                    <a:pt x="2862" y="763"/>
                  </a:lnTo>
                  <a:lnTo>
                    <a:pt x="2802" y="695"/>
                  </a:lnTo>
                  <a:lnTo>
                    <a:pt x="2737" y="630"/>
                  </a:lnTo>
                  <a:lnTo>
                    <a:pt x="2669" y="570"/>
                  </a:lnTo>
                  <a:lnTo>
                    <a:pt x="2596" y="513"/>
                  </a:lnTo>
                  <a:lnTo>
                    <a:pt x="2520" y="461"/>
                  </a:lnTo>
                  <a:lnTo>
                    <a:pt x="2441" y="414"/>
                  </a:lnTo>
                  <a:lnTo>
                    <a:pt x="2359" y="371"/>
                  </a:lnTo>
                  <a:lnTo>
                    <a:pt x="2274" y="334"/>
                  </a:lnTo>
                  <a:lnTo>
                    <a:pt x="2187" y="302"/>
                  </a:lnTo>
                  <a:lnTo>
                    <a:pt x="2097" y="275"/>
                  </a:lnTo>
                  <a:lnTo>
                    <a:pt x="2004" y="253"/>
                  </a:lnTo>
                  <a:lnTo>
                    <a:pt x="1910" y="237"/>
                  </a:lnTo>
                  <a:lnTo>
                    <a:pt x="1814" y="228"/>
                  </a:lnTo>
                  <a:lnTo>
                    <a:pt x="1715" y="225"/>
                  </a:lnTo>
                  <a:close/>
                  <a:moveTo>
                    <a:pt x="1715" y="0"/>
                  </a:moveTo>
                  <a:lnTo>
                    <a:pt x="1820" y="3"/>
                  </a:lnTo>
                  <a:lnTo>
                    <a:pt x="1923" y="12"/>
                  </a:lnTo>
                  <a:lnTo>
                    <a:pt x="2024" y="28"/>
                  </a:lnTo>
                  <a:lnTo>
                    <a:pt x="2123" y="49"/>
                  </a:lnTo>
                  <a:lnTo>
                    <a:pt x="2219" y="76"/>
                  </a:lnTo>
                  <a:lnTo>
                    <a:pt x="2314" y="107"/>
                  </a:lnTo>
                  <a:lnTo>
                    <a:pt x="2406" y="145"/>
                  </a:lnTo>
                  <a:lnTo>
                    <a:pt x="2495" y="187"/>
                  </a:lnTo>
                  <a:lnTo>
                    <a:pt x="2581" y="235"/>
                  </a:lnTo>
                  <a:lnTo>
                    <a:pt x="2664" y="287"/>
                  </a:lnTo>
                  <a:lnTo>
                    <a:pt x="2745" y="343"/>
                  </a:lnTo>
                  <a:lnTo>
                    <a:pt x="2820" y="405"/>
                  </a:lnTo>
                  <a:lnTo>
                    <a:pt x="2894" y="469"/>
                  </a:lnTo>
                  <a:lnTo>
                    <a:pt x="2963" y="538"/>
                  </a:lnTo>
                  <a:lnTo>
                    <a:pt x="3027" y="612"/>
                  </a:lnTo>
                  <a:lnTo>
                    <a:pt x="3089" y="687"/>
                  </a:lnTo>
                  <a:lnTo>
                    <a:pt x="3145" y="768"/>
                  </a:lnTo>
                  <a:lnTo>
                    <a:pt x="3197" y="851"/>
                  </a:lnTo>
                  <a:lnTo>
                    <a:pt x="3245" y="937"/>
                  </a:lnTo>
                  <a:lnTo>
                    <a:pt x="3287" y="1026"/>
                  </a:lnTo>
                  <a:lnTo>
                    <a:pt x="3325" y="1118"/>
                  </a:lnTo>
                  <a:lnTo>
                    <a:pt x="3356" y="1213"/>
                  </a:lnTo>
                  <a:lnTo>
                    <a:pt x="3383" y="1309"/>
                  </a:lnTo>
                  <a:lnTo>
                    <a:pt x="3404" y="1408"/>
                  </a:lnTo>
                  <a:lnTo>
                    <a:pt x="3420" y="1509"/>
                  </a:lnTo>
                  <a:lnTo>
                    <a:pt x="3429" y="1612"/>
                  </a:lnTo>
                  <a:lnTo>
                    <a:pt x="3432" y="1716"/>
                  </a:lnTo>
                  <a:lnTo>
                    <a:pt x="3429" y="1820"/>
                  </a:lnTo>
                  <a:lnTo>
                    <a:pt x="3420" y="1923"/>
                  </a:lnTo>
                  <a:lnTo>
                    <a:pt x="3404" y="2024"/>
                  </a:lnTo>
                  <a:lnTo>
                    <a:pt x="3383" y="2123"/>
                  </a:lnTo>
                  <a:lnTo>
                    <a:pt x="3356" y="2219"/>
                  </a:lnTo>
                  <a:lnTo>
                    <a:pt x="3325" y="2314"/>
                  </a:lnTo>
                  <a:lnTo>
                    <a:pt x="3287" y="2406"/>
                  </a:lnTo>
                  <a:lnTo>
                    <a:pt x="3245" y="2495"/>
                  </a:lnTo>
                  <a:lnTo>
                    <a:pt x="3197" y="2581"/>
                  </a:lnTo>
                  <a:lnTo>
                    <a:pt x="3145" y="2664"/>
                  </a:lnTo>
                  <a:lnTo>
                    <a:pt x="3089" y="2745"/>
                  </a:lnTo>
                  <a:lnTo>
                    <a:pt x="3027" y="2820"/>
                  </a:lnTo>
                  <a:lnTo>
                    <a:pt x="2963" y="2894"/>
                  </a:lnTo>
                  <a:lnTo>
                    <a:pt x="2894" y="2963"/>
                  </a:lnTo>
                  <a:lnTo>
                    <a:pt x="2820" y="3027"/>
                  </a:lnTo>
                  <a:lnTo>
                    <a:pt x="2745" y="3089"/>
                  </a:lnTo>
                  <a:lnTo>
                    <a:pt x="2664" y="3145"/>
                  </a:lnTo>
                  <a:lnTo>
                    <a:pt x="2581" y="3197"/>
                  </a:lnTo>
                  <a:lnTo>
                    <a:pt x="2495" y="3245"/>
                  </a:lnTo>
                  <a:lnTo>
                    <a:pt x="2406" y="3287"/>
                  </a:lnTo>
                  <a:lnTo>
                    <a:pt x="2314" y="3325"/>
                  </a:lnTo>
                  <a:lnTo>
                    <a:pt x="2219" y="3356"/>
                  </a:lnTo>
                  <a:lnTo>
                    <a:pt x="2123" y="3383"/>
                  </a:lnTo>
                  <a:lnTo>
                    <a:pt x="2024" y="3404"/>
                  </a:lnTo>
                  <a:lnTo>
                    <a:pt x="1923" y="3420"/>
                  </a:lnTo>
                  <a:lnTo>
                    <a:pt x="1820" y="3429"/>
                  </a:lnTo>
                  <a:lnTo>
                    <a:pt x="1715" y="3432"/>
                  </a:lnTo>
                  <a:lnTo>
                    <a:pt x="1612" y="3429"/>
                  </a:lnTo>
                  <a:lnTo>
                    <a:pt x="1509" y="3420"/>
                  </a:lnTo>
                  <a:lnTo>
                    <a:pt x="1408" y="3404"/>
                  </a:lnTo>
                  <a:lnTo>
                    <a:pt x="1309" y="3383"/>
                  </a:lnTo>
                  <a:lnTo>
                    <a:pt x="1213" y="3356"/>
                  </a:lnTo>
                  <a:lnTo>
                    <a:pt x="1118" y="3325"/>
                  </a:lnTo>
                  <a:lnTo>
                    <a:pt x="1025" y="3287"/>
                  </a:lnTo>
                  <a:lnTo>
                    <a:pt x="937" y="3245"/>
                  </a:lnTo>
                  <a:lnTo>
                    <a:pt x="851" y="3197"/>
                  </a:lnTo>
                  <a:lnTo>
                    <a:pt x="768" y="3145"/>
                  </a:lnTo>
                  <a:lnTo>
                    <a:pt x="687" y="3089"/>
                  </a:lnTo>
                  <a:lnTo>
                    <a:pt x="610" y="3027"/>
                  </a:lnTo>
                  <a:lnTo>
                    <a:pt x="538" y="2963"/>
                  </a:lnTo>
                  <a:lnTo>
                    <a:pt x="469" y="2894"/>
                  </a:lnTo>
                  <a:lnTo>
                    <a:pt x="405" y="2820"/>
                  </a:lnTo>
                  <a:lnTo>
                    <a:pt x="343" y="2745"/>
                  </a:lnTo>
                  <a:lnTo>
                    <a:pt x="287" y="2664"/>
                  </a:lnTo>
                  <a:lnTo>
                    <a:pt x="235" y="2581"/>
                  </a:lnTo>
                  <a:lnTo>
                    <a:pt x="187" y="2495"/>
                  </a:lnTo>
                  <a:lnTo>
                    <a:pt x="145" y="2406"/>
                  </a:lnTo>
                  <a:lnTo>
                    <a:pt x="107" y="2314"/>
                  </a:lnTo>
                  <a:lnTo>
                    <a:pt x="76" y="2219"/>
                  </a:lnTo>
                  <a:lnTo>
                    <a:pt x="49" y="2123"/>
                  </a:lnTo>
                  <a:lnTo>
                    <a:pt x="28" y="2024"/>
                  </a:lnTo>
                  <a:lnTo>
                    <a:pt x="12" y="1923"/>
                  </a:lnTo>
                  <a:lnTo>
                    <a:pt x="3" y="1820"/>
                  </a:lnTo>
                  <a:lnTo>
                    <a:pt x="0" y="1716"/>
                  </a:lnTo>
                  <a:lnTo>
                    <a:pt x="3" y="1612"/>
                  </a:lnTo>
                  <a:lnTo>
                    <a:pt x="12" y="1509"/>
                  </a:lnTo>
                  <a:lnTo>
                    <a:pt x="28" y="1408"/>
                  </a:lnTo>
                  <a:lnTo>
                    <a:pt x="49" y="1309"/>
                  </a:lnTo>
                  <a:lnTo>
                    <a:pt x="76" y="1213"/>
                  </a:lnTo>
                  <a:lnTo>
                    <a:pt x="107" y="1118"/>
                  </a:lnTo>
                  <a:lnTo>
                    <a:pt x="145" y="1026"/>
                  </a:lnTo>
                  <a:lnTo>
                    <a:pt x="187" y="937"/>
                  </a:lnTo>
                  <a:lnTo>
                    <a:pt x="235" y="851"/>
                  </a:lnTo>
                  <a:lnTo>
                    <a:pt x="287" y="768"/>
                  </a:lnTo>
                  <a:lnTo>
                    <a:pt x="343" y="687"/>
                  </a:lnTo>
                  <a:lnTo>
                    <a:pt x="405" y="612"/>
                  </a:lnTo>
                  <a:lnTo>
                    <a:pt x="469" y="538"/>
                  </a:lnTo>
                  <a:lnTo>
                    <a:pt x="538" y="469"/>
                  </a:lnTo>
                  <a:lnTo>
                    <a:pt x="610" y="405"/>
                  </a:lnTo>
                  <a:lnTo>
                    <a:pt x="687" y="343"/>
                  </a:lnTo>
                  <a:lnTo>
                    <a:pt x="768" y="287"/>
                  </a:lnTo>
                  <a:lnTo>
                    <a:pt x="851" y="235"/>
                  </a:lnTo>
                  <a:lnTo>
                    <a:pt x="937" y="187"/>
                  </a:lnTo>
                  <a:lnTo>
                    <a:pt x="1025" y="145"/>
                  </a:lnTo>
                  <a:lnTo>
                    <a:pt x="1118" y="107"/>
                  </a:lnTo>
                  <a:lnTo>
                    <a:pt x="1213" y="76"/>
                  </a:lnTo>
                  <a:lnTo>
                    <a:pt x="1309" y="49"/>
                  </a:lnTo>
                  <a:lnTo>
                    <a:pt x="1408" y="28"/>
                  </a:lnTo>
                  <a:lnTo>
                    <a:pt x="1509" y="12"/>
                  </a:lnTo>
                  <a:lnTo>
                    <a:pt x="1612" y="3"/>
                  </a:lnTo>
                  <a:lnTo>
                    <a:pt x="1715" y="0"/>
                  </a:lnTo>
                  <a:close/>
                </a:path>
              </a:pathLst>
            </a:custGeom>
            <a:grpFill/>
            <a:ln w="0">
              <a:noFill/>
              <a:prstDash val="solid"/>
              <a:round/>
              <a:headEnd/>
              <a:tailEnd/>
            </a:ln>
          </p:spPr>
          <p:txBody>
            <a:bodyPr vert="horz" wrap="square" lIns="130032" tIns="65016" rIns="130032" bIns="65016" numCol="1" rtlCol="0" anchor="t" anchorCtr="0" compatLnSpc="1">
              <a:prstTxWarp prst="textNoShape">
                <a:avLst/>
              </a:prstTxWarp>
            </a:bodyPr>
            <a:lstStyle/>
            <a:p>
              <a:pPr rtl="0"/>
              <a:endParaRPr lang="en-US" sz="1600">
                <a:solidFill>
                  <a:schemeClr val="bg1">
                    <a:lumMod val="65000"/>
                  </a:schemeClr>
                </a:solidFill>
              </a:endParaRPr>
            </a:p>
          </p:txBody>
        </p:sp>
        <p:sp>
          <p:nvSpPr>
            <p:cNvPr id="144" name="Freeform 15">
              <a:extLst>
                <a:ext uri="{FF2B5EF4-FFF2-40B4-BE49-F238E27FC236}">
                  <a16:creationId xmlns:a16="http://schemas.microsoft.com/office/drawing/2014/main" id="{CB7988BE-C9DA-DE47-B85E-AFDFFAD5073B}"/>
                </a:ext>
              </a:extLst>
            </p:cNvPr>
            <p:cNvSpPr>
              <a:spLocks/>
            </p:cNvSpPr>
            <p:nvPr/>
          </p:nvSpPr>
          <p:spPr bwMode="auto">
            <a:xfrm>
              <a:off x="2492375" y="3625850"/>
              <a:ext cx="644525" cy="473075"/>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grpFill/>
            <a:ln w="0">
              <a:noFill/>
              <a:prstDash val="solid"/>
              <a:round/>
              <a:headEnd/>
              <a:tailEnd/>
            </a:ln>
          </p:spPr>
          <p:txBody>
            <a:bodyPr vert="horz" wrap="square" lIns="130032" tIns="65016" rIns="130032" bIns="65016" numCol="1" rtlCol="0" anchor="t" anchorCtr="0" compatLnSpc="1">
              <a:prstTxWarp prst="textNoShape">
                <a:avLst/>
              </a:prstTxWarp>
            </a:bodyPr>
            <a:lstStyle/>
            <a:p>
              <a:pPr rtl="0"/>
              <a:endParaRPr lang="en-US" sz="1600">
                <a:solidFill>
                  <a:schemeClr val="bg1">
                    <a:lumMod val="65000"/>
                  </a:schemeClr>
                </a:solidFill>
              </a:endParaRPr>
            </a:p>
          </p:txBody>
        </p:sp>
      </p:grpSp>
      <p:sp>
        <p:nvSpPr>
          <p:cNvPr id="145" name="Inhaltsplatzhalter 4">
            <a:extLst>
              <a:ext uri="{FF2B5EF4-FFF2-40B4-BE49-F238E27FC236}">
                <a16:creationId xmlns:a16="http://schemas.microsoft.com/office/drawing/2014/main" id="{B90FCAF7-8B90-7142-B4F6-41DBC7016E43}"/>
              </a:ext>
            </a:extLst>
          </p:cNvPr>
          <p:cNvSpPr txBox="1">
            <a:spLocks/>
          </p:cNvSpPr>
          <p:nvPr>
            <p:custDataLst>
              <p:tags r:id="rId17"/>
            </p:custDataLst>
          </p:nvPr>
        </p:nvSpPr>
        <p:spPr>
          <a:xfrm>
            <a:off x="1052286" y="4885362"/>
            <a:ext cx="4078890" cy="503725"/>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rtl="0">
              <a:lnSpc>
                <a:spcPct val="100000"/>
              </a:lnSpc>
              <a:buNone/>
            </a:pPr>
            <a:r>
              <a:rPr lang="fr" sz="1600" dirty="0">
                <a:solidFill>
                  <a:schemeClr val="tx1"/>
                </a:solidFill>
                <a:latin typeface="+mn-lt"/>
              </a:rPr>
              <a:t>Demander à R. comment il a pris conscience de sa différence</a:t>
            </a:r>
          </a:p>
        </p:txBody>
      </p:sp>
      <p:grpSp>
        <p:nvGrpSpPr>
          <p:cNvPr id="146" name="Group 145">
            <a:extLst>
              <a:ext uri="{FF2B5EF4-FFF2-40B4-BE49-F238E27FC236}">
                <a16:creationId xmlns:a16="http://schemas.microsoft.com/office/drawing/2014/main" id="{A29486A9-1D1B-AF47-B81F-6766B60924C3}"/>
              </a:ext>
            </a:extLst>
          </p:cNvPr>
          <p:cNvGrpSpPr>
            <a:grpSpLocks noChangeAspect="1"/>
          </p:cNvGrpSpPr>
          <p:nvPr>
            <p:custDataLst>
              <p:tags r:id="rId18"/>
            </p:custDataLst>
          </p:nvPr>
        </p:nvGrpSpPr>
        <p:grpSpPr>
          <a:xfrm>
            <a:off x="5299442" y="4873911"/>
            <a:ext cx="457200" cy="457200"/>
            <a:chOff x="2133600" y="3181350"/>
            <a:chExt cx="1362075" cy="1362075"/>
          </a:xfrm>
          <a:solidFill>
            <a:schemeClr val="accent5"/>
          </a:solidFill>
        </p:grpSpPr>
        <p:sp>
          <p:nvSpPr>
            <p:cNvPr id="147" name="Freeform 14">
              <a:extLst>
                <a:ext uri="{FF2B5EF4-FFF2-40B4-BE49-F238E27FC236}">
                  <a16:creationId xmlns:a16="http://schemas.microsoft.com/office/drawing/2014/main" id="{6B5FA1C5-EA27-F742-A6CC-CE77F8895BDA}"/>
                </a:ext>
              </a:extLst>
            </p:cNvPr>
            <p:cNvSpPr>
              <a:spLocks noEditPoints="1"/>
            </p:cNvSpPr>
            <p:nvPr/>
          </p:nvSpPr>
          <p:spPr bwMode="auto">
            <a:xfrm>
              <a:off x="2133600" y="3181350"/>
              <a:ext cx="1362075" cy="1362075"/>
            </a:xfrm>
            <a:custGeom>
              <a:avLst/>
              <a:gdLst>
                <a:gd name="T0" fmla="*/ 1428 w 3432"/>
                <a:gd name="T1" fmla="*/ 253 h 3432"/>
                <a:gd name="T2" fmla="*/ 1073 w 3432"/>
                <a:gd name="T3" fmla="*/ 371 h 3432"/>
                <a:gd name="T4" fmla="*/ 763 w 3432"/>
                <a:gd name="T5" fmla="*/ 570 h 3432"/>
                <a:gd name="T6" fmla="*/ 513 w 3432"/>
                <a:gd name="T7" fmla="*/ 836 h 3432"/>
                <a:gd name="T8" fmla="*/ 334 w 3432"/>
                <a:gd name="T9" fmla="*/ 1158 h 3432"/>
                <a:gd name="T10" fmla="*/ 237 w 3432"/>
                <a:gd name="T11" fmla="*/ 1522 h 3432"/>
                <a:gd name="T12" fmla="*/ 237 w 3432"/>
                <a:gd name="T13" fmla="*/ 1910 h 3432"/>
                <a:gd name="T14" fmla="*/ 334 w 3432"/>
                <a:gd name="T15" fmla="*/ 2274 h 3432"/>
                <a:gd name="T16" fmla="*/ 513 w 3432"/>
                <a:gd name="T17" fmla="*/ 2596 h 3432"/>
                <a:gd name="T18" fmla="*/ 763 w 3432"/>
                <a:gd name="T19" fmla="*/ 2862 h 3432"/>
                <a:gd name="T20" fmla="*/ 1073 w 3432"/>
                <a:gd name="T21" fmla="*/ 3061 h 3432"/>
                <a:gd name="T22" fmla="*/ 1428 w 3432"/>
                <a:gd name="T23" fmla="*/ 3179 h 3432"/>
                <a:gd name="T24" fmla="*/ 1814 w 3432"/>
                <a:gd name="T25" fmla="*/ 3204 h 3432"/>
                <a:gd name="T26" fmla="*/ 2187 w 3432"/>
                <a:gd name="T27" fmla="*/ 3130 h 3432"/>
                <a:gd name="T28" fmla="*/ 2520 w 3432"/>
                <a:gd name="T29" fmla="*/ 2971 h 3432"/>
                <a:gd name="T30" fmla="*/ 2802 w 3432"/>
                <a:gd name="T31" fmla="*/ 2737 h 3432"/>
                <a:gd name="T32" fmla="*/ 3018 w 3432"/>
                <a:gd name="T33" fmla="*/ 2441 h 3432"/>
                <a:gd name="T34" fmla="*/ 3157 w 3432"/>
                <a:gd name="T35" fmla="*/ 2097 h 3432"/>
                <a:gd name="T36" fmla="*/ 3207 w 3432"/>
                <a:gd name="T37" fmla="*/ 1716 h 3432"/>
                <a:gd name="T38" fmla="*/ 3157 w 3432"/>
                <a:gd name="T39" fmla="*/ 1335 h 3432"/>
                <a:gd name="T40" fmla="*/ 3018 w 3432"/>
                <a:gd name="T41" fmla="*/ 991 h 3432"/>
                <a:gd name="T42" fmla="*/ 2802 w 3432"/>
                <a:gd name="T43" fmla="*/ 695 h 3432"/>
                <a:gd name="T44" fmla="*/ 2520 w 3432"/>
                <a:gd name="T45" fmla="*/ 461 h 3432"/>
                <a:gd name="T46" fmla="*/ 2187 w 3432"/>
                <a:gd name="T47" fmla="*/ 302 h 3432"/>
                <a:gd name="T48" fmla="*/ 1814 w 3432"/>
                <a:gd name="T49" fmla="*/ 228 h 3432"/>
                <a:gd name="T50" fmla="*/ 1923 w 3432"/>
                <a:gd name="T51" fmla="*/ 12 h 3432"/>
                <a:gd name="T52" fmla="*/ 2314 w 3432"/>
                <a:gd name="T53" fmla="*/ 107 h 3432"/>
                <a:gd name="T54" fmla="*/ 2664 w 3432"/>
                <a:gd name="T55" fmla="*/ 287 h 3432"/>
                <a:gd name="T56" fmla="*/ 2963 w 3432"/>
                <a:gd name="T57" fmla="*/ 538 h 3432"/>
                <a:gd name="T58" fmla="*/ 3197 w 3432"/>
                <a:gd name="T59" fmla="*/ 851 h 3432"/>
                <a:gd name="T60" fmla="*/ 3356 w 3432"/>
                <a:gd name="T61" fmla="*/ 1213 h 3432"/>
                <a:gd name="T62" fmla="*/ 3429 w 3432"/>
                <a:gd name="T63" fmla="*/ 1612 h 3432"/>
                <a:gd name="T64" fmla="*/ 3404 w 3432"/>
                <a:gd name="T65" fmla="*/ 2024 h 3432"/>
                <a:gd name="T66" fmla="*/ 3287 w 3432"/>
                <a:gd name="T67" fmla="*/ 2406 h 3432"/>
                <a:gd name="T68" fmla="*/ 3089 w 3432"/>
                <a:gd name="T69" fmla="*/ 2745 h 3432"/>
                <a:gd name="T70" fmla="*/ 2820 w 3432"/>
                <a:gd name="T71" fmla="*/ 3027 h 3432"/>
                <a:gd name="T72" fmla="*/ 2495 w 3432"/>
                <a:gd name="T73" fmla="*/ 3245 h 3432"/>
                <a:gd name="T74" fmla="*/ 2123 w 3432"/>
                <a:gd name="T75" fmla="*/ 3383 h 3432"/>
                <a:gd name="T76" fmla="*/ 1715 w 3432"/>
                <a:gd name="T77" fmla="*/ 3432 h 3432"/>
                <a:gd name="T78" fmla="*/ 1309 w 3432"/>
                <a:gd name="T79" fmla="*/ 3383 h 3432"/>
                <a:gd name="T80" fmla="*/ 937 w 3432"/>
                <a:gd name="T81" fmla="*/ 3245 h 3432"/>
                <a:gd name="T82" fmla="*/ 610 w 3432"/>
                <a:gd name="T83" fmla="*/ 3027 h 3432"/>
                <a:gd name="T84" fmla="*/ 343 w 3432"/>
                <a:gd name="T85" fmla="*/ 2745 h 3432"/>
                <a:gd name="T86" fmla="*/ 145 w 3432"/>
                <a:gd name="T87" fmla="*/ 2406 h 3432"/>
                <a:gd name="T88" fmla="*/ 28 w 3432"/>
                <a:gd name="T89" fmla="*/ 2024 h 3432"/>
                <a:gd name="T90" fmla="*/ 3 w 3432"/>
                <a:gd name="T91" fmla="*/ 1612 h 3432"/>
                <a:gd name="T92" fmla="*/ 76 w 3432"/>
                <a:gd name="T93" fmla="*/ 1213 h 3432"/>
                <a:gd name="T94" fmla="*/ 235 w 3432"/>
                <a:gd name="T95" fmla="*/ 851 h 3432"/>
                <a:gd name="T96" fmla="*/ 469 w 3432"/>
                <a:gd name="T97" fmla="*/ 538 h 3432"/>
                <a:gd name="T98" fmla="*/ 768 w 3432"/>
                <a:gd name="T99" fmla="*/ 287 h 3432"/>
                <a:gd name="T100" fmla="*/ 1118 w 3432"/>
                <a:gd name="T101" fmla="*/ 107 h 3432"/>
                <a:gd name="T102" fmla="*/ 1509 w 3432"/>
                <a:gd name="T103" fmla="*/ 12 h 3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32" h="3432">
                  <a:moveTo>
                    <a:pt x="1715" y="225"/>
                  </a:moveTo>
                  <a:lnTo>
                    <a:pt x="1618" y="228"/>
                  </a:lnTo>
                  <a:lnTo>
                    <a:pt x="1522" y="237"/>
                  </a:lnTo>
                  <a:lnTo>
                    <a:pt x="1428" y="253"/>
                  </a:lnTo>
                  <a:lnTo>
                    <a:pt x="1335" y="275"/>
                  </a:lnTo>
                  <a:lnTo>
                    <a:pt x="1245" y="302"/>
                  </a:lnTo>
                  <a:lnTo>
                    <a:pt x="1158" y="334"/>
                  </a:lnTo>
                  <a:lnTo>
                    <a:pt x="1073" y="371"/>
                  </a:lnTo>
                  <a:lnTo>
                    <a:pt x="991" y="414"/>
                  </a:lnTo>
                  <a:lnTo>
                    <a:pt x="912" y="461"/>
                  </a:lnTo>
                  <a:lnTo>
                    <a:pt x="836" y="513"/>
                  </a:lnTo>
                  <a:lnTo>
                    <a:pt x="763" y="570"/>
                  </a:lnTo>
                  <a:lnTo>
                    <a:pt x="695" y="630"/>
                  </a:lnTo>
                  <a:lnTo>
                    <a:pt x="630" y="695"/>
                  </a:lnTo>
                  <a:lnTo>
                    <a:pt x="570" y="763"/>
                  </a:lnTo>
                  <a:lnTo>
                    <a:pt x="513" y="836"/>
                  </a:lnTo>
                  <a:lnTo>
                    <a:pt x="461" y="912"/>
                  </a:lnTo>
                  <a:lnTo>
                    <a:pt x="414" y="991"/>
                  </a:lnTo>
                  <a:lnTo>
                    <a:pt x="371" y="1073"/>
                  </a:lnTo>
                  <a:lnTo>
                    <a:pt x="334" y="1158"/>
                  </a:lnTo>
                  <a:lnTo>
                    <a:pt x="302" y="1245"/>
                  </a:lnTo>
                  <a:lnTo>
                    <a:pt x="275" y="1335"/>
                  </a:lnTo>
                  <a:lnTo>
                    <a:pt x="253" y="1428"/>
                  </a:lnTo>
                  <a:lnTo>
                    <a:pt x="237" y="1522"/>
                  </a:lnTo>
                  <a:lnTo>
                    <a:pt x="228" y="1618"/>
                  </a:lnTo>
                  <a:lnTo>
                    <a:pt x="225" y="1716"/>
                  </a:lnTo>
                  <a:lnTo>
                    <a:pt x="228" y="1814"/>
                  </a:lnTo>
                  <a:lnTo>
                    <a:pt x="237" y="1910"/>
                  </a:lnTo>
                  <a:lnTo>
                    <a:pt x="253" y="2004"/>
                  </a:lnTo>
                  <a:lnTo>
                    <a:pt x="275" y="2097"/>
                  </a:lnTo>
                  <a:lnTo>
                    <a:pt x="302" y="2187"/>
                  </a:lnTo>
                  <a:lnTo>
                    <a:pt x="334" y="2274"/>
                  </a:lnTo>
                  <a:lnTo>
                    <a:pt x="371" y="2359"/>
                  </a:lnTo>
                  <a:lnTo>
                    <a:pt x="414" y="2441"/>
                  </a:lnTo>
                  <a:lnTo>
                    <a:pt x="461" y="2520"/>
                  </a:lnTo>
                  <a:lnTo>
                    <a:pt x="513" y="2596"/>
                  </a:lnTo>
                  <a:lnTo>
                    <a:pt x="570" y="2669"/>
                  </a:lnTo>
                  <a:lnTo>
                    <a:pt x="630" y="2737"/>
                  </a:lnTo>
                  <a:lnTo>
                    <a:pt x="695" y="2802"/>
                  </a:lnTo>
                  <a:lnTo>
                    <a:pt x="763" y="2862"/>
                  </a:lnTo>
                  <a:lnTo>
                    <a:pt x="836" y="2919"/>
                  </a:lnTo>
                  <a:lnTo>
                    <a:pt x="912" y="2971"/>
                  </a:lnTo>
                  <a:lnTo>
                    <a:pt x="991" y="3018"/>
                  </a:lnTo>
                  <a:lnTo>
                    <a:pt x="1073" y="3061"/>
                  </a:lnTo>
                  <a:lnTo>
                    <a:pt x="1158" y="3098"/>
                  </a:lnTo>
                  <a:lnTo>
                    <a:pt x="1245" y="3130"/>
                  </a:lnTo>
                  <a:lnTo>
                    <a:pt x="1335" y="3157"/>
                  </a:lnTo>
                  <a:lnTo>
                    <a:pt x="1428" y="3179"/>
                  </a:lnTo>
                  <a:lnTo>
                    <a:pt x="1522" y="3195"/>
                  </a:lnTo>
                  <a:lnTo>
                    <a:pt x="1618" y="3204"/>
                  </a:lnTo>
                  <a:lnTo>
                    <a:pt x="1715" y="3207"/>
                  </a:lnTo>
                  <a:lnTo>
                    <a:pt x="1814" y="3204"/>
                  </a:lnTo>
                  <a:lnTo>
                    <a:pt x="1910" y="3195"/>
                  </a:lnTo>
                  <a:lnTo>
                    <a:pt x="2004" y="3179"/>
                  </a:lnTo>
                  <a:lnTo>
                    <a:pt x="2097" y="3157"/>
                  </a:lnTo>
                  <a:lnTo>
                    <a:pt x="2187" y="3130"/>
                  </a:lnTo>
                  <a:lnTo>
                    <a:pt x="2274" y="3098"/>
                  </a:lnTo>
                  <a:lnTo>
                    <a:pt x="2359" y="3061"/>
                  </a:lnTo>
                  <a:lnTo>
                    <a:pt x="2441" y="3018"/>
                  </a:lnTo>
                  <a:lnTo>
                    <a:pt x="2520" y="2971"/>
                  </a:lnTo>
                  <a:lnTo>
                    <a:pt x="2596" y="2919"/>
                  </a:lnTo>
                  <a:lnTo>
                    <a:pt x="2669" y="2862"/>
                  </a:lnTo>
                  <a:lnTo>
                    <a:pt x="2737" y="2802"/>
                  </a:lnTo>
                  <a:lnTo>
                    <a:pt x="2802" y="2737"/>
                  </a:lnTo>
                  <a:lnTo>
                    <a:pt x="2862" y="2669"/>
                  </a:lnTo>
                  <a:lnTo>
                    <a:pt x="2919" y="2596"/>
                  </a:lnTo>
                  <a:lnTo>
                    <a:pt x="2971" y="2520"/>
                  </a:lnTo>
                  <a:lnTo>
                    <a:pt x="3018" y="2441"/>
                  </a:lnTo>
                  <a:lnTo>
                    <a:pt x="3061" y="2359"/>
                  </a:lnTo>
                  <a:lnTo>
                    <a:pt x="3098" y="2274"/>
                  </a:lnTo>
                  <a:lnTo>
                    <a:pt x="3130" y="2187"/>
                  </a:lnTo>
                  <a:lnTo>
                    <a:pt x="3157" y="2097"/>
                  </a:lnTo>
                  <a:lnTo>
                    <a:pt x="3179" y="2004"/>
                  </a:lnTo>
                  <a:lnTo>
                    <a:pt x="3195" y="1910"/>
                  </a:lnTo>
                  <a:lnTo>
                    <a:pt x="3204" y="1814"/>
                  </a:lnTo>
                  <a:lnTo>
                    <a:pt x="3207" y="1716"/>
                  </a:lnTo>
                  <a:lnTo>
                    <a:pt x="3204" y="1618"/>
                  </a:lnTo>
                  <a:lnTo>
                    <a:pt x="3195" y="1522"/>
                  </a:lnTo>
                  <a:lnTo>
                    <a:pt x="3179" y="1428"/>
                  </a:lnTo>
                  <a:lnTo>
                    <a:pt x="3157" y="1335"/>
                  </a:lnTo>
                  <a:lnTo>
                    <a:pt x="3130" y="1245"/>
                  </a:lnTo>
                  <a:lnTo>
                    <a:pt x="3098" y="1158"/>
                  </a:lnTo>
                  <a:lnTo>
                    <a:pt x="3061" y="1073"/>
                  </a:lnTo>
                  <a:lnTo>
                    <a:pt x="3018" y="991"/>
                  </a:lnTo>
                  <a:lnTo>
                    <a:pt x="2971" y="912"/>
                  </a:lnTo>
                  <a:lnTo>
                    <a:pt x="2919" y="836"/>
                  </a:lnTo>
                  <a:lnTo>
                    <a:pt x="2862" y="763"/>
                  </a:lnTo>
                  <a:lnTo>
                    <a:pt x="2802" y="695"/>
                  </a:lnTo>
                  <a:lnTo>
                    <a:pt x="2737" y="630"/>
                  </a:lnTo>
                  <a:lnTo>
                    <a:pt x="2669" y="570"/>
                  </a:lnTo>
                  <a:lnTo>
                    <a:pt x="2596" y="513"/>
                  </a:lnTo>
                  <a:lnTo>
                    <a:pt x="2520" y="461"/>
                  </a:lnTo>
                  <a:lnTo>
                    <a:pt x="2441" y="414"/>
                  </a:lnTo>
                  <a:lnTo>
                    <a:pt x="2359" y="371"/>
                  </a:lnTo>
                  <a:lnTo>
                    <a:pt x="2274" y="334"/>
                  </a:lnTo>
                  <a:lnTo>
                    <a:pt x="2187" y="302"/>
                  </a:lnTo>
                  <a:lnTo>
                    <a:pt x="2097" y="275"/>
                  </a:lnTo>
                  <a:lnTo>
                    <a:pt x="2004" y="253"/>
                  </a:lnTo>
                  <a:lnTo>
                    <a:pt x="1910" y="237"/>
                  </a:lnTo>
                  <a:lnTo>
                    <a:pt x="1814" y="228"/>
                  </a:lnTo>
                  <a:lnTo>
                    <a:pt x="1715" y="225"/>
                  </a:lnTo>
                  <a:close/>
                  <a:moveTo>
                    <a:pt x="1715" y="0"/>
                  </a:moveTo>
                  <a:lnTo>
                    <a:pt x="1820" y="3"/>
                  </a:lnTo>
                  <a:lnTo>
                    <a:pt x="1923" y="12"/>
                  </a:lnTo>
                  <a:lnTo>
                    <a:pt x="2024" y="28"/>
                  </a:lnTo>
                  <a:lnTo>
                    <a:pt x="2123" y="49"/>
                  </a:lnTo>
                  <a:lnTo>
                    <a:pt x="2219" y="76"/>
                  </a:lnTo>
                  <a:lnTo>
                    <a:pt x="2314" y="107"/>
                  </a:lnTo>
                  <a:lnTo>
                    <a:pt x="2406" y="145"/>
                  </a:lnTo>
                  <a:lnTo>
                    <a:pt x="2495" y="187"/>
                  </a:lnTo>
                  <a:lnTo>
                    <a:pt x="2581" y="235"/>
                  </a:lnTo>
                  <a:lnTo>
                    <a:pt x="2664" y="287"/>
                  </a:lnTo>
                  <a:lnTo>
                    <a:pt x="2745" y="343"/>
                  </a:lnTo>
                  <a:lnTo>
                    <a:pt x="2820" y="405"/>
                  </a:lnTo>
                  <a:lnTo>
                    <a:pt x="2894" y="469"/>
                  </a:lnTo>
                  <a:lnTo>
                    <a:pt x="2963" y="538"/>
                  </a:lnTo>
                  <a:lnTo>
                    <a:pt x="3027" y="612"/>
                  </a:lnTo>
                  <a:lnTo>
                    <a:pt x="3089" y="687"/>
                  </a:lnTo>
                  <a:lnTo>
                    <a:pt x="3145" y="768"/>
                  </a:lnTo>
                  <a:lnTo>
                    <a:pt x="3197" y="851"/>
                  </a:lnTo>
                  <a:lnTo>
                    <a:pt x="3245" y="937"/>
                  </a:lnTo>
                  <a:lnTo>
                    <a:pt x="3287" y="1026"/>
                  </a:lnTo>
                  <a:lnTo>
                    <a:pt x="3325" y="1118"/>
                  </a:lnTo>
                  <a:lnTo>
                    <a:pt x="3356" y="1213"/>
                  </a:lnTo>
                  <a:lnTo>
                    <a:pt x="3383" y="1309"/>
                  </a:lnTo>
                  <a:lnTo>
                    <a:pt x="3404" y="1408"/>
                  </a:lnTo>
                  <a:lnTo>
                    <a:pt x="3420" y="1509"/>
                  </a:lnTo>
                  <a:lnTo>
                    <a:pt x="3429" y="1612"/>
                  </a:lnTo>
                  <a:lnTo>
                    <a:pt x="3432" y="1716"/>
                  </a:lnTo>
                  <a:lnTo>
                    <a:pt x="3429" y="1820"/>
                  </a:lnTo>
                  <a:lnTo>
                    <a:pt x="3420" y="1923"/>
                  </a:lnTo>
                  <a:lnTo>
                    <a:pt x="3404" y="2024"/>
                  </a:lnTo>
                  <a:lnTo>
                    <a:pt x="3383" y="2123"/>
                  </a:lnTo>
                  <a:lnTo>
                    <a:pt x="3356" y="2219"/>
                  </a:lnTo>
                  <a:lnTo>
                    <a:pt x="3325" y="2314"/>
                  </a:lnTo>
                  <a:lnTo>
                    <a:pt x="3287" y="2406"/>
                  </a:lnTo>
                  <a:lnTo>
                    <a:pt x="3245" y="2495"/>
                  </a:lnTo>
                  <a:lnTo>
                    <a:pt x="3197" y="2581"/>
                  </a:lnTo>
                  <a:lnTo>
                    <a:pt x="3145" y="2664"/>
                  </a:lnTo>
                  <a:lnTo>
                    <a:pt x="3089" y="2745"/>
                  </a:lnTo>
                  <a:lnTo>
                    <a:pt x="3027" y="2820"/>
                  </a:lnTo>
                  <a:lnTo>
                    <a:pt x="2963" y="2894"/>
                  </a:lnTo>
                  <a:lnTo>
                    <a:pt x="2894" y="2963"/>
                  </a:lnTo>
                  <a:lnTo>
                    <a:pt x="2820" y="3027"/>
                  </a:lnTo>
                  <a:lnTo>
                    <a:pt x="2745" y="3089"/>
                  </a:lnTo>
                  <a:lnTo>
                    <a:pt x="2664" y="3145"/>
                  </a:lnTo>
                  <a:lnTo>
                    <a:pt x="2581" y="3197"/>
                  </a:lnTo>
                  <a:lnTo>
                    <a:pt x="2495" y="3245"/>
                  </a:lnTo>
                  <a:lnTo>
                    <a:pt x="2406" y="3287"/>
                  </a:lnTo>
                  <a:lnTo>
                    <a:pt x="2314" y="3325"/>
                  </a:lnTo>
                  <a:lnTo>
                    <a:pt x="2219" y="3356"/>
                  </a:lnTo>
                  <a:lnTo>
                    <a:pt x="2123" y="3383"/>
                  </a:lnTo>
                  <a:lnTo>
                    <a:pt x="2024" y="3404"/>
                  </a:lnTo>
                  <a:lnTo>
                    <a:pt x="1923" y="3420"/>
                  </a:lnTo>
                  <a:lnTo>
                    <a:pt x="1820" y="3429"/>
                  </a:lnTo>
                  <a:lnTo>
                    <a:pt x="1715" y="3432"/>
                  </a:lnTo>
                  <a:lnTo>
                    <a:pt x="1612" y="3429"/>
                  </a:lnTo>
                  <a:lnTo>
                    <a:pt x="1509" y="3420"/>
                  </a:lnTo>
                  <a:lnTo>
                    <a:pt x="1408" y="3404"/>
                  </a:lnTo>
                  <a:lnTo>
                    <a:pt x="1309" y="3383"/>
                  </a:lnTo>
                  <a:lnTo>
                    <a:pt x="1213" y="3356"/>
                  </a:lnTo>
                  <a:lnTo>
                    <a:pt x="1118" y="3325"/>
                  </a:lnTo>
                  <a:lnTo>
                    <a:pt x="1025" y="3287"/>
                  </a:lnTo>
                  <a:lnTo>
                    <a:pt x="937" y="3245"/>
                  </a:lnTo>
                  <a:lnTo>
                    <a:pt x="851" y="3197"/>
                  </a:lnTo>
                  <a:lnTo>
                    <a:pt x="768" y="3145"/>
                  </a:lnTo>
                  <a:lnTo>
                    <a:pt x="687" y="3089"/>
                  </a:lnTo>
                  <a:lnTo>
                    <a:pt x="610" y="3027"/>
                  </a:lnTo>
                  <a:lnTo>
                    <a:pt x="538" y="2963"/>
                  </a:lnTo>
                  <a:lnTo>
                    <a:pt x="469" y="2894"/>
                  </a:lnTo>
                  <a:lnTo>
                    <a:pt x="405" y="2820"/>
                  </a:lnTo>
                  <a:lnTo>
                    <a:pt x="343" y="2745"/>
                  </a:lnTo>
                  <a:lnTo>
                    <a:pt x="287" y="2664"/>
                  </a:lnTo>
                  <a:lnTo>
                    <a:pt x="235" y="2581"/>
                  </a:lnTo>
                  <a:lnTo>
                    <a:pt x="187" y="2495"/>
                  </a:lnTo>
                  <a:lnTo>
                    <a:pt x="145" y="2406"/>
                  </a:lnTo>
                  <a:lnTo>
                    <a:pt x="107" y="2314"/>
                  </a:lnTo>
                  <a:lnTo>
                    <a:pt x="76" y="2219"/>
                  </a:lnTo>
                  <a:lnTo>
                    <a:pt x="49" y="2123"/>
                  </a:lnTo>
                  <a:lnTo>
                    <a:pt x="28" y="2024"/>
                  </a:lnTo>
                  <a:lnTo>
                    <a:pt x="12" y="1923"/>
                  </a:lnTo>
                  <a:lnTo>
                    <a:pt x="3" y="1820"/>
                  </a:lnTo>
                  <a:lnTo>
                    <a:pt x="0" y="1716"/>
                  </a:lnTo>
                  <a:lnTo>
                    <a:pt x="3" y="1612"/>
                  </a:lnTo>
                  <a:lnTo>
                    <a:pt x="12" y="1509"/>
                  </a:lnTo>
                  <a:lnTo>
                    <a:pt x="28" y="1408"/>
                  </a:lnTo>
                  <a:lnTo>
                    <a:pt x="49" y="1309"/>
                  </a:lnTo>
                  <a:lnTo>
                    <a:pt x="76" y="1213"/>
                  </a:lnTo>
                  <a:lnTo>
                    <a:pt x="107" y="1118"/>
                  </a:lnTo>
                  <a:lnTo>
                    <a:pt x="145" y="1026"/>
                  </a:lnTo>
                  <a:lnTo>
                    <a:pt x="187" y="937"/>
                  </a:lnTo>
                  <a:lnTo>
                    <a:pt x="235" y="851"/>
                  </a:lnTo>
                  <a:lnTo>
                    <a:pt x="287" y="768"/>
                  </a:lnTo>
                  <a:lnTo>
                    <a:pt x="343" y="687"/>
                  </a:lnTo>
                  <a:lnTo>
                    <a:pt x="405" y="612"/>
                  </a:lnTo>
                  <a:lnTo>
                    <a:pt x="469" y="538"/>
                  </a:lnTo>
                  <a:lnTo>
                    <a:pt x="538" y="469"/>
                  </a:lnTo>
                  <a:lnTo>
                    <a:pt x="610" y="405"/>
                  </a:lnTo>
                  <a:lnTo>
                    <a:pt x="687" y="343"/>
                  </a:lnTo>
                  <a:lnTo>
                    <a:pt x="768" y="287"/>
                  </a:lnTo>
                  <a:lnTo>
                    <a:pt x="851" y="235"/>
                  </a:lnTo>
                  <a:lnTo>
                    <a:pt x="937" y="187"/>
                  </a:lnTo>
                  <a:lnTo>
                    <a:pt x="1025" y="145"/>
                  </a:lnTo>
                  <a:lnTo>
                    <a:pt x="1118" y="107"/>
                  </a:lnTo>
                  <a:lnTo>
                    <a:pt x="1213" y="76"/>
                  </a:lnTo>
                  <a:lnTo>
                    <a:pt x="1309" y="49"/>
                  </a:lnTo>
                  <a:lnTo>
                    <a:pt x="1408" y="28"/>
                  </a:lnTo>
                  <a:lnTo>
                    <a:pt x="1509" y="12"/>
                  </a:lnTo>
                  <a:lnTo>
                    <a:pt x="1612" y="3"/>
                  </a:lnTo>
                  <a:lnTo>
                    <a:pt x="1715" y="0"/>
                  </a:lnTo>
                  <a:close/>
                </a:path>
              </a:pathLst>
            </a:custGeom>
            <a:grpFill/>
            <a:ln w="0">
              <a:noFill/>
              <a:prstDash val="solid"/>
              <a:round/>
              <a:headEnd/>
              <a:tailEnd/>
            </a:ln>
          </p:spPr>
          <p:txBody>
            <a:bodyPr vert="horz" wrap="square" lIns="130032" tIns="65016" rIns="130032" bIns="65016" numCol="1" rtlCol="0" anchor="t" anchorCtr="0" compatLnSpc="1">
              <a:prstTxWarp prst="textNoShape">
                <a:avLst/>
              </a:prstTxWarp>
            </a:bodyPr>
            <a:lstStyle/>
            <a:p>
              <a:pPr rtl="0"/>
              <a:endParaRPr lang="en-US" sz="1600">
                <a:solidFill>
                  <a:schemeClr val="bg1">
                    <a:lumMod val="65000"/>
                  </a:schemeClr>
                </a:solidFill>
              </a:endParaRPr>
            </a:p>
          </p:txBody>
        </p:sp>
        <p:sp>
          <p:nvSpPr>
            <p:cNvPr id="148" name="Freeform 15">
              <a:extLst>
                <a:ext uri="{FF2B5EF4-FFF2-40B4-BE49-F238E27FC236}">
                  <a16:creationId xmlns:a16="http://schemas.microsoft.com/office/drawing/2014/main" id="{26EA1D77-035E-1443-9776-6816092AADD3}"/>
                </a:ext>
              </a:extLst>
            </p:cNvPr>
            <p:cNvSpPr>
              <a:spLocks/>
            </p:cNvSpPr>
            <p:nvPr/>
          </p:nvSpPr>
          <p:spPr bwMode="auto">
            <a:xfrm>
              <a:off x="2492375" y="3625850"/>
              <a:ext cx="644525" cy="473075"/>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grpFill/>
            <a:ln w="0">
              <a:noFill/>
              <a:prstDash val="solid"/>
              <a:round/>
              <a:headEnd/>
              <a:tailEnd/>
            </a:ln>
          </p:spPr>
          <p:txBody>
            <a:bodyPr vert="horz" wrap="square" lIns="130032" tIns="65016" rIns="130032" bIns="65016" numCol="1" rtlCol="0" anchor="t" anchorCtr="0" compatLnSpc="1">
              <a:prstTxWarp prst="textNoShape">
                <a:avLst/>
              </a:prstTxWarp>
            </a:bodyPr>
            <a:lstStyle/>
            <a:p>
              <a:pPr rtl="0"/>
              <a:endParaRPr lang="en-US" sz="1600">
                <a:solidFill>
                  <a:schemeClr val="bg1">
                    <a:lumMod val="65000"/>
                  </a:schemeClr>
                </a:solidFill>
              </a:endParaRPr>
            </a:p>
          </p:txBody>
        </p:sp>
      </p:grpSp>
      <p:sp>
        <p:nvSpPr>
          <p:cNvPr id="149" name="Inhaltsplatzhalter 4">
            <a:extLst>
              <a:ext uri="{FF2B5EF4-FFF2-40B4-BE49-F238E27FC236}">
                <a16:creationId xmlns:a16="http://schemas.microsoft.com/office/drawing/2014/main" id="{579B563F-469C-434C-959A-1484A112ED01}"/>
              </a:ext>
            </a:extLst>
          </p:cNvPr>
          <p:cNvSpPr txBox="1">
            <a:spLocks/>
          </p:cNvSpPr>
          <p:nvPr>
            <p:custDataLst>
              <p:tags r:id="rId19"/>
            </p:custDataLst>
          </p:nvPr>
        </p:nvSpPr>
        <p:spPr>
          <a:xfrm>
            <a:off x="499875" y="5905051"/>
            <a:ext cx="4631301" cy="738664"/>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rtl="0">
              <a:lnSpc>
                <a:spcPct val="100000"/>
              </a:lnSpc>
              <a:buNone/>
            </a:pPr>
            <a:r>
              <a:rPr lang="fr" sz="1600" dirty="0">
                <a:solidFill>
                  <a:schemeClr val="tx1"/>
                </a:solidFill>
                <a:latin typeface="+mn-lt"/>
              </a:rPr>
              <a:t>Demander à R. de vous décrire son expérience personnelle en matière de stigmatisation, d’exclusion et de préjudices subis</a:t>
            </a:r>
          </a:p>
        </p:txBody>
      </p:sp>
      <p:grpSp>
        <p:nvGrpSpPr>
          <p:cNvPr id="150" name="Group 149">
            <a:extLst>
              <a:ext uri="{FF2B5EF4-FFF2-40B4-BE49-F238E27FC236}">
                <a16:creationId xmlns:a16="http://schemas.microsoft.com/office/drawing/2014/main" id="{2A64FB1B-43FD-114C-85BB-B0E3F02FDC7E}"/>
              </a:ext>
            </a:extLst>
          </p:cNvPr>
          <p:cNvGrpSpPr>
            <a:grpSpLocks noChangeAspect="1"/>
          </p:cNvGrpSpPr>
          <p:nvPr>
            <p:custDataLst>
              <p:tags r:id="rId20"/>
            </p:custDataLst>
          </p:nvPr>
        </p:nvGrpSpPr>
        <p:grpSpPr>
          <a:xfrm>
            <a:off x="5299442" y="5987663"/>
            <a:ext cx="457200" cy="457200"/>
            <a:chOff x="2133600" y="3181350"/>
            <a:chExt cx="1362075" cy="1362075"/>
          </a:xfrm>
          <a:solidFill>
            <a:schemeClr val="accent5"/>
          </a:solidFill>
        </p:grpSpPr>
        <p:sp>
          <p:nvSpPr>
            <p:cNvPr id="151" name="Freeform 14">
              <a:extLst>
                <a:ext uri="{FF2B5EF4-FFF2-40B4-BE49-F238E27FC236}">
                  <a16:creationId xmlns:a16="http://schemas.microsoft.com/office/drawing/2014/main" id="{BDBBA7BC-DEBC-6E49-A65C-EAC6C46F4C82}"/>
                </a:ext>
              </a:extLst>
            </p:cNvPr>
            <p:cNvSpPr>
              <a:spLocks noEditPoints="1"/>
            </p:cNvSpPr>
            <p:nvPr/>
          </p:nvSpPr>
          <p:spPr bwMode="auto">
            <a:xfrm>
              <a:off x="2133600" y="3181350"/>
              <a:ext cx="1362075" cy="1362075"/>
            </a:xfrm>
            <a:custGeom>
              <a:avLst/>
              <a:gdLst>
                <a:gd name="T0" fmla="*/ 1428 w 3432"/>
                <a:gd name="T1" fmla="*/ 253 h 3432"/>
                <a:gd name="T2" fmla="*/ 1073 w 3432"/>
                <a:gd name="T3" fmla="*/ 371 h 3432"/>
                <a:gd name="T4" fmla="*/ 763 w 3432"/>
                <a:gd name="T5" fmla="*/ 570 h 3432"/>
                <a:gd name="T6" fmla="*/ 513 w 3432"/>
                <a:gd name="T7" fmla="*/ 836 h 3432"/>
                <a:gd name="T8" fmla="*/ 334 w 3432"/>
                <a:gd name="T9" fmla="*/ 1158 h 3432"/>
                <a:gd name="T10" fmla="*/ 237 w 3432"/>
                <a:gd name="T11" fmla="*/ 1522 h 3432"/>
                <a:gd name="T12" fmla="*/ 237 w 3432"/>
                <a:gd name="T13" fmla="*/ 1910 h 3432"/>
                <a:gd name="T14" fmla="*/ 334 w 3432"/>
                <a:gd name="T15" fmla="*/ 2274 h 3432"/>
                <a:gd name="T16" fmla="*/ 513 w 3432"/>
                <a:gd name="T17" fmla="*/ 2596 h 3432"/>
                <a:gd name="T18" fmla="*/ 763 w 3432"/>
                <a:gd name="T19" fmla="*/ 2862 h 3432"/>
                <a:gd name="T20" fmla="*/ 1073 w 3432"/>
                <a:gd name="T21" fmla="*/ 3061 h 3432"/>
                <a:gd name="T22" fmla="*/ 1428 w 3432"/>
                <a:gd name="T23" fmla="*/ 3179 h 3432"/>
                <a:gd name="T24" fmla="*/ 1814 w 3432"/>
                <a:gd name="T25" fmla="*/ 3204 h 3432"/>
                <a:gd name="T26" fmla="*/ 2187 w 3432"/>
                <a:gd name="T27" fmla="*/ 3130 h 3432"/>
                <a:gd name="T28" fmla="*/ 2520 w 3432"/>
                <a:gd name="T29" fmla="*/ 2971 h 3432"/>
                <a:gd name="T30" fmla="*/ 2802 w 3432"/>
                <a:gd name="T31" fmla="*/ 2737 h 3432"/>
                <a:gd name="T32" fmla="*/ 3018 w 3432"/>
                <a:gd name="T33" fmla="*/ 2441 h 3432"/>
                <a:gd name="T34" fmla="*/ 3157 w 3432"/>
                <a:gd name="T35" fmla="*/ 2097 h 3432"/>
                <a:gd name="T36" fmla="*/ 3207 w 3432"/>
                <a:gd name="T37" fmla="*/ 1716 h 3432"/>
                <a:gd name="T38" fmla="*/ 3157 w 3432"/>
                <a:gd name="T39" fmla="*/ 1335 h 3432"/>
                <a:gd name="T40" fmla="*/ 3018 w 3432"/>
                <a:gd name="T41" fmla="*/ 991 h 3432"/>
                <a:gd name="T42" fmla="*/ 2802 w 3432"/>
                <a:gd name="T43" fmla="*/ 695 h 3432"/>
                <a:gd name="T44" fmla="*/ 2520 w 3432"/>
                <a:gd name="T45" fmla="*/ 461 h 3432"/>
                <a:gd name="T46" fmla="*/ 2187 w 3432"/>
                <a:gd name="T47" fmla="*/ 302 h 3432"/>
                <a:gd name="T48" fmla="*/ 1814 w 3432"/>
                <a:gd name="T49" fmla="*/ 228 h 3432"/>
                <a:gd name="T50" fmla="*/ 1923 w 3432"/>
                <a:gd name="T51" fmla="*/ 12 h 3432"/>
                <a:gd name="T52" fmla="*/ 2314 w 3432"/>
                <a:gd name="T53" fmla="*/ 107 h 3432"/>
                <a:gd name="T54" fmla="*/ 2664 w 3432"/>
                <a:gd name="T55" fmla="*/ 287 h 3432"/>
                <a:gd name="T56" fmla="*/ 2963 w 3432"/>
                <a:gd name="T57" fmla="*/ 538 h 3432"/>
                <a:gd name="T58" fmla="*/ 3197 w 3432"/>
                <a:gd name="T59" fmla="*/ 851 h 3432"/>
                <a:gd name="T60" fmla="*/ 3356 w 3432"/>
                <a:gd name="T61" fmla="*/ 1213 h 3432"/>
                <a:gd name="T62" fmla="*/ 3429 w 3432"/>
                <a:gd name="T63" fmla="*/ 1612 h 3432"/>
                <a:gd name="T64" fmla="*/ 3404 w 3432"/>
                <a:gd name="T65" fmla="*/ 2024 h 3432"/>
                <a:gd name="T66" fmla="*/ 3287 w 3432"/>
                <a:gd name="T67" fmla="*/ 2406 h 3432"/>
                <a:gd name="T68" fmla="*/ 3089 w 3432"/>
                <a:gd name="T69" fmla="*/ 2745 h 3432"/>
                <a:gd name="T70" fmla="*/ 2820 w 3432"/>
                <a:gd name="T71" fmla="*/ 3027 h 3432"/>
                <a:gd name="T72" fmla="*/ 2495 w 3432"/>
                <a:gd name="T73" fmla="*/ 3245 h 3432"/>
                <a:gd name="T74" fmla="*/ 2123 w 3432"/>
                <a:gd name="T75" fmla="*/ 3383 h 3432"/>
                <a:gd name="T76" fmla="*/ 1715 w 3432"/>
                <a:gd name="T77" fmla="*/ 3432 h 3432"/>
                <a:gd name="T78" fmla="*/ 1309 w 3432"/>
                <a:gd name="T79" fmla="*/ 3383 h 3432"/>
                <a:gd name="T80" fmla="*/ 937 w 3432"/>
                <a:gd name="T81" fmla="*/ 3245 h 3432"/>
                <a:gd name="T82" fmla="*/ 610 w 3432"/>
                <a:gd name="T83" fmla="*/ 3027 h 3432"/>
                <a:gd name="T84" fmla="*/ 343 w 3432"/>
                <a:gd name="T85" fmla="*/ 2745 h 3432"/>
                <a:gd name="T86" fmla="*/ 145 w 3432"/>
                <a:gd name="T87" fmla="*/ 2406 h 3432"/>
                <a:gd name="T88" fmla="*/ 28 w 3432"/>
                <a:gd name="T89" fmla="*/ 2024 h 3432"/>
                <a:gd name="T90" fmla="*/ 3 w 3432"/>
                <a:gd name="T91" fmla="*/ 1612 h 3432"/>
                <a:gd name="T92" fmla="*/ 76 w 3432"/>
                <a:gd name="T93" fmla="*/ 1213 h 3432"/>
                <a:gd name="T94" fmla="*/ 235 w 3432"/>
                <a:gd name="T95" fmla="*/ 851 h 3432"/>
                <a:gd name="T96" fmla="*/ 469 w 3432"/>
                <a:gd name="T97" fmla="*/ 538 h 3432"/>
                <a:gd name="T98" fmla="*/ 768 w 3432"/>
                <a:gd name="T99" fmla="*/ 287 h 3432"/>
                <a:gd name="T100" fmla="*/ 1118 w 3432"/>
                <a:gd name="T101" fmla="*/ 107 h 3432"/>
                <a:gd name="T102" fmla="*/ 1509 w 3432"/>
                <a:gd name="T103" fmla="*/ 12 h 3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32" h="3432">
                  <a:moveTo>
                    <a:pt x="1715" y="225"/>
                  </a:moveTo>
                  <a:lnTo>
                    <a:pt x="1618" y="228"/>
                  </a:lnTo>
                  <a:lnTo>
                    <a:pt x="1522" y="237"/>
                  </a:lnTo>
                  <a:lnTo>
                    <a:pt x="1428" y="253"/>
                  </a:lnTo>
                  <a:lnTo>
                    <a:pt x="1335" y="275"/>
                  </a:lnTo>
                  <a:lnTo>
                    <a:pt x="1245" y="302"/>
                  </a:lnTo>
                  <a:lnTo>
                    <a:pt x="1158" y="334"/>
                  </a:lnTo>
                  <a:lnTo>
                    <a:pt x="1073" y="371"/>
                  </a:lnTo>
                  <a:lnTo>
                    <a:pt x="991" y="414"/>
                  </a:lnTo>
                  <a:lnTo>
                    <a:pt x="912" y="461"/>
                  </a:lnTo>
                  <a:lnTo>
                    <a:pt x="836" y="513"/>
                  </a:lnTo>
                  <a:lnTo>
                    <a:pt x="763" y="570"/>
                  </a:lnTo>
                  <a:lnTo>
                    <a:pt x="695" y="630"/>
                  </a:lnTo>
                  <a:lnTo>
                    <a:pt x="630" y="695"/>
                  </a:lnTo>
                  <a:lnTo>
                    <a:pt x="570" y="763"/>
                  </a:lnTo>
                  <a:lnTo>
                    <a:pt x="513" y="836"/>
                  </a:lnTo>
                  <a:lnTo>
                    <a:pt x="461" y="912"/>
                  </a:lnTo>
                  <a:lnTo>
                    <a:pt x="414" y="991"/>
                  </a:lnTo>
                  <a:lnTo>
                    <a:pt x="371" y="1073"/>
                  </a:lnTo>
                  <a:lnTo>
                    <a:pt x="334" y="1158"/>
                  </a:lnTo>
                  <a:lnTo>
                    <a:pt x="302" y="1245"/>
                  </a:lnTo>
                  <a:lnTo>
                    <a:pt x="275" y="1335"/>
                  </a:lnTo>
                  <a:lnTo>
                    <a:pt x="253" y="1428"/>
                  </a:lnTo>
                  <a:lnTo>
                    <a:pt x="237" y="1522"/>
                  </a:lnTo>
                  <a:lnTo>
                    <a:pt x="228" y="1618"/>
                  </a:lnTo>
                  <a:lnTo>
                    <a:pt x="225" y="1716"/>
                  </a:lnTo>
                  <a:lnTo>
                    <a:pt x="228" y="1814"/>
                  </a:lnTo>
                  <a:lnTo>
                    <a:pt x="237" y="1910"/>
                  </a:lnTo>
                  <a:lnTo>
                    <a:pt x="253" y="2004"/>
                  </a:lnTo>
                  <a:lnTo>
                    <a:pt x="275" y="2097"/>
                  </a:lnTo>
                  <a:lnTo>
                    <a:pt x="302" y="2187"/>
                  </a:lnTo>
                  <a:lnTo>
                    <a:pt x="334" y="2274"/>
                  </a:lnTo>
                  <a:lnTo>
                    <a:pt x="371" y="2359"/>
                  </a:lnTo>
                  <a:lnTo>
                    <a:pt x="414" y="2441"/>
                  </a:lnTo>
                  <a:lnTo>
                    <a:pt x="461" y="2520"/>
                  </a:lnTo>
                  <a:lnTo>
                    <a:pt x="513" y="2596"/>
                  </a:lnTo>
                  <a:lnTo>
                    <a:pt x="570" y="2669"/>
                  </a:lnTo>
                  <a:lnTo>
                    <a:pt x="630" y="2737"/>
                  </a:lnTo>
                  <a:lnTo>
                    <a:pt x="695" y="2802"/>
                  </a:lnTo>
                  <a:lnTo>
                    <a:pt x="763" y="2862"/>
                  </a:lnTo>
                  <a:lnTo>
                    <a:pt x="836" y="2919"/>
                  </a:lnTo>
                  <a:lnTo>
                    <a:pt x="912" y="2971"/>
                  </a:lnTo>
                  <a:lnTo>
                    <a:pt x="991" y="3018"/>
                  </a:lnTo>
                  <a:lnTo>
                    <a:pt x="1073" y="3061"/>
                  </a:lnTo>
                  <a:lnTo>
                    <a:pt x="1158" y="3098"/>
                  </a:lnTo>
                  <a:lnTo>
                    <a:pt x="1245" y="3130"/>
                  </a:lnTo>
                  <a:lnTo>
                    <a:pt x="1335" y="3157"/>
                  </a:lnTo>
                  <a:lnTo>
                    <a:pt x="1428" y="3179"/>
                  </a:lnTo>
                  <a:lnTo>
                    <a:pt x="1522" y="3195"/>
                  </a:lnTo>
                  <a:lnTo>
                    <a:pt x="1618" y="3204"/>
                  </a:lnTo>
                  <a:lnTo>
                    <a:pt x="1715" y="3207"/>
                  </a:lnTo>
                  <a:lnTo>
                    <a:pt x="1814" y="3204"/>
                  </a:lnTo>
                  <a:lnTo>
                    <a:pt x="1910" y="3195"/>
                  </a:lnTo>
                  <a:lnTo>
                    <a:pt x="2004" y="3179"/>
                  </a:lnTo>
                  <a:lnTo>
                    <a:pt x="2097" y="3157"/>
                  </a:lnTo>
                  <a:lnTo>
                    <a:pt x="2187" y="3130"/>
                  </a:lnTo>
                  <a:lnTo>
                    <a:pt x="2274" y="3098"/>
                  </a:lnTo>
                  <a:lnTo>
                    <a:pt x="2359" y="3061"/>
                  </a:lnTo>
                  <a:lnTo>
                    <a:pt x="2441" y="3018"/>
                  </a:lnTo>
                  <a:lnTo>
                    <a:pt x="2520" y="2971"/>
                  </a:lnTo>
                  <a:lnTo>
                    <a:pt x="2596" y="2919"/>
                  </a:lnTo>
                  <a:lnTo>
                    <a:pt x="2669" y="2862"/>
                  </a:lnTo>
                  <a:lnTo>
                    <a:pt x="2737" y="2802"/>
                  </a:lnTo>
                  <a:lnTo>
                    <a:pt x="2802" y="2737"/>
                  </a:lnTo>
                  <a:lnTo>
                    <a:pt x="2862" y="2669"/>
                  </a:lnTo>
                  <a:lnTo>
                    <a:pt x="2919" y="2596"/>
                  </a:lnTo>
                  <a:lnTo>
                    <a:pt x="2971" y="2520"/>
                  </a:lnTo>
                  <a:lnTo>
                    <a:pt x="3018" y="2441"/>
                  </a:lnTo>
                  <a:lnTo>
                    <a:pt x="3061" y="2359"/>
                  </a:lnTo>
                  <a:lnTo>
                    <a:pt x="3098" y="2274"/>
                  </a:lnTo>
                  <a:lnTo>
                    <a:pt x="3130" y="2187"/>
                  </a:lnTo>
                  <a:lnTo>
                    <a:pt x="3157" y="2097"/>
                  </a:lnTo>
                  <a:lnTo>
                    <a:pt x="3179" y="2004"/>
                  </a:lnTo>
                  <a:lnTo>
                    <a:pt x="3195" y="1910"/>
                  </a:lnTo>
                  <a:lnTo>
                    <a:pt x="3204" y="1814"/>
                  </a:lnTo>
                  <a:lnTo>
                    <a:pt x="3207" y="1716"/>
                  </a:lnTo>
                  <a:lnTo>
                    <a:pt x="3204" y="1618"/>
                  </a:lnTo>
                  <a:lnTo>
                    <a:pt x="3195" y="1522"/>
                  </a:lnTo>
                  <a:lnTo>
                    <a:pt x="3179" y="1428"/>
                  </a:lnTo>
                  <a:lnTo>
                    <a:pt x="3157" y="1335"/>
                  </a:lnTo>
                  <a:lnTo>
                    <a:pt x="3130" y="1245"/>
                  </a:lnTo>
                  <a:lnTo>
                    <a:pt x="3098" y="1158"/>
                  </a:lnTo>
                  <a:lnTo>
                    <a:pt x="3061" y="1073"/>
                  </a:lnTo>
                  <a:lnTo>
                    <a:pt x="3018" y="991"/>
                  </a:lnTo>
                  <a:lnTo>
                    <a:pt x="2971" y="912"/>
                  </a:lnTo>
                  <a:lnTo>
                    <a:pt x="2919" y="836"/>
                  </a:lnTo>
                  <a:lnTo>
                    <a:pt x="2862" y="763"/>
                  </a:lnTo>
                  <a:lnTo>
                    <a:pt x="2802" y="695"/>
                  </a:lnTo>
                  <a:lnTo>
                    <a:pt x="2737" y="630"/>
                  </a:lnTo>
                  <a:lnTo>
                    <a:pt x="2669" y="570"/>
                  </a:lnTo>
                  <a:lnTo>
                    <a:pt x="2596" y="513"/>
                  </a:lnTo>
                  <a:lnTo>
                    <a:pt x="2520" y="461"/>
                  </a:lnTo>
                  <a:lnTo>
                    <a:pt x="2441" y="414"/>
                  </a:lnTo>
                  <a:lnTo>
                    <a:pt x="2359" y="371"/>
                  </a:lnTo>
                  <a:lnTo>
                    <a:pt x="2274" y="334"/>
                  </a:lnTo>
                  <a:lnTo>
                    <a:pt x="2187" y="302"/>
                  </a:lnTo>
                  <a:lnTo>
                    <a:pt x="2097" y="275"/>
                  </a:lnTo>
                  <a:lnTo>
                    <a:pt x="2004" y="253"/>
                  </a:lnTo>
                  <a:lnTo>
                    <a:pt x="1910" y="237"/>
                  </a:lnTo>
                  <a:lnTo>
                    <a:pt x="1814" y="228"/>
                  </a:lnTo>
                  <a:lnTo>
                    <a:pt x="1715" y="225"/>
                  </a:lnTo>
                  <a:close/>
                  <a:moveTo>
                    <a:pt x="1715" y="0"/>
                  </a:moveTo>
                  <a:lnTo>
                    <a:pt x="1820" y="3"/>
                  </a:lnTo>
                  <a:lnTo>
                    <a:pt x="1923" y="12"/>
                  </a:lnTo>
                  <a:lnTo>
                    <a:pt x="2024" y="28"/>
                  </a:lnTo>
                  <a:lnTo>
                    <a:pt x="2123" y="49"/>
                  </a:lnTo>
                  <a:lnTo>
                    <a:pt x="2219" y="76"/>
                  </a:lnTo>
                  <a:lnTo>
                    <a:pt x="2314" y="107"/>
                  </a:lnTo>
                  <a:lnTo>
                    <a:pt x="2406" y="145"/>
                  </a:lnTo>
                  <a:lnTo>
                    <a:pt x="2495" y="187"/>
                  </a:lnTo>
                  <a:lnTo>
                    <a:pt x="2581" y="235"/>
                  </a:lnTo>
                  <a:lnTo>
                    <a:pt x="2664" y="287"/>
                  </a:lnTo>
                  <a:lnTo>
                    <a:pt x="2745" y="343"/>
                  </a:lnTo>
                  <a:lnTo>
                    <a:pt x="2820" y="405"/>
                  </a:lnTo>
                  <a:lnTo>
                    <a:pt x="2894" y="469"/>
                  </a:lnTo>
                  <a:lnTo>
                    <a:pt x="2963" y="538"/>
                  </a:lnTo>
                  <a:lnTo>
                    <a:pt x="3027" y="612"/>
                  </a:lnTo>
                  <a:lnTo>
                    <a:pt x="3089" y="687"/>
                  </a:lnTo>
                  <a:lnTo>
                    <a:pt x="3145" y="768"/>
                  </a:lnTo>
                  <a:lnTo>
                    <a:pt x="3197" y="851"/>
                  </a:lnTo>
                  <a:lnTo>
                    <a:pt x="3245" y="937"/>
                  </a:lnTo>
                  <a:lnTo>
                    <a:pt x="3287" y="1026"/>
                  </a:lnTo>
                  <a:lnTo>
                    <a:pt x="3325" y="1118"/>
                  </a:lnTo>
                  <a:lnTo>
                    <a:pt x="3356" y="1213"/>
                  </a:lnTo>
                  <a:lnTo>
                    <a:pt x="3383" y="1309"/>
                  </a:lnTo>
                  <a:lnTo>
                    <a:pt x="3404" y="1408"/>
                  </a:lnTo>
                  <a:lnTo>
                    <a:pt x="3420" y="1509"/>
                  </a:lnTo>
                  <a:lnTo>
                    <a:pt x="3429" y="1612"/>
                  </a:lnTo>
                  <a:lnTo>
                    <a:pt x="3432" y="1716"/>
                  </a:lnTo>
                  <a:lnTo>
                    <a:pt x="3429" y="1820"/>
                  </a:lnTo>
                  <a:lnTo>
                    <a:pt x="3420" y="1923"/>
                  </a:lnTo>
                  <a:lnTo>
                    <a:pt x="3404" y="2024"/>
                  </a:lnTo>
                  <a:lnTo>
                    <a:pt x="3383" y="2123"/>
                  </a:lnTo>
                  <a:lnTo>
                    <a:pt x="3356" y="2219"/>
                  </a:lnTo>
                  <a:lnTo>
                    <a:pt x="3325" y="2314"/>
                  </a:lnTo>
                  <a:lnTo>
                    <a:pt x="3287" y="2406"/>
                  </a:lnTo>
                  <a:lnTo>
                    <a:pt x="3245" y="2495"/>
                  </a:lnTo>
                  <a:lnTo>
                    <a:pt x="3197" y="2581"/>
                  </a:lnTo>
                  <a:lnTo>
                    <a:pt x="3145" y="2664"/>
                  </a:lnTo>
                  <a:lnTo>
                    <a:pt x="3089" y="2745"/>
                  </a:lnTo>
                  <a:lnTo>
                    <a:pt x="3027" y="2820"/>
                  </a:lnTo>
                  <a:lnTo>
                    <a:pt x="2963" y="2894"/>
                  </a:lnTo>
                  <a:lnTo>
                    <a:pt x="2894" y="2963"/>
                  </a:lnTo>
                  <a:lnTo>
                    <a:pt x="2820" y="3027"/>
                  </a:lnTo>
                  <a:lnTo>
                    <a:pt x="2745" y="3089"/>
                  </a:lnTo>
                  <a:lnTo>
                    <a:pt x="2664" y="3145"/>
                  </a:lnTo>
                  <a:lnTo>
                    <a:pt x="2581" y="3197"/>
                  </a:lnTo>
                  <a:lnTo>
                    <a:pt x="2495" y="3245"/>
                  </a:lnTo>
                  <a:lnTo>
                    <a:pt x="2406" y="3287"/>
                  </a:lnTo>
                  <a:lnTo>
                    <a:pt x="2314" y="3325"/>
                  </a:lnTo>
                  <a:lnTo>
                    <a:pt x="2219" y="3356"/>
                  </a:lnTo>
                  <a:lnTo>
                    <a:pt x="2123" y="3383"/>
                  </a:lnTo>
                  <a:lnTo>
                    <a:pt x="2024" y="3404"/>
                  </a:lnTo>
                  <a:lnTo>
                    <a:pt x="1923" y="3420"/>
                  </a:lnTo>
                  <a:lnTo>
                    <a:pt x="1820" y="3429"/>
                  </a:lnTo>
                  <a:lnTo>
                    <a:pt x="1715" y="3432"/>
                  </a:lnTo>
                  <a:lnTo>
                    <a:pt x="1612" y="3429"/>
                  </a:lnTo>
                  <a:lnTo>
                    <a:pt x="1509" y="3420"/>
                  </a:lnTo>
                  <a:lnTo>
                    <a:pt x="1408" y="3404"/>
                  </a:lnTo>
                  <a:lnTo>
                    <a:pt x="1309" y="3383"/>
                  </a:lnTo>
                  <a:lnTo>
                    <a:pt x="1213" y="3356"/>
                  </a:lnTo>
                  <a:lnTo>
                    <a:pt x="1118" y="3325"/>
                  </a:lnTo>
                  <a:lnTo>
                    <a:pt x="1025" y="3287"/>
                  </a:lnTo>
                  <a:lnTo>
                    <a:pt x="937" y="3245"/>
                  </a:lnTo>
                  <a:lnTo>
                    <a:pt x="851" y="3197"/>
                  </a:lnTo>
                  <a:lnTo>
                    <a:pt x="768" y="3145"/>
                  </a:lnTo>
                  <a:lnTo>
                    <a:pt x="687" y="3089"/>
                  </a:lnTo>
                  <a:lnTo>
                    <a:pt x="610" y="3027"/>
                  </a:lnTo>
                  <a:lnTo>
                    <a:pt x="538" y="2963"/>
                  </a:lnTo>
                  <a:lnTo>
                    <a:pt x="469" y="2894"/>
                  </a:lnTo>
                  <a:lnTo>
                    <a:pt x="405" y="2820"/>
                  </a:lnTo>
                  <a:lnTo>
                    <a:pt x="343" y="2745"/>
                  </a:lnTo>
                  <a:lnTo>
                    <a:pt x="287" y="2664"/>
                  </a:lnTo>
                  <a:lnTo>
                    <a:pt x="235" y="2581"/>
                  </a:lnTo>
                  <a:lnTo>
                    <a:pt x="187" y="2495"/>
                  </a:lnTo>
                  <a:lnTo>
                    <a:pt x="145" y="2406"/>
                  </a:lnTo>
                  <a:lnTo>
                    <a:pt x="107" y="2314"/>
                  </a:lnTo>
                  <a:lnTo>
                    <a:pt x="76" y="2219"/>
                  </a:lnTo>
                  <a:lnTo>
                    <a:pt x="49" y="2123"/>
                  </a:lnTo>
                  <a:lnTo>
                    <a:pt x="28" y="2024"/>
                  </a:lnTo>
                  <a:lnTo>
                    <a:pt x="12" y="1923"/>
                  </a:lnTo>
                  <a:lnTo>
                    <a:pt x="3" y="1820"/>
                  </a:lnTo>
                  <a:lnTo>
                    <a:pt x="0" y="1716"/>
                  </a:lnTo>
                  <a:lnTo>
                    <a:pt x="3" y="1612"/>
                  </a:lnTo>
                  <a:lnTo>
                    <a:pt x="12" y="1509"/>
                  </a:lnTo>
                  <a:lnTo>
                    <a:pt x="28" y="1408"/>
                  </a:lnTo>
                  <a:lnTo>
                    <a:pt x="49" y="1309"/>
                  </a:lnTo>
                  <a:lnTo>
                    <a:pt x="76" y="1213"/>
                  </a:lnTo>
                  <a:lnTo>
                    <a:pt x="107" y="1118"/>
                  </a:lnTo>
                  <a:lnTo>
                    <a:pt x="145" y="1026"/>
                  </a:lnTo>
                  <a:lnTo>
                    <a:pt x="187" y="937"/>
                  </a:lnTo>
                  <a:lnTo>
                    <a:pt x="235" y="851"/>
                  </a:lnTo>
                  <a:lnTo>
                    <a:pt x="287" y="768"/>
                  </a:lnTo>
                  <a:lnTo>
                    <a:pt x="343" y="687"/>
                  </a:lnTo>
                  <a:lnTo>
                    <a:pt x="405" y="612"/>
                  </a:lnTo>
                  <a:lnTo>
                    <a:pt x="469" y="538"/>
                  </a:lnTo>
                  <a:lnTo>
                    <a:pt x="538" y="469"/>
                  </a:lnTo>
                  <a:lnTo>
                    <a:pt x="610" y="405"/>
                  </a:lnTo>
                  <a:lnTo>
                    <a:pt x="687" y="343"/>
                  </a:lnTo>
                  <a:lnTo>
                    <a:pt x="768" y="287"/>
                  </a:lnTo>
                  <a:lnTo>
                    <a:pt x="851" y="235"/>
                  </a:lnTo>
                  <a:lnTo>
                    <a:pt x="937" y="187"/>
                  </a:lnTo>
                  <a:lnTo>
                    <a:pt x="1025" y="145"/>
                  </a:lnTo>
                  <a:lnTo>
                    <a:pt x="1118" y="107"/>
                  </a:lnTo>
                  <a:lnTo>
                    <a:pt x="1213" y="76"/>
                  </a:lnTo>
                  <a:lnTo>
                    <a:pt x="1309" y="49"/>
                  </a:lnTo>
                  <a:lnTo>
                    <a:pt x="1408" y="28"/>
                  </a:lnTo>
                  <a:lnTo>
                    <a:pt x="1509" y="12"/>
                  </a:lnTo>
                  <a:lnTo>
                    <a:pt x="1612" y="3"/>
                  </a:lnTo>
                  <a:lnTo>
                    <a:pt x="1715" y="0"/>
                  </a:lnTo>
                  <a:close/>
                </a:path>
              </a:pathLst>
            </a:custGeom>
            <a:grpFill/>
            <a:ln w="0">
              <a:noFill/>
              <a:prstDash val="solid"/>
              <a:round/>
              <a:headEnd/>
              <a:tailEnd/>
            </a:ln>
          </p:spPr>
          <p:txBody>
            <a:bodyPr vert="horz" wrap="square" lIns="130032" tIns="65016" rIns="130032" bIns="65016" numCol="1" rtlCol="0" anchor="t" anchorCtr="0" compatLnSpc="1">
              <a:prstTxWarp prst="textNoShape">
                <a:avLst/>
              </a:prstTxWarp>
            </a:bodyPr>
            <a:lstStyle/>
            <a:p>
              <a:pPr rtl="0"/>
              <a:endParaRPr lang="en-US" sz="1600">
                <a:solidFill>
                  <a:schemeClr val="bg1">
                    <a:lumMod val="65000"/>
                  </a:schemeClr>
                </a:solidFill>
              </a:endParaRPr>
            </a:p>
          </p:txBody>
        </p:sp>
        <p:sp>
          <p:nvSpPr>
            <p:cNvPr id="152" name="Freeform 15">
              <a:extLst>
                <a:ext uri="{FF2B5EF4-FFF2-40B4-BE49-F238E27FC236}">
                  <a16:creationId xmlns:a16="http://schemas.microsoft.com/office/drawing/2014/main" id="{368447E4-B096-CC40-B92A-D11D39CA9D85}"/>
                </a:ext>
              </a:extLst>
            </p:cNvPr>
            <p:cNvSpPr>
              <a:spLocks/>
            </p:cNvSpPr>
            <p:nvPr/>
          </p:nvSpPr>
          <p:spPr bwMode="auto">
            <a:xfrm>
              <a:off x="2492375" y="3625850"/>
              <a:ext cx="644525" cy="473075"/>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grpFill/>
            <a:ln w="0">
              <a:noFill/>
              <a:prstDash val="solid"/>
              <a:round/>
              <a:headEnd/>
              <a:tailEnd/>
            </a:ln>
          </p:spPr>
          <p:txBody>
            <a:bodyPr vert="horz" wrap="square" lIns="130032" tIns="65016" rIns="130032" bIns="65016" numCol="1" rtlCol="0" anchor="t" anchorCtr="0" compatLnSpc="1">
              <a:prstTxWarp prst="textNoShape">
                <a:avLst/>
              </a:prstTxWarp>
            </a:bodyPr>
            <a:lstStyle/>
            <a:p>
              <a:pPr rtl="0"/>
              <a:endParaRPr lang="en-US" sz="1600">
                <a:solidFill>
                  <a:schemeClr val="bg1">
                    <a:lumMod val="65000"/>
                  </a:schemeClr>
                </a:solidFill>
              </a:endParaRPr>
            </a:p>
          </p:txBody>
        </p:sp>
      </p:grpSp>
      <p:sp>
        <p:nvSpPr>
          <p:cNvPr id="153" name="Inhaltsplatzhalter 4">
            <a:extLst>
              <a:ext uri="{FF2B5EF4-FFF2-40B4-BE49-F238E27FC236}">
                <a16:creationId xmlns:a16="http://schemas.microsoft.com/office/drawing/2014/main" id="{20F33991-1A41-FC45-8F12-EF393155DF5C}"/>
              </a:ext>
            </a:extLst>
          </p:cNvPr>
          <p:cNvSpPr txBox="1">
            <a:spLocks/>
          </p:cNvSpPr>
          <p:nvPr>
            <p:custDataLst>
              <p:tags r:id="rId21"/>
            </p:custDataLst>
          </p:nvPr>
        </p:nvSpPr>
        <p:spPr>
          <a:xfrm>
            <a:off x="499875" y="7141388"/>
            <a:ext cx="4631301" cy="492443"/>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rtl="0">
              <a:lnSpc>
                <a:spcPct val="100000"/>
              </a:lnSpc>
              <a:buNone/>
            </a:pPr>
            <a:r>
              <a:rPr lang="fr" sz="1600" dirty="0">
                <a:solidFill>
                  <a:schemeClr val="tx1"/>
                </a:solidFill>
                <a:latin typeface="+mn-lt"/>
              </a:rPr>
              <a:t>Si nécessaire, poser des questions d’approfondissement afin de clarifier le témoignage de R.   </a:t>
            </a:r>
          </a:p>
        </p:txBody>
      </p:sp>
      <p:grpSp>
        <p:nvGrpSpPr>
          <p:cNvPr id="154" name="Group 153">
            <a:extLst>
              <a:ext uri="{FF2B5EF4-FFF2-40B4-BE49-F238E27FC236}">
                <a16:creationId xmlns:a16="http://schemas.microsoft.com/office/drawing/2014/main" id="{21DE68DD-43BF-1C46-8C1C-9742C5F8078B}"/>
              </a:ext>
            </a:extLst>
          </p:cNvPr>
          <p:cNvGrpSpPr>
            <a:grpSpLocks noChangeAspect="1"/>
          </p:cNvGrpSpPr>
          <p:nvPr>
            <p:custDataLst>
              <p:tags r:id="rId22"/>
            </p:custDataLst>
          </p:nvPr>
        </p:nvGrpSpPr>
        <p:grpSpPr>
          <a:xfrm>
            <a:off x="5299442" y="7186862"/>
            <a:ext cx="457200" cy="457200"/>
            <a:chOff x="2133600" y="3181350"/>
            <a:chExt cx="1362075" cy="1362075"/>
          </a:xfrm>
          <a:solidFill>
            <a:schemeClr val="accent5"/>
          </a:solidFill>
        </p:grpSpPr>
        <p:sp>
          <p:nvSpPr>
            <p:cNvPr id="155" name="Freeform 14">
              <a:extLst>
                <a:ext uri="{FF2B5EF4-FFF2-40B4-BE49-F238E27FC236}">
                  <a16:creationId xmlns:a16="http://schemas.microsoft.com/office/drawing/2014/main" id="{A42A0F42-5D43-E14A-83BD-FB36D219A10B}"/>
                </a:ext>
              </a:extLst>
            </p:cNvPr>
            <p:cNvSpPr>
              <a:spLocks noEditPoints="1"/>
            </p:cNvSpPr>
            <p:nvPr/>
          </p:nvSpPr>
          <p:spPr bwMode="auto">
            <a:xfrm>
              <a:off x="2133600" y="3181350"/>
              <a:ext cx="1362075" cy="1362075"/>
            </a:xfrm>
            <a:custGeom>
              <a:avLst/>
              <a:gdLst>
                <a:gd name="T0" fmla="*/ 1428 w 3432"/>
                <a:gd name="T1" fmla="*/ 253 h 3432"/>
                <a:gd name="T2" fmla="*/ 1073 w 3432"/>
                <a:gd name="T3" fmla="*/ 371 h 3432"/>
                <a:gd name="T4" fmla="*/ 763 w 3432"/>
                <a:gd name="T5" fmla="*/ 570 h 3432"/>
                <a:gd name="T6" fmla="*/ 513 w 3432"/>
                <a:gd name="T7" fmla="*/ 836 h 3432"/>
                <a:gd name="T8" fmla="*/ 334 w 3432"/>
                <a:gd name="T9" fmla="*/ 1158 h 3432"/>
                <a:gd name="T10" fmla="*/ 237 w 3432"/>
                <a:gd name="T11" fmla="*/ 1522 h 3432"/>
                <a:gd name="T12" fmla="*/ 237 w 3432"/>
                <a:gd name="T13" fmla="*/ 1910 h 3432"/>
                <a:gd name="T14" fmla="*/ 334 w 3432"/>
                <a:gd name="T15" fmla="*/ 2274 h 3432"/>
                <a:gd name="T16" fmla="*/ 513 w 3432"/>
                <a:gd name="T17" fmla="*/ 2596 h 3432"/>
                <a:gd name="T18" fmla="*/ 763 w 3432"/>
                <a:gd name="T19" fmla="*/ 2862 h 3432"/>
                <a:gd name="T20" fmla="*/ 1073 w 3432"/>
                <a:gd name="T21" fmla="*/ 3061 h 3432"/>
                <a:gd name="T22" fmla="*/ 1428 w 3432"/>
                <a:gd name="T23" fmla="*/ 3179 h 3432"/>
                <a:gd name="T24" fmla="*/ 1814 w 3432"/>
                <a:gd name="T25" fmla="*/ 3204 h 3432"/>
                <a:gd name="T26" fmla="*/ 2187 w 3432"/>
                <a:gd name="T27" fmla="*/ 3130 h 3432"/>
                <a:gd name="T28" fmla="*/ 2520 w 3432"/>
                <a:gd name="T29" fmla="*/ 2971 h 3432"/>
                <a:gd name="T30" fmla="*/ 2802 w 3432"/>
                <a:gd name="T31" fmla="*/ 2737 h 3432"/>
                <a:gd name="T32" fmla="*/ 3018 w 3432"/>
                <a:gd name="T33" fmla="*/ 2441 h 3432"/>
                <a:gd name="T34" fmla="*/ 3157 w 3432"/>
                <a:gd name="T35" fmla="*/ 2097 h 3432"/>
                <a:gd name="T36" fmla="*/ 3207 w 3432"/>
                <a:gd name="T37" fmla="*/ 1716 h 3432"/>
                <a:gd name="T38" fmla="*/ 3157 w 3432"/>
                <a:gd name="T39" fmla="*/ 1335 h 3432"/>
                <a:gd name="T40" fmla="*/ 3018 w 3432"/>
                <a:gd name="T41" fmla="*/ 991 h 3432"/>
                <a:gd name="T42" fmla="*/ 2802 w 3432"/>
                <a:gd name="T43" fmla="*/ 695 h 3432"/>
                <a:gd name="T44" fmla="*/ 2520 w 3432"/>
                <a:gd name="T45" fmla="*/ 461 h 3432"/>
                <a:gd name="T46" fmla="*/ 2187 w 3432"/>
                <a:gd name="T47" fmla="*/ 302 h 3432"/>
                <a:gd name="T48" fmla="*/ 1814 w 3432"/>
                <a:gd name="T49" fmla="*/ 228 h 3432"/>
                <a:gd name="T50" fmla="*/ 1923 w 3432"/>
                <a:gd name="T51" fmla="*/ 12 h 3432"/>
                <a:gd name="T52" fmla="*/ 2314 w 3432"/>
                <a:gd name="T53" fmla="*/ 107 h 3432"/>
                <a:gd name="T54" fmla="*/ 2664 w 3432"/>
                <a:gd name="T55" fmla="*/ 287 h 3432"/>
                <a:gd name="T56" fmla="*/ 2963 w 3432"/>
                <a:gd name="T57" fmla="*/ 538 h 3432"/>
                <a:gd name="T58" fmla="*/ 3197 w 3432"/>
                <a:gd name="T59" fmla="*/ 851 h 3432"/>
                <a:gd name="T60" fmla="*/ 3356 w 3432"/>
                <a:gd name="T61" fmla="*/ 1213 h 3432"/>
                <a:gd name="T62" fmla="*/ 3429 w 3432"/>
                <a:gd name="T63" fmla="*/ 1612 h 3432"/>
                <a:gd name="T64" fmla="*/ 3404 w 3432"/>
                <a:gd name="T65" fmla="*/ 2024 h 3432"/>
                <a:gd name="T66" fmla="*/ 3287 w 3432"/>
                <a:gd name="T67" fmla="*/ 2406 h 3432"/>
                <a:gd name="T68" fmla="*/ 3089 w 3432"/>
                <a:gd name="T69" fmla="*/ 2745 h 3432"/>
                <a:gd name="T70" fmla="*/ 2820 w 3432"/>
                <a:gd name="T71" fmla="*/ 3027 h 3432"/>
                <a:gd name="T72" fmla="*/ 2495 w 3432"/>
                <a:gd name="T73" fmla="*/ 3245 h 3432"/>
                <a:gd name="T74" fmla="*/ 2123 w 3432"/>
                <a:gd name="T75" fmla="*/ 3383 h 3432"/>
                <a:gd name="T76" fmla="*/ 1715 w 3432"/>
                <a:gd name="T77" fmla="*/ 3432 h 3432"/>
                <a:gd name="T78" fmla="*/ 1309 w 3432"/>
                <a:gd name="T79" fmla="*/ 3383 h 3432"/>
                <a:gd name="T80" fmla="*/ 937 w 3432"/>
                <a:gd name="T81" fmla="*/ 3245 h 3432"/>
                <a:gd name="T82" fmla="*/ 610 w 3432"/>
                <a:gd name="T83" fmla="*/ 3027 h 3432"/>
                <a:gd name="T84" fmla="*/ 343 w 3432"/>
                <a:gd name="T85" fmla="*/ 2745 h 3432"/>
                <a:gd name="T86" fmla="*/ 145 w 3432"/>
                <a:gd name="T87" fmla="*/ 2406 h 3432"/>
                <a:gd name="T88" fmla="*/ 28 w 3432"/>
                <a:gd name="T89" fmla="*/ 2024 h 3432"/>
                <a:gd name="T90" fmla="*/ 3 w 3432"/>
                <a:gd name="T91" fmla="*/ 1612 h 3432"/>
                <a:gd name="T92" fmla="*/ 76 w 3432"/>
                <a:gd name="T93" fmla="*/ 1213 h 3432"/>
                <a:gd name="T94" fmla="*/ 235 w 3432"/>
                <a:gd name="T95" fmla="*/ 851 h 3432"/>
                <a:gd name="T96" fmla="*/ 469 w 3432"/>
                <a:gd name="T97" fmla="*/ 538 h 3432"/>
                <a:gd name="T98" fmla="*/ 768 w 3432"/>
                <a:gd name="T99" fmla="*/ 287 h 3432"/>
                <a:gd name="T100" fmla="*/ 1118 w 3432"/>
                <a:gd name="T101" fmla="*/ 107 h 3432"/>
                <a:gd name="T102" fmla="*/ 1509 w 3432"/>
                <a:gd name="T103" fmla="*/ 12 h 3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32" h="3432">
                  <a:moveTo>
                    <a:pt x="1715" y="225"/>
                  </a:moveTo>
                  <a:lnTo>
                    <a:pt x="1618" y="228"/>
                  </a:lnTo>
                  <a:lnTo>
                    <a:pt x="1522" y="237"/>
                  </a:lnTo>
                  <a:lnTo>
                    <a:pt x="1428" y="253"/>
                  </a:lnTo>
                  <a:lnTo>
                    <a:pt x="1335" y="275"/>
                  </a:lnTo>
                  <a:lnTo>
                    <a:pt x="1245" y="302"/>
                  </a:lnTo>
                  <a:lnTo>
                    <a:pt x="1158" y="334"/>
                  </a:lnTo>
                  <a:lnTo>
                    <a:pt x="1073" y="371"/>
                  </a:lnTo>
                  <a:lnTo>
                    <a:pt x="991" y="414"/>
                  </a:lnTo>
                  <a:lnTo>
                    <a:pt x="912" y="461"/>
                  </a:lnTo>
                  <a:lnTo>
                    <a:pt x="836" y="513"/>
                  </a:lnTo>
                  <a:lnTo>
                    <a:pt x="763" y="570"/>
                  </a:lnTo>
                  <a:lnTo>
                    <a:pt x="695" y="630"/>
                  </a:lnTo>
                  <a:lnTo>
                    <a:pt x="630" y="695"/>
                  </a:lnTo>
                  <a:lnTo>
                    <a:pt x="570" y="763"/>
                  </a:lnTo>
                  <a:lnTo>
                    <a:pt x="513" y="836"/>
                  </a:lnTo>
                  <a:lnTo>
                    <a:pt x="461" y="912"/>
                  </a:lnTo>
                  <a:lnTo>
                    <a:pt x="414" y="991"/>
                  </a:lnTo>
                  <a:lnTo>
                    <a:pt x="371" y="1073"/>
                  </a:lnTo>
                  <a:lnTo>
                    <a:pt x="334" y="1158"/>
                  </a:lnTo>
                  <a:lnTo>
                    <a:pt x="302" y="1245"/>
                  </a:lnTo>
                  <a:lnTo>
                    <a:pt x="275" y="1335"/>
                  </a:lnTo>
                  <a:lnTo>
                    <a:pt x="253" y="1428"/>
                  </a:lnTo>
                  <a:lnTo>
                    <a:pt x="237" y="1522"/>
                  </a:lnTo>
                  <a:lnTo>
                    <a:pt x="228" y="1618"/>
                  </a:lnTo>
                  <a:lnTo>
                    <a:pt x="225" y="1716"/>
                  </a:lnTo>
                  <a:lnTo>
                    <a:pt x="228" y="1814"/>
                  </a:lnTo>
                  <a:lnTo>
                    <a:pt x="237" y="1910"/>
                  </a:lnTo>
                  <a:lnTo>
                    <a:pt x="253" y="2004"/>
                  </a:lnTo>
                  <a:lnTo>
                    <a:pt x="275" y="2097"/>
                  </a:lnTo>
                  <a:lnTo>
                    <a:pt x="302" y="2187"/>
                  </a:lnTo>
                  <a:lnTo>
                    <a:pt x="334" y="2274"/>
                  </a:lnTo>
                  <a:lnTo>
                    <a:pt x="371" y="2359"/>
                  </a:lnTo>
                  <a:lnTo>
                    <a:pt x="414" y="2441"/>
                  </a:lnTo>
                  <a:lnTo>
                    <a:pt x="461" y="2520"/>
                  </a:lnTo>
                  <a:lnTo>
                    <a:pt x="513" y="2596"/>
                  </a:lnTo>
                  <a:lnTo>
                    <a:pt x="570" y="2669"/>
                  </a:lnTo>
                  <a:lnTo>
                    <a:pt x="630" y="2737"/>
                  </a:lnTo>
                  <a:lnTo>
                    <a:pt x="695" y="2802"/>
                  </a:lnTo>
                  <a:lnTo>
                    <a:pt x="763" y="2862"/>
                  </a:lnTo>
                  <a:lnTo>
                    <a:pt x="836" y="2919"/>
                  </a:lnTo>
                  <a:lnTo>
                    <a:pt x="912" y="2971"/>
                  </a:lnTo>
                  <a:lnTo>
                    <a:pt x="991" y="3018"/>
                  </a:lnTo>
                  <a:lnTo>
                    <a:pt x="1073" y="3061"/>
                  </a:lnTo>
                  <a:lnTo>
                    <a:pt x="1158" y="3098"/>
                  </a:lnTo>
                  <a:lnTo>
                    <a:pt x="1245" y="3130"/>
                  </a:lnTo>
                  <a:lnTo>
                    <a:pt x="1335" y="3157"/>
                  </a:lnTo>
                  <a:lnTo>
                    <a:pt x="1428" y="3179"/>
                  </a:lnTo>
                  <a:lnTo>
                    <a:pt x="1522" y="3195"/>
                  </a:lnTo>
                  <a:lnTo>
                    <a:pt x="1618" y="3204"/>
                  </a:lnTo>
                  <a:lnTo>
                    <a:pt x="1715" y="3207"/>
                  </a:lnTo>
                  <a:lnTo>
                    <a:pt x="1814" y="3204"/>
                  </a:lnTo>
                  <a:lnTo>
                    <a:pt x="1910" y="3195"/>
                  </a:lnTo>
                  <a:lnTo>
                    <a:pt x="2004" y="3179"/>
                  </a:lnTo>
                  <a:lnTo>
                    <a:pt x="2097" y="3157"/>
                  </a:lnTo>
                  <a:lnTo>
                    <a:pt x="2187" y="3130"/>
                  </a:lnTo>
                  <a:lnTo>
                    <a:pt x="2274" y="3098"/>
                  </a:lnTo>
                  <a:lnTo>
                    <a:pt x="2359" y="3061"/>
                  </a:lnTo>
                  <a:lnTo>
                    <a:pt x="2441" y="3018"/>
                  </a:lnTo>
                  <a:lnTo>
                    <a:pt x="2520" y="2971"/>
                  </a:lnTo>
                  <a:lnTo>
                    <a:pt x="2596" y="2919"/>
                  </a:lnTo>
                  <a:lnTo>
                    <a:pt x="2669" y="2862"/>
                  </a:lnTo>
                  <a:lnTo>
                    <a:pt x="2737" y="2802"/>
                  </a:lnTo>
                  <a:lnTo>
                    <a:pt x="2802" y="2737"/>
                  </a:lnTo>
                  <a:lnTo>
                    <a:pt x="2862" y="2669"/>
                  </a:lnTo>
                  <a:lnTo>
                    <a:pt x="2919" y="2596"/>
                  </a:lnTo>
                  <a:lnTo>
                    <a:pt x="2971" y="2520"/>
                  </a:lnTo>
                  <a:lnTo>
                    <a:pt x="3018" y="2441"/>
                  </a:lnTo>
                  <a:lnTo>
                    <a:pt x="3061" y="2359"/>
                  </a:lnTo>
                  <a:lnTo>
                    <a:pt x="3098" y="2274"/>
                  </a:lnTo>
                  <a:lnTo>
                    <a:pt x="3130" y="2187"/>
                  </a:lnTo>
                  <a:lnTo>
                    <a:pt x="3157" y="2097"/>
                  </a:lnTo>
                  <a:lnTo>
                    <a:pt x="3179" y="2004"/>
                  </a:lnTo>
                  <a:lnTo>
                    <a:pt x="3195" y="1910"/>
                  </a:lnTo>
                  <a:lnTo>
                    <a:pt x="3204" y="1814"/>
                  </a:lnTo>
                  <a:lnTo>
                    <a:pt x="3207" y="1716"/>
                  </a:lnTo>
                  <a:lnTo>
                    <a:pt x="3204" y="1618"/>
                  </a:lnTo>
                  <a:lnTo>
                    <a:pt x="3195" y="1522"/>
                  </a:lnTo>
                  <a:lnTo>
                    <a:pt x="3179" y="1428"/>
                  </a:lnTo>
                  <a:lnTo>
                    <a:pt x="3157" y="1335"/>
                  </a:lnTo>
                  <a:lnTo>
                    <a:pt x="3130" y="1245"/>
                  </a:lnTo>
                  <a:lnTo>
                    <a:pt x="3098" y="1158"/>
                  </a:lnTo>
                  <a:lnTo>
                    <a:pt x="3061" y="1073"/>
                  </a:lnTo>
                  <a:lnTo>
                    <a:pt x="3018" y="991"/>
                  </a:lnTo>
                  <a:lnTo>
                    <a:pt x="2971" y="912"/>
                  </a:lnTo>
                  <a:lnTo>
                    <a:pt x="2919" y="836"/>
                  </a:lnTo>
                  <a:lnTo>
                    <a:pt x="2862" y="763"/>
                  </a:lnTo>
                  <a:lnTo>
                    <a:pt x="2802" y="695"/>
                  </a:lnTo>
                  <a:lnTo>
                    <a:pt x="2737" y="630"/>
                  </a:lnTo>
                  <a:lnTo>
                    <a:pt x="2669" y="570"/>
                  </a:lnTo>
                  <a:lnTo>
                    <a:pt x="2596" y="513"/>
                  </a:lnTo>
                  <a:lnTo>
                    <a:pt x="2520" y="461"/>
                  </a:lnTo>
                  <a:lnTo>
                    <a:pt x="2441" y="414"/>
                  </a:lnTo>
                  <a:lnTo>
                    <a:pt x="2359" y="371"/>
                  </a:lnTo>
                  <a:lnTo>
                    <a:pt x="2274" y="334"/>
                  </a:lnTo>
                  <a:lnTo>
                    <a:pt x="2187" y="302"/>
                  </a:lnTo>
                  <a:lnTo>
                    <a:pt x="2097" y="275"/>
                  </a:lnTo>
                  <a:lnTo>
                    <a:pt x="2004" y="253"/>
                  </a:lnTo>
                  <a:lnTo>
                    <a:pt x="1910" y="237"/>
                  </a:lnTo>
                  <a:lnTo>
                    <a:pt x="1814" y="228"/>
                  </a:lnTo>
                  <a:lnTo>
                    <a:pt x="1715" y="225"/>
                  </a:lnTo>
                  <a:close/>
                  <a:moveTo>
                    <a:pt x="1715" y="0"/>
                  </a:moveTo>
                  <a:lnTo>
                    <a:pt x="1820" y="3"/>
                  </a:lnTo>
                  <a:lnTo>
                    <a:pt x="1923" y="12"/>
                  </a:lnTo>
                  <a:lnTo>
                    <a:pt x="2024" y="28"/>
                  </a:lnTo>
                  <a:lnTo>
                    <a:pt x="2123" y="49"/>
                  </a:lnTo>
                  <a:lnTo>
                    <a:pt x="2219" y="76"/>
                  </a:lnTo>
                  <a:lnTo>
                    <a:pt x="2314" y="107"/>
                  </a:lnTo>
                  <a:lnTo>
                    <a:pt x="2406" y="145"/>
                  </a:lnTo>
                  <a:lnTo>
                    <a:pt x="2495" y="187"/>
                  </a:lnTo>
                  <a:lnTo>
                    <a:pt x="2581" y="235"/>
                  </a:lnTo>
                  <a:lnTo>
                    <a:pt x="2664" y="287"/>
                  </a:lnTo>
                  <a:lnTo>
                    <a:pt x="2745" y="343"/>
                  </a:lnTo>
                  <a:lnTo>
                    <a:pt x="2820" y="405"/>
                  </a:lnTo>
                  <a:lnTo>
                    <a:pt x="2894" y="469"/>
                  </a:lnTo>
                  <a:lnTo>
                    <a:pt x="2963" y="538"/>
                  </a:lnTo>
                  <a:lnTo>
                    <a:pt x="3027" y="612"/>
                  </a:lnTo>
                  <a:lnTo>
                    <a:pt x="3089" y="687"/>
                  </a:lnTo>
                  <a:lnTo>
                    <a:pt x="3145" y="768"/>
                  </a:lnTo>
                  <a:lnTo>
                    <a:pt x="3197" y="851"/>
                  </a:lnTo>
                  <a:lnTo>
                    <a:pt x="3245" y="937"/>
                  </a:lnTo>
                  <a:lnTo>
                    <a:pt x="3287" y="1026"/>
                  </a:lnTo>
                  <a:lnTo>
                    <a:pt x="3325" y="1118"/>
                  </a:lnTo>
                  <a:lnTo>
                    <a:pt x="3356" y="1213"/>
                  </a:lnTo>
                  <a:lnTo>
                    <a:pt x="3383" y="1309"/>
                  </a:lnTo>
                  <a:lnTo>
                    <a:pt x="3404" y="1408"/>
                  </a:lnTo>
                  <a:lnTo>
                    <a:pt x="3420" y="1509"/>
                  </a:lnTo>
                  <a:lnTo>
                    <a:pt x="3429" y="1612"/>
                  </a:lnTo>
                  <a:lnTo>
                    <a:pt x="3432" y="1716"/>
                  </a:lnTo>
                  <a:lnTo>
                    <a:pt x="3429" y="1820"/>
                  </a:lnTo>
                  <a:lnTo>
                    <a:pt x="3420" y="1923"/>
                  </a:lnTo>
                  <a:lnTo>
                    <a:pt x="3404" y="2024"/>
                  </a:lnTo>
                  <a:lnTo>
                    <a:pt x="3383" y="2123"/>
                  </a:lnTo>
                  <a:lnTo>
                    <a:pt x="3356" y="2219"/>
                  </a:lnTo>
                  <a:lnTo>
                    <a:pt x="3325" y="2314"/>
                  </a:lnTo>
                  <a:lnTo>
                    <a:pt x="3287" y="2406"/>
                  </a:lnTo>
                  <a:lnTo>
                    <a:pt x="3245" y="2495"/>
                  </a:lnTo>
                  <a:lnTo>
                    <a:pt x="3197" y="2581"/>
                  </a:lnTo>
                  <a:lnTo>
                    <a:pt x="3145" y="2664"/>
                  </a:lnTo>
                  <a:lnTo>
                    <a:pt x="3089" y="2745"/>
                  </a:lnTo>
                  <a:lnTo>
                    <a:pt x="3027" y="2820"/>
                  </a:lnTo>
                  <a:lnTo>
                    <a:pt x="2963" y="2894"/>
                  </a:lnTo>
                  <a:lnTo>
                    <a:pt x="2894" y="2963"/>
                  </a:lnTo>
                  <a:lnTo>
                    <a:pt x="2820" y="3027"/>
                  </a:lnTo>
                  <a:lnTo>
                    <a:pt x="2745" y="3089"/>
                  </a:lnTo>
                  <a:lnTo>
                    <a:pt x="2664" y="3145"/>
                  </a:lnTo>
                  <a:lnTo>
                    <a:pt x="2581" y="3197"/>
                  </a:lnTo>
                  <a:lnTo>
                    <a:pt x="2495" y="3245"/>
                  </a:lnTo>
                  <a:lnTo>
                    <a:pt x="2406" y="3287"/>
                  </a:lnTo>
                  <a:lnTo>
                    <a:pt x="2314" y="3325"/>
                  </a:lnTo>
                  <a:lnTo>
                    <a:pt x="2219" y="3356"/>
                  </a:lnTo>
                  <a:lnTo>
                    <a:pt x="2123" y="3383"/>
                  </a:lnTo>
                  <a:lnTo>
                    <a:pt x="2024" y="3404"/>
                  </a:lnTo>
                  <a:lnTo>
                    <a:pt x="1923" y="3420"/>
                  </a:lnTo>
                  <a:lnTo>
                    <a:pt x="1820" y="3429"/>
                  </a:lnTo>
                  <a:lnTo>
                    <a:pt x="1715" y="3432"/>
                  </a:lnTo>
                  <a:lnTo>
                    <a:pt x="1612" y="3429"/>
                  </a:lnTo>
                  <a:lnTo>
                    <a:pt x="1509" y="3420"/>
                  </a:lnTo>
                  <a:lnTo>
                    <a:pt x="1408" y="3404"/>
                  </a:lnTo>
                  <a:lnTo>
                    <a:pt x="1309" y="3383"/>
                  </a:lnTo>
                  <a:lnTo>
                    <a:pt x="1213" y="3356"/>
                  </a:lnTo>
                  <a:lnTo>
                    <a:pt x="1118" y="3325"/>
                  </a:lnTo>
                  <a:lnTo>
                    <a:pt x="1025" y="3287"/>
                  </a:lnTo>
                  <a:lnTo>
                    <a:pt x="937" y="3245"/>
                  </a:lnTo>
                  <a:lnTo>
                    <a:pt x="851" y="3197"/>
                  </a:lnTo>
                  <a:lnTo>
                    <a:pt x="768" y="3145"/>
                  </a:lnTo>
                  <a:lnTo>
                    <a:pt x="687" y="3089"/>
                  </a:lnTo>
                  <a:lnTo>
                    <a:pt x="610" y="3027"/>
                  </a:lnTo>
                  <a:lnTo>
                    <a:pt x="538" y="2963"/>
                  </a:lnTo>
                  <a:lnTo>
                    <a:pt x="469" y="2894"/>
                  </a:lnTo>
                  <a:lnTo>
                    <a:pt x="405" y="2820"/>
                  </a:lnTo>
                  <a:lnTo>
                    <a:pt x="343" y="2745"/>
                  </a:lnTo>
                  <a:lnTo>
                    <a:pt x="287" y="2664"/>
                  </a:lnTo>
                  <a:lnTo>
                    <a:pt x="235" y="2581"/>
                  </a:lnTo>
                  <a:lnTo>
                    <a:pt x="187" y="2495"/>
                  </a:lnTo>
                  <a:lnTo>
                    <a:pt x="145" y="2406"/>
                  </a:lnTo>
                  <a:lnTo>
                    <a:pt x="107" y="2314"/>
                  </a:lnTo>
                  <a:lnTo>
                    <a:pt x="76" y="2219"/>
                  </a:lnTo>
                  <a:lnTo>
                    <a:pt x="49" y="2123"/>
                  </a:lnTo>
                  <a:lnTo>
                    <a:pt x="28" y="2024"/>
                  </a:lnTo>
                  <a:lnTo>
                    <a:pt x="12" y="1923"/>
                  </a:lnTo>
                  <a:lnTo>
                    <a:pt x="3" y="1820"/>
                  </a:lnTo>
                  <a:lnTo>
                    <a:pt x="0" y="1716"/>
                  </a:lnTo>
                  <a:lnTo>
                    <a:pt x="3" y="1612"/>
                  </a:lnTo>
                  <a:lnTo>
                    <a:pt x="12" y="1509"/>
                  </a:lnTo>
                  <a:lnTo>
                    <a:pt x="28" y="1408"/>
                  </a:lnTo>
                  <a:lnTo>
                    <a:pt x="49" y="1309"/>
                  </a:lnTo>
                  <a:lnTo>
                    <a:pt x="76" y="1213"/>
                  </a:lnTo>
                  <a:lnTo>
                    <a:pt x="107" y="1118"/>
                  </a:lnTo>
                  <a:lnTo>
                    <a:pt x="145" y="1026"/>
                  </a:lnTo>
                  <a:lnTo>
                    <a:pt x="187" y="937"/>
                  </a:lnTo>
                  <a:lnTo>
                    <a:pt x="235" y="851"/>
                  </a:lnTo>
                  <a:lnTo>
                    <a:pt x="287" y="768"/>
                  </a:lnTo>
                  <a:lnTo>
                    <a:pt x="343" y="687"/>
                  </a:lnTo>
                  <a:lnTo>
                    <a:pt x="405" y="612"/>
                  </a:lnTo>
                  <a:lnTo>
                    <a:pt x="469" y="538"/>
                  </a:lnTo>
                  <a:lnTo>
                    <a:pt x="538" y="469"/>
                  </a:lnTo>
                  <a:lnTo>
                    <a:pt x="610" y="405"/>
                  </a:lnTo>
                  <a:lnTo>
                    <a:pt x="687" y="343"/>
                  </a:lnTo>
                  <a:lnTo>
                    <a:pt x="768" y="287"/>
                  </a:lnTo>
                  <a:lnTo>
                    <a:pt x="851" y="235"/>
                  </a:lnTo>
                  <a:lnTo>
                    <a:pt x="937" y="187"/>
                  </a:lnTo>
                  <a:lnTo>
                    <a:pt x="1025" y="145"/>
                  </a:lnTo>
                  <a:lnTo>
                    <a:pt x="1118" y="107"/>
                  </a:lnTo>
                  <a:lnTo>
                    <a:pt x="1213" y="76"/>
                  </a:lnTo>
                  <a:lnTo>
                    <a:pt x="1309" y="49"/>
                  </a:lnTo>
                  <a:lnTo>
                    <a:pt x="1408" y="28"/>
                  </a:lnTo>
                  <a:lnTo>
                    <a:pt x="1509" y="12"/>
                  </a:lnTo>
                  <a:lnTo>
                    <a:pt x="1612" y="3"/>
                  </a:lnTo>
                  <a:lnTo>
                    <a:pt x="1715" y="0"/>
                  </a:lnTo>
                  <a:close/>
                </a:path>
              </a:pathLst>
            </a:custGeom>
            <a:grpFill/>
            <a:ln w="0">
              <a:noFill/>
              <a:prstDash val="solid"/>
              <a:round/>
              <a:headEnd/>
              <a:tailEnd/>
            </a:ln>
          </p:spPr>
          <p:txBody>
            <a:bodyPr vert="horz" wrap="square" lIns="130032" tIns="65016" rIns="130032" bIns="65016" numCol="1" rtlCol="0" anchor="t" anchorCtr="0" compatLnSpc="1">
              <a:prstTxWarp prst="textNoShape">
                <a:avLst/>
              </a:prstTxWarp>
            </a:bodyPr>
            <a:lstStyle/>
            <a:p>
              <a:pPr rtl="0"/>
              <a:endParaRPr lang="en-US" sz="1600">
                <a:solidFill>
                  <a:schemeClr val="bg1">
                    <a:lumMod val="65000"/>
                  </a:schemeClr>
                </a:solidFill>
              </a:endParaRPr>
            </a:p>
          </p:txBody>
        </p:sp>
        <p:sp>
          <p:nvSpPr>
            <p:cNvPr id="156" name="Freeform 15">
              <a:extLst>
                <a:ext uri="{FF2B5EF4-FFF2-40B4-BE49-F238E27FC236}">
                  <a16:creationId xmlns:a16="http://schemas.microsoft.com/office/drawing/2014/main" id="{FEB16415-7D3E-1248-8F85-83B687C3A5AF}"/>
                </a:ext>
              </a:extLst>
            </p:cNvPr>
            <p:cNvSpPr>
              <a:spLocks/>
            </p:cNvSpPr>
            <p:nvPr/>
          </p:nvSpPr>
          <p:spPr bwMode="auto">
            <a:xfrm>
              <a:off x="2492375" y="3625850"/>
              <a:ext cx="644525" cy="473075"/>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grpFill/>
            <a:ln w="0">
              <a:noFill/>
              <a:prstDash val="solid"/>
              <a:round/>
              <a:headEnd/>
              <a:tailEnd/>
            </a:ln>
          </p:spPr>
          <p:txBody>
            <a:bodyPr vert="horz" wrap="square" lIns="130032" tIns="65016" rIns="130032" bIns="65016" numCol="1" rtlCol="0" anchor="t" anchorCtr="0" compatLnSpc="1">
              <a:prstTxWarp prst="textNoShape">
                <a:avLst/>
              </a:prstTxWarp>
            </a:bodyPr>
            <a:lstStyle/>
            <a:p>
              <a:pPr rtl="0"/>
              <a:endParaRPr lang="en-US" sz="1600">
                <a:solidFill>
                  <a:schemeClr val="bg1">
                    <a:lumMod val="65000"/>
                  </a:schemeClr>
                </a:solidFill>
              </a:endParaRPr>
            </a:p>
          </p:txBody>
        </p:sp>
      </p:grpSp>
      <p:sp>
        <p:nvSpPr>
          <p:cNvPr id="157" name="Inhaltsplatzhalter 4">
            <a:extLst>
              <a:ext uri="{FF2B5EF4-FFF2-40B4-BE49-F238E27FC236}">
                <a16:creationId xmlns:a16="http://schemas.microsoft.com/office/drawing/2014/main" id="{829D1782-7008-2542-9F35-F797CF9EADCC}"/>
              </a:ext>
            </a:extLst>
          </p:cNvPr>
          <p:cNvSpPr txBox="1">
            <a:spLocks/>
          </p:cNvSpPr>
          <p:nvPr>
            <p:custDataLst>
              <p:tags r:id="rId23"/>
            </p:custDataLst>
          </p:nvPr>
        </p:nvSpPr>
        <p:spPr>
          <a:xfrm>
            <a:off x="6959055" y="3663298"/>
            <a:ext cx="5822611" cy="738664"/>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fr" sz="1600" dirty="0">
                <a:solidFill>
                  <a:schemeClr val="tx1"/>
                </a:solidFill>
                <a:latin typeface="+mn-lt"/>
              </a:rPr>
              <a:t>Aborder la notion de différence en s’appuyant sur une grille de lecture préétablie ou partir du principe qu’une personne qui se présente comme différente a nécessairement vécu certaines expériences </a:t>
            </a:r>
          </a:p>
        </p:txBody>
      </p:sp>
      <p:sp>
        <p:nvSpPr>
          <p:cNvPr id="158" name="Inhaltsplatzhalter 4">
            <a:extLst>
              <a:ext uri="{FF2B5EF4-FFF2-40B4-BE49-F238E27FC236}">
                <a16:creationId xmlns:a16="http://schemas.microsoft.com/office/drawing/2014/main" id="{C22E62D6-CA7E-8341-A8E6-04B6079B60A7}"/>
              </a:ext>
            </a:extLst>
          </p:cNvPr>
          <p:cNvSpPr txBox="1">
            <a:spLocks/>
          </p:cNvSpPr>
          <p:nvPr>
            <p:custDataLst>
              <p:tags r:id="rId24"/>
            </p:custDataLst>
          </p:nvPr>
        </p:nvSpPr>
        <p:spPr>
          <a:xfrm>
            <a:off x="6959055" y="4628274"/>
            <a:ext cx="4972377" cy="492443"/>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fr" sz="1600">
                <a:solidFill>
                  <a:schemeClr val="tx1"/>
                </a:solidFill>
                <a:latin typeface="+mn-lt"/>
              </a:rPr>
              <a:t>S’appuyer sur une liste de comportements ou d’expériences inspirée de stéréotypes ou de préjugés</a:t>
            </a:r>
          </a:p>
        </p:txBody>
      </p:sp>
      <p:sp>
        <p:nvSpPr>
          <p:cNvPr id="159" name="Inhaltsplatzhalter 4">
            <a:extLst>
              <a:ext uri="{FF2B5EF4-FFF2-40B4-BE49-F238E27FC236}">
                <a16:creationId xmlns:a16="http://schemas.microsoft.com/office/drawing/2014/main" id="{05F9191F-DA6E-BE40-B3A9-621EB6BAC444}"/>
              </a:ext>
            </a:extLst>
          </p:cNvPr>
          <p:cNvSpPr txBox="1">
            <a:spLocks/>
          </p:cNvSpPr>
          <p:nvPr>
            <p:custDataLst>
              <p:tags r:id="rId25"/>
            </p:custDataLst>
          </p:nvPr>
        </p:nvSpPr>
        <p:spPr>
          <a:xfrm>
            <a:off x="6959055" y="5379955"/>
            <a:ext cx="4972377" cy="246221"/>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fr" sz="1600" dirty="0">
                <a:solidFill>
                  <a:schemeClr val="tx1"/>
                </a:solidFill>
                <a:latin typeface="+mn-lt"/>
              </a:rPr>
              <a:t>Interroger R. sur ses expériences sexuelles </a:t>
            </a:r>
          </a:p>
        </p:txBody>
      </p:sp>
      <p:sp>
        <p:nvSpPr>
          <p:cNvPr id="160" name="Inhaltsplatzhalter 4">
            <a:extLst>
              <a:ext uri="{FF2B5EF4-FFF2-40B4-BE49-F238E27FC236}">
                <a16:creationId xmlns:a16="http://schemas.microsoft.com/office/drawing/2014/main" id="{F107DF9B-29D6-D04E-912B-C3A665B6465E}"/>
              </a:ext>
            </a:extLst>
          </p:cNvPr>
          <p:cNvSpPr txBox="1">
            <a:spLocks/>
          </p:cNvSpPr>
          <p:nvPr>
            <p:custDataLst>
              <p:tags r:id="rId26"/>
            </p:custDataLst>
          </p:nvPr>
        </p:nvSpPr>
        <p:spPr>
          <a:xfrm>
            <a:off x="6959055" y="5885320"/>
            <a:ext cx="4972377" cy="492443"/>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fr" sz="1600" dirty="0">
                <a:solidFill>
                  <a:schemeClr val="tx1"/>
                </a:solidFill>
                <a:latin typeface="+mn-lt"/>
              </a:rPr>
              <a:t>Partir du principe que R. s’identifie à un terme donné en raison de son OSIEGCS </a:t>
            </a:r>
          </a:p>
        </p:txBody>
      </p:sp>
      <p:grpSp>
        <p:nvGrpSpPr>
          <p:cNvPr id="161" name="Group 160">
            <a:extLst>
              <a:ext uri="{FF2B5EF4-FFF2-40B4-BE49-F238E27FC236}">
                <a16:creationId xmlns:a16="http://schemas.microsoft.com/office/drawing/2014/main" id="{5B0BAA71-8CC3-994F-A1D4-449E9E48E001}"/>
              </a:ext>
            </a:extLst>
          </p:cNvPr>
          <p:cNvGrpSpPr>
            <a:grpSpLocks noChangeAspect="1"/>
          </p:cNvGrpSpPr>
          <p:nvPr>
            <p:custDataLst>
              <p:tags r:id="rId27"/>
            </p:custDataLst>
          </p:nvPr>
        </p:nvGrpSpPr>
        <p:grpSpPr>
          <a:xfrm>
            <a:off x="6423092" y="3835747"/>
            <a:ext cx="457205" cy="457200"/>
            <a:chOff x="2538413" y="538163"/>
            <a:chExt cx="4067175" cy="4067175"/>
          </a:xfrm>
          <a:solidFill>
            <a:srgbClr val="4F6CA1"/>
          </a:solidFill>
        </p:grpSpPr>
        <p:sp>
          <p:nvSpPr>
            <p:cNvPr id="162" name="Freeform 6">
              <a:extLst>
                <a:ext uri="{FF2B5EF4-FFF2-40B4-BE49-F238E27FC236}">
                  <a16:creationId xmlns:a16="http://schemas.microsoft.com/office/drawing/2014/main" id="{800E2EDD-F565-DA4F-B1FF-27235DA462D9}"/>
                </a:ext>
              </a:extLst>
            </p:cNvPr>
            <p:cNvSpPr>
              <a:spLocks noEditPoints="1"/>
            </p:cNvSpPr>
            <p:nvPr/>
          </p:nvSpPr>
          <p:spPr bwMode="auto">
            <a:xfrm>
              <a:off x="2538413" y="538163"/>
              <a:ext cx="4067175" cy="4067175"/>
            </a:xfrm>
            <a:custGeom>
              <a:avLst/>
              <a:gdLst>
                <a:gd name="T0" fmla="*/ 2132 w 5124"/>
                <a:gd name="T1" fmla="*/ 377 h 5124"/>
                <a:gd name="T2" fmla="*/ 1601 w 5124"/>
                <a:gd name="T3" fmla="*/ 554 h 5124"/>
                <a:gd name="T4" fmla="*/ 1140 w 5124"/>
                <a:gd name="T5" fmla="*/ 851 h 5124"/>
                <a:gd name="T6" fmla="*/ 765 w 5124"/>
                <a:gd name="T7" fmla="*/ 1248 h 5124"/>
                <a:gd name="T8" fmla="*/ 498 w 5124"/>
                <a:gd name="T9" fmla="*/ 1728 h 5124"/>
                <a:gd name="T10" fmla="*/ 354 w 5124"/>
                <a:gd name="T11" fmla="*/ 2272 h 5124"/>
                <a:gd name="T12" fmla="*/ 354 w 5124"/>
                <a:gd name="T13" fmla="*/ 2852 h 5124"/>
                <a:gd name="T14" fmla="*/ 498 w 5124"/>
                <a:gd name="T15" fmla="*/ 3396 h 5124"/>
                <a:gd name="T16" fmla="*/ 765 w 5124"/>
                <a:gd name="T17" fmla="*/ 3876 h 5124"/>
                <a:gd name="T18" fmla="*/ 1140 w 5124"/>
                <a:gd name="T19" fmla="*/ 4273 h 5124"/>
                <a:gd name="T20" fmla="*/ 1601 w 5124"/>
                <a:gd name="T21" fmla="*/ 4570 h 5124"/>
                <a:gd name="T22" fmla="*/ 2132 w 5124"/>
                <a:gd name="T23" fmla="*/ 4747 h 5124"/>
                <a:gd name="T24" fmla="*/ 2708 w 5124"/>
                <a:gd name="T25" fmla="*/ 4784 h 5124"/>
                <a:gd name="T26" fmla="*/ 3265 w 5124"/>
                <a:gd name="T27" fmla="*/ 4674 h 5124"/>
                <a:gd name="T28" fmla="*/ 3762 w 5124"/>
                <a:gd name="T29" fmla="*/ 4436 h 5124"/>
                <a:gd name="T30" fmla="*/ 4183 w 5124"/>
                <a:gd name="T31" fmla="*/ 4087 h 5124"/>
                <a:gd name="T32" fmla="*/ 4506 w 5124"/>
                <a:gd name="T33" fmla="*/ 3644 h 5124"/>
                <a:gd name="T34" fmla="*/ 4714 w 5124"/>
                <a:gd name="T35" fmla="*/ 3130 h 5124"/>
                <a:gd name="T36" fmla="*/ 4789 w 5124"/>
                <a:gd name="T37" fmla="*/ 2562 h 5124"/>
                <a:gd name="T38" fmla="*/ 4714 w 5124"/>
                <a:gd name="T39" fmla="*/ 1994 h 5124"/>
                <a:gd name="T40" fmla="*/ 4506 w 5124"/>
                <a:gd name="T41" fmla="*/ 1480 h 5124"/>
                <a:gd name="T42" fmla="*/ 4183 w 5124"/>
                <a:gd name="T43" fmla="*/ 1037 h 5124"/>
                <a:gd name="T44" fmla="*/ 3762 w 5124"/>
                <a:gd name="T45" fmla="*/ 688 h 5124"/>
                <a:gd name="T46" fmla="*/ 3265 w 5124"/>
                <a:gd name="T47" fmla="*/ 450 h 5124"/>
                <a:gd name="T48" fmla="*/ 2708 w 5124"/>
                <a:gd name="T49" fmla="*/ 340 h 5124"/>
                <a:gd name="T50" fmla="*/ 2871 w 5124"/>
                <a:gd name="T51" fmla="*/ 19 h 5124"/>
                <a:gd name="T52" fmla="*/ 3455 w 5124"/>
                <a:gd name="T53" fmla="*/ 160 h 5124"/>
                <a:gd name="T54" fmla="*/ 3978 w 5124"/>
                <a:gd name="T55" fmla="*/ 429 h 5124"/>
                <a:gd name="T56" fmla="*/ 4424 w 5124"/>
                <a:gd name="T57" fmla="*/ 803 h 5124"/>
                <a:gd name="T58" fmla="*/ 4773 w 5124"/>
                <a:gd name="T59" fmla="*/ 1270 h 5124"/>
                <a:gd name="T60" fmla="*/ 5011 w 5124"/>
                <a:gd name="T61" fmla="*/ 1810 h 5124"/>
                <a:gd name="T62" fmla="*/ 5119 w 5124"/>
                <a:gd name="T63" fmla="*/ 2407 h 5124"/>
                <a:gd name="T64" fmla="*/ 5082 w 5124"/>
                <a:gd name="T65" fmla="*/ 3022 h 5124"/>
                <a:gd name="T66" fmla="*/ 4908 w 5124"/>
                <a:gd name="T67" fmla="*/ 3591 h 5124"/>
                <a:gd name="T68" fmla="*/ 4612 w 5124"/>
                <a:gd name="T69" fmla="*/ 4098 h 5124"/>
                <a:gd name="T70" fmla="*/ 4211 w 5124"/>
                <a:gd name="T71" fmla="*/ 4520 h 5124"/>
                <a:gd name="T72" fmla="*/ 3725 w 5124"/>
                <a:gd name="T73" fmla="*/ 4845 h 5124"/>
                <a:gd name="T74" fmla="*/ 3169 w 5124"/>
                <a:gd name="T75" fmla="*/ 5051 h 5124"/>
                <a:gd name="T76" fmla="*/ 2560 w 5124"/>
                <a:gd name="T77" fmla="*/ 5124 h 5124"/>
                <a:gd name="T78" fmla="*/ 1955 w 5124"/>
                <a:gd name="T79" fmla="*/ 5051 h 5124"/>
                <a:gd name="T80" fmla="*/ 1399 w 5124"/>
                <a:gd name="T81" fmla="*/ 4845 h 5124"/>
                <a:gd name="T82" fmla="*/ 911 w 5124"/>
                <a:gd name="T83" fmla="*/ 4520 h 5124"/>
                <a:gd name="T84" fmla="*/ 512 w 5124"/>
                <a:gd name="T85" fmla="*/ 4098 h 5124"/>
                <a:gd name="T86" fmla="*/ 216 w 5124"/>
                <a:gd name="T87" fmla="*/ 3591 h 5124"/>
                <a:gd name="T88" fmla="*/ 42 w 5124"/>
                <a:gd name="T89" fmla="*/ 3022 h 5124"/>
                <a:gd name="T90" fmla="*/ 5 w 5124"/>
                <a:gd name="T91" fmla="*/ 2407 h 5124"/>
                <a:gd name="T92" fmla="*/ 113 w 5124"/>
                <a:gd name="T93" fmla="*/ 1810 h 5124"/>
                <a:gd name="T94" fmla="*/ 351 w 5124"/>
                <a:gd name="T95" fmla="*/ 1270 h 5124"/>
                <a:gd name="T96" fmla="*/ 700 w 5124"/>
                <a:gd name="T97" fmla="*/ 803 h 5124"/>
                <a:gd name="T98" fmla="*/ 1146 w 5124"/>
                <a:gd name="T99" fmla="*/ 429 h 5124"/>
                <a:gd name="T100" fmla="*/ 1669 w 5124"/>
                <a:gd name="T101" fmla="*/ 160 h 5124"/>
                <a:gd name="T102" fmla="*/ 2253 w 5124"/>
                <a:gd name="T103" fmla="*/ 19 h 5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4" h="5124">
                  <a:moveTo>
                    <a:pt x="2560" y="335"/>
                  </a:moveTo>
                  <a:lnTo>
                    <a:pt x="2416" y="340"/>
                  </a:lnTo>
                  <a:lnTo>
                    <a:pt x="2272" y="354"/>
                  </a:lnTo>
                  <a:lnTo>
                    <a:pt x="2132" y="377"/>
                  </a:lnTo>
                  <a:lnTo>
                    <a:pt x="1994" y="410"/>
                  </a:lnTo>
                  <a:lnTo>
                    <a:pt x="1859" y="450"/>
                  </a:lnTo>
                  <a:lnTo>
                    <a:pt x="1728" y="498"/>
                  </a:lnTo>
                  <a:lnTo>
                    <a:pt x="1601" y="554"/>
                  </a:lnTo>
                  <a:lnTo>
                    <a:pt x="1480" y="618"/>
                  </a:lnTo>
                  <a:lnTo>
                    <a:pt x="1362" y="688"/>
                  </a:lnTo>
                  <a:lnTo>
                    <a:pt x="1248" y="765"/>
                  </a:lnTo>
                  <a:lnTo>
                    <a:pt x="1140" y="851"/>
                  </a:lnTo>
                  <a:lnTo>
                    <a:pt x="1037" y="941"/>
                  </a:lnTo>
                  <a:lnTo>
                    <a:pt x="941" y="1037"/>
                  </a:lnTo>
                  <a:lnTo>
                    <a:pt x="851" y="1140"/>
                  </a:lnTo>
                  <a:lnTo>
                    <a:pt x="765" y="1248"/>
                  </a:lnTo>
                  <a:lnTo>
                    <a:pt x="688" y="1362"/>
                  </a:lnTo>
                  <a:lnTo>
                    <a:pt x="618" y="1480"/>
                  </a:lnTo>
                  <a:lnTo>
                    <a:pt x="554" y="1602"/>
                  </a:lnTo>
                  <a:lnTo>
                    <a:pt x="498" y="1728"/>
                  </a:lnTo>
                  <a:lnTo>
                    <a:pt x="450" y="1859"/>
                  </a:lnTo>
                  <a:lnTo>
                    <a:pt x="410" y="1994"/>
                  </a:lnTo>
                  <a:lnTo>
                    <a:pt x="377" y="2132"/>
                  </a:lnTo>
                  <a:lnTo>
                    <a:pt x="354" y="2272"/>
                  </a:lnTo>
                  <a:lnTo>
                    <a:pt x="340" y="2416"/>
                  </a:lnTo>
                  <a:lnTo>
                    <a:pt x="335" y="2562"/>
                  </a:lnTo>
                  <a:lnTo>
                    <a:pt x="340" y="2708"/>
                  </a:lnTo>
                  <a:lnTo>
                    <a:pt x="354" y="2852"/>
                  </a:lnTo>
                  <a:lnTo>
                    <a:pt x="377" y="2992"/>
                  </a:lnTo>
                  <a:lnTo>
                    <a:pt x="410" y="3130"/>
                  </a:lnTo>
                  <a:lnTo>
                    <a:pt x="450" y="3265"/>
                  </a:lnTo>
                  <a:lnTo>
                    <a:pt x="498" y="3396"/>
                  </a:lnTo>
                  <a:lnTo>
                    <a:pt x="554" y="3522"/>
                  </a:lnTo>
                  <a:lnTo>
                    <a:pt x="618" y="3644"/>
                  </a:lnTo>
                  <a:lnTo>
                    <a:pt x="688" y="3762"/>
                  </a:lnTo>
                  <a:lnTo>
                    <a:pt x="765" y="3876"/>
                  </a:lnTo>
                  <a:lnTo>
                    <a:pt x="851" y="3984"/>
                  </a:lnTo>
                  <a:lnTo>
                    <a:pt x="941" y="4087"/>
                  </a:lnTo>
                  <a:lnTo>
                    <a:pt x="1037" y="4183"/>
                  </a:lnTo>
                  <a:lnTo>
                    <a:pt x="1140" y="4273"/>
                  </a:lnTo>
                  <a:lnTo>
                    <a:pt x="1248" y="4359"/>
                  </a:lnTo>
                  <a:lnTo>
                    <a:pt x="1362" y="4436"/>
                  </a:lnTo>
                  <a:lnTo>
                    <a:pt x="1480" y="4506"/>
                  </a:lnTo>
                  <a:lnTo>
                    <a:pt x="1601" y="4570"/>
                  </a:lnTo>
                  <a:lnTo>
                    <a:pt x="1728" y="4626"/>
                  </a:lnTo>
                  <a:lnTo>
                    <a:pt x="1859" y="4674"/>
                  </a:lnTo>
                  <a:lnTo>
                    <a:pt x="1994" y="4714"/>
                  </a:lnTo>
                  <a:lnTo>
                    <a:pt x="2132" y="4747"/>
                  </a:lnTo>
                  <a:lnTo>
                    <a:pt x="2272" y="4770"/>
                  </a:lnTo>
                  <a:lnTo>
                    <a:pt x="2416" y="4784"/>
                  </a:lnTo>
                  <a:lnTo>
                    <a:pt x="2560" y="4789"/>
                  </a:lnTo>
                  <a:lnTo>
                    <a:pt x="2708" y="4784"/>
                  </a:lnTo>
                  <a:lnTo>
                    <a:pt x="2852" y="4770"/>
                  </a:lnTo>
                  <a:lnTo>
                    <a:pt x="2992" y="4747"/>
                  </a:lnTo>
                  <a:lnTo>
                    <a:pt x="3130" y="4714"/>
                  </a:lnTo>
                  <a:lnTo>
                    <a:pt x="3265" y="4674"/>
                  </a:lnTo>
                  <a:lnTo>
                    <a:pt x="3396" y="4626"/>
                  </a:lnTo>
                  <a:lnTo>
                    <a:pt x="3522" y="4570"/>
                  </a:lnTo>
                  <a:lnTo>
                    <a:pt x="3644" y="4506"/>
                  </a:lnTo>
                  <a:lnTo>
                    <a:pt x="3762" y="4436"/>
                  </a:lnTo>
                  <a:lnTo>
                    <a:pt x="3876" y="4359"/>
                  </a:lnTo>
                  <a:lnTo>
                    <a:pt x="3984" y="4273"/>
                  </a:lnTo>
                  <a:lnTo>
                    <a:pt x="4087" y="4183"/>
                  </a:lnTo>
                  <a:lnTo>
                    <a:pt x="4183" y="4087"/>
                  </a:lnTo>
                  <a:lnTo>
                    <a:pt x="4273" y="3984"/>
                  </a:lnTo>
                  <a:lnTo>
                    <a:pt x="4359" y="3876"/>
                  </a:lnTo>
                  <a:lnTo>
                    <a:pt x="4436" y="3762"/>
                  </a:lnTo>
                  <a:lnTo>
                    <a:pt x="4506" y="3644"/>
                  </a:lnTo>
                  <a:lnTo>
                    <a:pt x="4570" y="3522"/>
                  </a:lnTo>
                  <a:lnTo>
                    <a:pt x="4626" y="3396"/>
                  </a:lnTo>
                  <a:lnTo>
                    <a:pt x="4674" y="3265"/>
                  </a:lnTo>
                  <a:lnTo>
                    <a:pt x="4714" y="3130"/>
                  </a:lnTo>
                  <a:lnTo>
                    <a:pt x="4747" y="2992"/>
                  </a:lnTo>
                  <a:lnTo>
                    <a:pt x="4770" y="2852"/>
                  </a:lnTo>
                  <a:lnTo>
                    <a:pt x="4784" y="2708"/>
                  </a:lnTo>
                  <a:lnTo>
                    <a:pt x="4789" y="2562"/>
                  </a:lnTo>
                  <a:lnTo>
                    <a:pt x="4784" y="2416"/>
                  </a:lnTo>
                  <a:lnTo>
                    <a:pt x="4770" y="2272"/>
                  </a:lnTo>
                  <a:lnTo>
                    <a:pt x="4747" y="2132"/>
                  </a:lnTo>
                  <a:lnTo>
                    <a:pt x="4714" y="1994"/>
                  </a:lnTo>
                  <a:lnTo>
                    <a:pt x="4674" y="1859"/>
                  </a:lnTo>
                  <a:lnTo>
                    <a:pt x="4626" y="1728"/>
                  </a:lnTo>
                  <a:lnTo>
                    <a:pt x="4570" y="1602"/>
                  </a:lnTo>
                  <a:lnTo>
                    <a:pt x="4506" y="1480"/>
                  </a:lnTo>
                  <a:lnTo>
                    <a:pt x="4436" y="1362"/>
                  </a:lnTo>
                  <a:lnTo>
                    <a:pt x="4359" y="1248"/>
                  </a:lnTo>
                  <a:lnTo>
                    <a:pt x="4273" y="1140"/>
                  </a:lnTo>
                  <a:lnTo>
                    <a:pt x="4183" y="1037"/>
                  </a:lnTo>
                  <a:lnTo>
                    <a:pt x="4087" y="941"/>
                  </a:lnTo>
                  <a:lnTo>
                    <a:pt x="3984" y="851"/>
                  </a:lnTo>
                  <a:lnTo>
                    <a:pt x="3876" y="765"/>
                  </a:lnTo>
                  <a:lnTo>
                    <a:pt x="3762" y="688"/>
                  </a:lnTo>
                  <a:lnTo>
                    <a:pt x="3644" y="618"/>
                  </a:lnTo>
                  <a:lnTo>
                    <a:pt x="3522" y="554"/>
                  </a:lnTo>
                  <a:lnTo>
                    <a:pt x="3396" y="498"/>
                  </a:lnTo>
                  <a:lnTo>
                    <a:pt x="3265" y="450"/>
                  </a:lnTo>
                  <a:lnTo>
                    <a:pt x="3130" y="410"/>
                  </a:lnTo>
                  <a:lnTo>
                    <a:pt x="2992" y="377"/>
                  </a:lnTo>
                  <a:lnTo>
                    <a:pt x="2852" y="354"/>
                  </a:lnTo>
                  <a:lnTo>
                    <a:pt x="2708" y="340"/>
                  </a:lnTo>
                  <a:lnTo>
                    <a:pt x="2560" y="335"/>
                  </a:lnTo>
                  <a:close/>
                  <a:moveTo>
                    <a:pt x="2560" y="0"/>
                  </a:moveTo>
                  <a:lnTo>
                    <a:pt x="2717" y="5"/>
                  </a:lnTo>
                  <a:lnTo>
                    <a:pt x="2871" y="19"/>
                  </a:lnTo>
                  <a:lnTo>
                    <a:pt x="3022" y="42"/>
                  </a:lnTo>
                  <a:lnTo>
                    <a:pt x="3169" y="73"/>
                  </a:lnTo>
                  <a:lnTo>
                    <a:pt x="3314" y="113"/>
                  </a:lnTo>
                  <a:lnTo>
                    <a:pt x="3455" y="160"/>
                  </a:lnTo>
                  <a:lnTo>
                    <a:pt x="3591" y="216"/>
                  </a:lnTo>
                  <a:lnTo>
                    <a:pt x="3725" y="279"/>
                  </a:lnTo>
                  <a:lnTo>
                    <a:pt x="3854" y="351"/>
                  </a:lnTo>
                  <a:lnTo>
                    <a:pt x="3978" y="429"/>
                  </a:lnTo>
                  <a:lnTo>
                    <a:pt x="4098" y="512"/>
                  </a:lnTo>
                  <a:lnTo>
                    <a:pt x="4211" y="604"/>
                  </a:lnTo>
                  <a:lnTo>
                    <a:pt x="4320" y="700"/>
                  </a:lnTo>
                  <a:lnTo>
                    <a:pt x="4424" y="803"/>
                  </a:lnTo>
                  <a:lnTo>
                    <a:pt x="4520" y="913"/>
                  </a:lnTo>
                  <a:lnTo>
                    <a:pt x="4612" y="1026"/>
                  </a:lnTo>
                  <a:lnTo>
                    <a:pt x="4695" y="1146"/>
                  </a:lnTo>
                  <a:lnTo>
                    <a:pt x="4773" y="1270"/>
                  </a:lnTo>
                  <a:lnTo>
                    <a:pt x="4845" y="1399"/>
                  </a:lnTo>
                  <a:lnTo>
                    <a:pt x="4908" y="1533"/>
                  </a:lnTo>
                  <a:lnTo>
                    <a:pt x="4964" y="1669"/>
                  </a:lnTo>
                  <a:lnTo>
                    <a:pt x="5011" y="1810"/>
                  </a:lnTo>
                  <a:lnTo>
                    <a:pt x="5051" y="1955"/>
                  </a:lnTo>
                  <a:lnTo>
                    <a:pt x="5082" y="2102"/>
                  </a:lnTo>
                  <a:lnTo>
                    <a:pt x="5105" y="2253"/>
                  </a:lnTo>
                  <a:lnTo>
                    <a:pt x="5119" y="2407"/>
                  </a:lnTo>
                  <a:lnTo>
                    <a:pt x="5124" y="2562"/>
                  </a:lnTo>
                  <a:lnTo>
                    <a:pt x="5119" y="2717"/>
                  </a:lnTo>
                  <a:lnTo>
                    <a:pt x="5105" y="2871"/>
                  </a:lnTo>
                  <a:lnTo>
                    <a:pt x="5082" y="3022"/>
                  </a:lnTo>
                  <a:lnTo>
                    <a:pt x="5051" y="3169"/>
                  </a:lnTo>
                  <a:lnTo>
                    <a:pt x="5011" y="3314"/>
                  </a:lnTo>
                  <a:lnTo>
                    <a:pt x="4964" y="3455"/>
                  </a:lnTo>
                  <a:lnTo>
                    <a:pt x="4908" y="3591"/>
                  </a:lnTo>
                  <a:lnTo>
                    <a:pt x="4845" y="3725"/>
                  </a:lnTo>
                  <a:lnTo>
                    <a:pt x="4773" y="3854"/>
                  </a:lnTo>
                  <a:lnTo>
                    <a:pt x="4695" y="3978"/>
                  </a:lnTo>
                  <a:lnTo>
                    <a:pt x="4612" y="4098"/>
                  </a:lnTo>
                  <a:lnTo>
                    <a:pt x="4520" y="4211"/>
                  </a:lnTo>
                  <a:lnTo>
                    <a:pt x="4424" y="4321"/>
                  </a:lnTo>
                  <a:lnTo>
                    <a:pt x="4320" y="4424"/>
                  </a:lnTo>
                  <a:lnTo>
                    <a:pt x="4211" y="4520"/>
                  </a:lnTo>
                  <a:lnTo>
                    <a:pt x="4098" y="4612"/>
                  </a:lnTo>
                  <a:lnTo>
                    <a:pt x="3978" y="4695"/>
                  </a:lnTo>
                  <a:lnTo>
                    <a:pt x="3854" y="4773"/>
                  </a:lnTo>
                  <a:lnTo>
                    <a:pt x="3725" y="4845"/>
                  </a:lnTo>
                  <a:lnTo>
                    <a:pt x="3591" y="4908"/>
                  </a:lnTo>
                  <a:lnTo>
                    <a:pt x="3455" y="4964"/>
                  </a:lnTo>
                  <a:lnTo>
                    <a:pt x="3314" y="5011"/>
                  </a:lnTo>
                  <a:lnTo>
                    <a:pt x="3169" y="5051"/>
                  </a:lnTo>
                  <a:lnTo>
                    <a:pt x="3022" y="5082"/>
                  </a:lnTo>
                  <a:lnTo>
                    <a:pt x="2871" y="5105"/>
                  </a:lnTo>
                  <a:lnTo>
                    <a:pt x="2717" y="5119"/>
                  </a:lnTo>
                  <a:lnTo>
                    <a:pt x="2560" y="5124"/>
                  </a:lnTo>
                  <a:lnTo>
                    <a:pt x="2407" y="5119"/>
                  </a:lnTo>
                  <a:lnTo>
                    <a:pt x="2253" y="5105"/>
                  </a:lnTo>
                  <a:lnTo>
                    <a:pt x="2102" y="5082"/>
                  </a:lnTo>
                  <a:lnTo>
                    <a:pt x="1955" y="5051"/>
                  </a:lnTo>
                  <a:lnTo>
                    <a:pt x="1810" y="5011"/>
                  </a:lnTo>
                  <a:lnTo>
                    <a:pt x="1669" y="4964"/>
                  </a:lnTo>
                  <a:lnTo>
                    <a:pt x="1531" y="4908"/>
                  </a:lnTo>
                  <a:lnTo>
                    <a:pt x="1399" y="4845"/>
                  </a:lnTo>
                  <a:lnTo>
                    <a:pt x="1270" y="4773"/>
                  </a:lnTo>
                  <a:lnTo>
                    <a:pt x="1146" y="4695"/>
                  </a:lnTo>
                  <a:lnTo>
                    <a:pt x="1026" y="4612"/>
                  </a:lnTo>
                  <a:lnTo>
                    <a:pt x="911" y="4520"/>
                  </a:lnTo>
                  <a:lnTo>
                    <a:pt x="803" y="4424"/>
                  </a:lnTo>
                  <a:lnTo>
                    <a:pt x="700" y="4321"/>
                  </a:lnTo>
                  <a:lnTo>
                    <a:pt x="604" y="4211"/>
                  </a:lnTo>
                  <a:lnTo>
                    <a:pt x="512" y="4098"/>
                  </a:lnTo>
                  <a:lnTo>
                    <a:pt x="429" y="3978"/>
                  </a:lnTo>
                  <a:lnTo>
                    <a:pt x="351" y="3854"/>
                  </a:lnTo>
                  <a:lnTo>
                    <a:pt x="279" y="3725"/>
                  </a:lnTo>
                  <a:lnTo>
                    <a:pt x="216" y="3591"/>
                  </a:lnTo>
                  <a:lnTo>
                    <a:pt x="160" y="3455"/>
                  </a:lnTo>
                  <a:lnTo>
                    <a:pt x="113" y="3314"/>
                  </a:lnTo>
                  <a:lnTo>
                    <a:pt x="73" y="3169"/>
                  </a:lnTo>
                  <a:lnTo>
                    <a:pt x="42" y="3022"/>
                  </a:lnTo>
                  <a:lnTo>
                    <a:pt x="19" y="2871"/>
                  </a:lnTo>
                  <a:lnTo>
                    <a:pt x="5" y="2717"/>
                  </a:lnTo>
                  <a:lnTo>
                    <a:pt x="0" y="2562"/>
                  </a:lnTo>
                  <a:lnTo>
                    <a:pt x="5" y="2407"/>
                  </a:lnTo>
                  <a:lnTo>
                    <a:pt x="19" y="2253"/>
                  </a:lnTo>
                  <a:lnTo>
                    <a:pt x="42" y="2102"/>
                  </a:lnTo>
                  <a:lnTo>
                    <a:pt x="73" y="1955"/>
                  </a:lnTo>
                  <a:lnTo>
                    <a:pt x="113" y="1810"/>
                  </a:lnTo>
                  <a:lnTo>
                    <a:pt x="160" y="1669"/>
                  </a:lnTo>
                  <a:lnTo>
                    <a:pt x="216" y="1533"/>
                  </a:lnTo>
                  <a:lnTo>
                    <a:pt x="279" y="1399"/>
                  </a:lnTo>
                  <a:lnTo>
                    <a:pt x="351" y="1270"/>
                  </a:lnTo>
                  <a:lnTo>
                    <a:pt x="429" y="1146"/>
                  </a:lnTo>
                  <a:lnTo>
                    <a:pt x="512" y="1026"/>
                  </a:lnTo>
                  <a:lnTo>
                    <a:pt x="604" y="913"/>
                  </a:lnTo>
                  <a:lnTo>
                    <a:pt x="700" y="803"/>
                  </a:lnTo>
                  <a:lnTo>
                    <a:pt x="803" y="700"/>
                  </a:lnTo>
                  <a:lnTo>
                    <a:pt x="911" y="604"/>
                  </a:lnTo>
                  <a:lnTo>
                    <a:pt x="1026" y="512"/>
                  </a:lnTo>
                  <a:lnTo>
                    <a:pt x="1146" y="429"/>
                  </a:lnTo>
                  <a:lnTo>
                    <a:pt x="1270" y="351"/>
                  </a:lnTo>
                  <a:lnTo>
                    <a:pt x="1399" y="279"/>
                  </a:lnTo>
                  <a:lnTo>
                    <a:pt x="1531" y="216"/>
                  </a:lnTo>
                  <a:lnTo>
                    <a:pt x="1669" y="160"/>
                  </a:lnTo>
                  <a:lnTo>
                    <a:pt x="1810" y="113"/>
                  </a:lnTo>
                  <a:lnTo>
                    <a:pt x="1955" y="73"/>
                  </a:lnTo>
                  <a:lnTo>
                    <a:pt x="2102" y="42"/>
                  </a:lnTo>
                  <a:lnTo>
                    <a:pt x="2253" y="19"/>
                  </a:lnTo>
                  <a:lnTo>
                    <a:pt x="2407" y="5"/>
                  </a:lnTo>
                  <a:lnTo>
                    <a:pt x="2560" y="0"/>
                  </a:lnTo>
                  <a:close/>
                </a:path>
              </a:pathLst>
            </a:custGeom>
            <a:grpFill/>
            <a:ln w="0">
              <a:noFill/>
              <a:prstDash val="solid"/>
              <a:round/>
              <a:headEnd/>
              <a:tailEnd/>
            </a:ln>
          </p:spPr>
          <p:txBody>
            <a:bodyPr vert="horz" wrap="square" lIns="130032" tIns="65016" rIns="130032" bIns="65016" numCol="1" rtlCol="0" anchor="t" anchorCtr="0" compatLnSpc="1">
              <a:prstTxWarp prst="textNoShape">
                <a:avLst/>
              </a:prstTxWarp>
            </a:bodyPr>
            <a:lstStyle/>
            <a:p>
              <a:pPr rtl="0"/>
              <a:endParaRPr lang="en-US" sz="1600"/>
            </a:p>
          </p:txBody>
        </p:sp>
        <p:sp>
          <p:nvSpPr>
            <p:cNvPr id="163" name="Freeform 7">
              <a:extLst>
                <a:ext uri="{FF2B5EF4-FFF2-40B4-BE49-F238E27FC236}">
                  <a16:creationId xmlns:a16="http://schemas.microsoft.com/office/drawing/2014/main" id="{F9403130-9CEB-564E-9F23-9150E0595E77}"/>
                </a:ext>
              </a:extLst>
            </p:cNvPr>
            <p:cNvSpPr>
              <a:spLocks/>
            </p:cNvSpPr>
            <p:nvPr/>
          </p:nvSpPr>
          <p:spPr bwMode="auto">
            <a:xfrm>
              <a:off x="3867151" y="1866901"/>
              <a:ext cx="1409700" cy="1409700"/>
            </a:xfrm>
            <a:custGeom>
              <a:avLst/>
              <a:gdLst>
                <a:gd name="T0" fmla="*/ 200 w 1776"/>
                <a:gd name="T1" fmla="*/ 3 h 1776"/>
                <a:gd name="T2" fmla="*/ 261 w 1776"/>
                <a:gd name="T3" fmla="*/ 28 h 1776"/>
                <a:gd name="T4" fmla="*/ 888 w 1776"/>
                <a:gd name="T5" fmla="*/ 650 h 1776"/>
                <a:gd name="T6" fmla="*/ 1515 w 1776"/>
                <a:gd name="T7" fmla="*/ 28 h 1776"/>
                <a:gd name="T8" fmla="*/ 1576 w 1776"/>
                <a:gd name="T9" fmla="*/ 3 h 1776"/>
                <a:gd name="T10" fmla="*/ 1640 w 1776"/>
                <a:gd name="T11" fmla="*/ 3 h 1776"/>
                <a:gd name="T12" fmla="*/ 1700 w 1776"/>
                <a:gd name="T13" fmla="*/ 28 h 1776"/>
                <a:gd name="T14" fmla="*/ 1748 w 1776"/>
                <a:gd name="T15" fmla="*/ 76 h 1776"/>
                <a:gd name="T16" fmla="*/ 1773 w 1776"/>
                <a:gd name="T17" fmla="*/ 136 h 1776"/>
                <a:gd name="T18" fmla="*/ 1773 w 1776"/>
                <a:gd name="T19" fmla="*/ 200 h 1776"/>
                <a:gd name="T20" fmla="*/ 1748 w 1776"/>
                <a:gd name="T21" fmla="*/ 261 h 1776"/>
                <a:gd name="T22" fmla="*/ 1126 w 1776"/>
                <a:gd name="T23" fmla="*/ 888 h 1776"/>
                <a:gd name="T24" fmla="*/ 1748 w 1776"/>
                <a:gd name="T25" fmla="*/ 1515 h 1776"/>
                <a:gd name="T26" fmla="*/ 1773 w 1776"/>
                <a:gd name="T27" fmla="*/ 1576 h 1776"/>
                <a:gd name="T28" fmla="*/ 1773 w 1776"/>
                <a:gd name="T29" fmla="*/ 1640 h 1776"/>
                <a:gd name="T30" fmla="*/ 1748 w 1776"/>
                <a:gd name="T31" fmla="*/ 1700 h 1776"/>
                <a:gd name="T32" fmla="*/ 1700 w 1776"/>
                <a:gd name="T33" fmla="*/ 1748 h 1776"/>
                <a:gd name="T34" fmla="*/ 1640 w 1776"/>
                <a:gd name="T35" fmla="*/ 1773 h 1776"/>
                <a:gd name="T36" fmla="*/ 1576 w 1776"/>
                <a:gd name="T37" fmla="*/ 1773 h 1776"/>
                <a:gd name="T38" fmla="*/ 1515 w 1776"/>
                <a:gd name="T39" fmla="*/ 1748 h 1776"/>
                <a:gd name="T40" fmla="*/ 888 w 1776"/>
                <a:gd name="T41" fmla="*/ 1126 h 1776"/>
                <a:gd name="T42" fmla="*/ 261 w 1776"/>
                <a:gd name="T43" fmla="*/ 1748 h 1776"/>
                <a:gd name="T44" fmla="*/ 200 w 1776"/>
                <a:gd name="T45" fmla="*/ 1773 h 1776"/>
                <a:gd name="T46" fmla="*/ 136 w 1776"/>
                <a:gd name="T47" fmla="*/ 1773 h 1776"/>
                <a:gd name="T48" fmla="*/ 76 w 1776"/>
                <a:gd name="T49" fmla="*/ 1748 h 1776"/>
                <a:gd name="T50" fmla="*/ 28 w 1776"/>
                <a:gd name="T51" fmla="*/ 1700 h 1776"/>
                <a:gd name="T52" fmla="*/ 3 w 1776"/>
                <a:gd name="T53" fmla="*/ 1640 h 1776"/>
                <a:gd name="T54" fmla="*/ 3 w 1776"/>
                <a:gd name="T55" fmla="*/ 1576 h 1776"/>
                <a:gd name="T56" fmla="*/ 28 w 1776"/>
                <a:gd name="T57" fmla="*/ 1515 h 1776"/>
                <a:gd name="T58" fmla="*/ 650 w 1776"/>
                <a:gd name="T59" fmla="*/ 888 h 1776"/>
                <a:gd name="T60" fmla="*/ 28 w 1776"/>
                <a:gd name="T61" fmla="*/ 261 h 1776"/>
                <a:gd name="T62" fmla="*/ 3 w 1776"/>
                <a:gd name="T63" fmla="*/ 200 h 1776"/>
                <a:gd name="T64" fmla="*/ 3 w 1776"/>
                <a:gd name="T65" fmla="*/ 136 h 1776"/>
                <a:gd name="T66" fmla="*/ 28 w 1776"/>
                <a:gd name="T67" fmla="*/ 76 h 1776"/>
                <a:gd name="T68" fmla="*/ 76 w 1776"/>
                <a:gd name="T69" fmla="*/ 28 h 1776"/>
                <a:gd name="T70" fmla="*/ 136 w 1776"/>
                <a:gd name="T71" fmla="*/ 3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76" h="1776">
                  <a:moveTo>
                    <a:pt x="168" y="0"/>
                  </a:moveTo>
                  <a:lnTo>
                    <a:pt x="200" y="3"/>
                  </a:lnTo>
                  <a:lnTo>
                    <a:pt x="231" y="12"/>
                  </a:lnTo>
                  <a:lnTo>
                    <a:pt x="261" y="28"/>
                  </a:lnTo>
                  <a:lnTo>
                    <a:pt x="287" y="50"/>
                  </a:lnTo>
                  <a:lnTo>
                    <a:pt x="888" y="650"/>
                  </a:lnTo>
                  <a:lnTo>
                    <a:pt x="1489" y="50"/>
                  </a:lnTo>
                  <a:lnTo>
                    <a:pt x="1515" y="28"/>
                  </a:lnTo>
                  <a:lnTo>
                    <a:pt x="1545" y="12"/>
                  </a:lnTo>
                  <a:lnTo>
                    <a:pt x="1576" y="3"/>
                  </a:lnTo>
                  <a:lnTo>
                    <a:pt x="1608" y="0"/>
                  </a:lnTo>
                  <a:lnTo>
                    <a:pt x="1640" y="3"/>
                  </a:lnTo>
                  <a:lnTo>
                    <a:pt x="1671" y="12"/>
                  </a:lnTo>
                  <a:lnTo>
                    <a:pt x="1700" y="28"/>
                  </a:lnTo>
                  <a:lnTo>
                    <a:pt x="1726" y="50"/>
                  </a:lnTo>
                  <a:lnTo>
                    <a:pt x="1748" y="76"/>
                  </a:lnTo>
                  <a:lnTo>
                    <a:pt x="1764" y="105"/>
                  </a:lnTo>
                  <a:lnTo>
                    <a:pt x="1773" y="136"/>
                  </a:lnTo>
                  <a:lnTo>
                    <a:pt x="1776" y="168"/>
                  </a:lnTo>
                  <a:lnTo>
                    <a:pt x="1773" y="200"/>
                  </a:lnTo>
                  <a:lnTo>
                    <a:pt x="1764" y="231"/>
                  </a:lnTo>
                  <a:lnTo>
                    <a:pt x="1748" y="261"/>
                  </a:lnTo>
                  <a:lnTo>
                    <a:pt x="1726" y="287"/>
                  </a:lnTo>
                  <a:lnTo>
                    <a:pt x="1126" y="888"/>
                  </a:lnTo>
                  <a:lnTo>
                    <a:pt x="1726" y="1489"/>
                  </a:lnTo>
                  <a:lnTo>
                    <a:pt x="1748" y="1515"/>
                  </a:lnTo>
                  <a:lnTo>
                    <a:pt x="1764" y="1545"/>
                  </a:lnTo>
                  <a:lnTo>
                    <a:pt x="1773" y="1576"/>
                  </a:lnTo>
                  <a:lnTo>
                    <a:pt x="1776" y="1608"/>
                  </a:lnTo>
                  <a:lnTo>
                    <a:pt x="1773" y="1640"/>
                  </a:lnTo>
                  <a:lnTo>
                    <a:pt x="1764" y="1671"/>
                  </a:lnTo>
                  <a:lnTo>
                    <a:pt x="1748" y="1700"/>
                  </a:lnTo>
                  <a:lnTo>
                    <a:pt x="1726" y="1726"/>
                  </a:lnTo>
                  <a:lnTo>
                    <a:pt x="1700" y="1748"/>
                  </a:lnTo>
                  <a:lnTo>
                    <a:pt x="1671" y="1764"/>
                  </a:lnTo>
                  <a:lnTo>
                    <a:pt x="1640" y="1773"/>
                  </a:lnTo>
                  <a:lnTo>
                    <a:pt x="1608" y="1776"/>
                  </a:lnTo>
                  <a:lnTo>
                    <a:pt x="1576" y="1773"/>
                  </a:lnTo>
                  <a:lnTo>
                    <a:pt x="1545" y="1764"/>
                  </a:lnTo>
                  <a:lnTo>
                    <a:pt x="1515" y="1748"/>
                  </a:lnTo>
                  <a:lnTo>
                    <a:pt x="1489" y="1726"/>
                  </a:lnTo>
                  <a:lnTo>
                    <a:pt x="888" y="1126"/>
                  </a:lnTo>
                  <a:lnTo>
                    <a:pt x="287" y="1726"/>
                  </a:lnTo>
                  <a:lnTo>
                    <a:pt x="261" y="1748"/>
                  </a:lnTo>
                  <a:lnTo>
                    <a:pt x="231" y="1764"/>
                  </a:lnTo>
                  <a:lnTo>
                    <a:pt x="200" y="1773"/>
                  </a:lnTo>
                  <a:lnTo>
                    <a:pt x="168" y="1776"/>
                  </a:lnTo>
                  <a:lnTo>
                    <a:pt x="136" y="1773"/>
                  </a:lnTo>
                  <a:lnTo>
                    <a:pt x="105" y="1764"/>
                  </a:lnTo>
                  <a:lnTo>
                    <a:pt x="76" y="1748"/>
                  </a:lnTo>
                  <a:lnTo>
                    <a:pt x="50" y="1726"/>
                  </a:lnTo>
                  <a:lnTo>
                    <a:pt x="28" y="1700"/>
                  </a:lnTo>
                  <a:lnTo>
                    <a:pt x="12" y="1671"/>
                  </a:lnTo>
                  <a:lnTo>
                    <a:pt x="3" y="1640"/>
                  </a:lnTo>
                  <a:lnTo>
                    <a:pt x="0" y="1608"/>
                  </a:lnTo>
                  <a:lnTo>
                    <a:pt x="3" y="1576"/>
                  </a:lnTo>
                  <a:lnTo>
                    <a:pt x="12" y="1545"/>
                  </a:lnTo>
                  <a:lnTo>
                    <a:pt x="28" y="1515"/>
                  </a:lnTo>
                  <a:lnTo>
                    <a:pt x="50" y="1489"/>
                  </a:lnTo>
                  <a:lnTo>
                    <a:pt x="650" y="888"/>
                  </a:lnTo>
                  <a:lnTo>
                    <a:pt x="50" y="287"/>
                  </a:lnTo>
                  <a:lnTo>
                    <a:pt x="28" y="261"/>
                  </a:lnTo>
                  <a:lnTo>
                    <a:pt x="12" y="231"/>
                  </a:lnTo>
                  <a:lnTo>
                    <a:pt x="3" y="200"/>
                  </a:lnTo>
                  <a:lnTo>
                    <a:pt x="0" y="168"/>
                  </a:lnTo>
                  <a:lnTo>
                    <a:pt x="3" y="136"/>
                  </a:lnTo>
                  <a:lnTo>
                    <a:pt x="12" y="105"/>
                  </a:lnTo>
                  <a:lnTo>
                    <a:pt x="28" y="76"/>
                  </a:lnTo>
                  <a:lnTo>
                    <a:pt x="50" y="50"/>
                  </a:lnTo>
                  <a:lnTo>
                    <a:pt x="76" y="28"/>
                  </a:lnTo>
                  <a:lnTo>
                    <a:pt x="105" y="12"/>
                  </a:lnTo>
                  <a:lnTo>
                    <a:pt x="136" y="3"/>
                  </a:lnTo>
                  <a:lnTo>
                    <a:pt x="168" y="0"/>
                  </a:lnTo>
                  <a:close/>
                </a:path>
              </a:pathLst>
            </a:custGeom>
            <a:grpFill/>
            <a:ln w="0">
              <a:noFill/>
              <a:prstDash val="solid"/>
              <a:round/>
              <a:headEnd/>
              <a:tailEnd/>
            </a:ln>
          </p:spPr>
          <p:txBody>
            <a:bodyPr vert="horz" wrap="square" lIns="130032" tIns="65016" rIns="130032" bIns="65016" numCol="1" rtlCol="0" anchor="t" anchorCtr="0" compatLnSpc="1">
              <a:prstTxWarp prst="textNoShape">
                <a:avLst/>
              </a:prstTxWarp>
            </a:bodyPr>
            <a:lstStyle/>
            <a:p>
              <a:pPr rtl="0"/>
              <a:endParaRPr lang="en-US" sz="1600"/>
            </a:p>
          </p:txBody>
        </p:sp>
      </p:grpSp>
      <p:grpSp>
        <p:nvGrpSpPr>
          <p:cNvPr id="164" name="Group 163">
            <a:extLst>
              <a:ext uri="{FF2B5EF4-FFF2-40B4-BE49-F238E27FC236}">
                <a16:creationId xmlns:a16="http://schemas.microsoft.com/office/drawing/2014/main" id="{A031E606-F4ED-D34A-BFE0-D033813FF311}"/>
              </a:ext>
            </a:extLst>
          </p:cNvPr>
          <p:cNvGrpSpPr>
            <a:grpSpLocks noChangeAspect="1"/>
          </p:cNvGrpSpPr>
          <p:nvPr>
            <p:custDataLst>
              <p:tags r:id="rId28"/>
            </p:custDataLst>
          </p:nvPr>
        </p:nvGrpSpPr>
        <p:grpSpPr>
          <a:xfrm>
            <a:off x="6423092" y="4628426"/>
            <a:ext cx="457205" cy="457200"/>
            <a:chOff x="2538413" y="538163"/>
            <a:chExt cx="4067175" cy="4067175"/>
          </a:xfrm>
          <a:solidFill>
            <a:srgbClr val="4F6CA1"/>
          </a:solidFill>
        </p:grpSpPr>
        <p:sp>
          <p:nvSpPr>
            <p:cNvPr id="165" name="Freeform 6">
              <a:extLst>
                <a:ext uri="{FF2B5EF4-FFF2-40B4-BE49-F238E27FC236}">
                  <a16:creationId xmlns:a16="http://schemas.microsoft.com/office/drawing/2014/main" id="{D3FE00A7-1832-0D4C-8712-51290EC5FDBE}"/>
                </a:ext>
              </a:extLst>
            </p:cNvPr>
            <p:cNvSpPr>
              <a:spLocks noEditPoints="1"/>
            </p:cNvSpPr>
            <p:nvPr/>
          </p:nvSpPr>
          <p:spPr bwMode="auto">
            <a:xfrm>
              <a:off x="2538413" y="538163"/>
              <a:ext cx="4067175" cy="4067175"/>
            </a:xfrm>
            <a:custGeom>
              <a:avLst/>
              <a:gdLst>
                <a:gd name="T0" fmla="*/ 2132 w 5124"/>
                <a:gd name="T1" fmla="*/ 377 h 5124"/>
                <a:gd name="T2" fmla="*/ 1601 w 5124"/>
                <a:gd name="T3" fmla="*/ 554 h 5124"/>
                <a:gd name="T4" fmla="*/ 1140 w 5124"/>
                <a:gd name="T5" fmla="*/ 851 h 5124"/>
                <a:gd name="T6" fmla="*/ 765 w 5124"/>
                <a:gd name="T7" fmla="*/ 1248 h 5124"/>
                <a:gd name="T8" fmla="*/ 498 w 5124"/>
                <a:gd name="T9" fmla="*/ 1728 h 5124"/>
                <a:gd name="T10" fmla="*/ 354 w 5124"/>
                <a:gd name="T11" fmla="*/ 2272 h 5124"/>
                <a:gd name="T12" fmla="*/ 354 w 5124"/>
                <a:gd name="T13" fmla="*/ 2852 h 5124"/>
                <a:gd name="T14" fmla="*/ 498 w 5124"/>
                <a:gd name="T15" fmla="*/ 3396 h 5124"/>
                <a:gd name="T16" fmla="*/ 765 w 5124"/>
                <a:gd name="T17" fmla="*/ 3876 h 5124"/>
                <a:gd name="T18" fmla="*/ 1140 w 5124"/>
                <a:gd name="T19" fmla="*/ 4273 h 5124"/>
                <a:gd name="T20" fmla="*/ 1601 w 5124"/>
                <a:gd name="T21" fmla="*/ 4570 h 5124"/>
                <a:gd name="T22" fmla="*/ 2132 w 5124"/>
                <a:gd name="T23" fmla="*/ 4747 h 5124"/>
                <a:gd name="T24" fmla="*/ 2708 w 5124"/>
                <a:gd name="T25" fmla="*/ 4784 h 5124"/>
                <a:gd name="T26" fmla="*/ 3265 w 5124"/>
                <a:gd name="T27" fmla="*/ 4674 h 5124"/>
                <a:gd name="T28" fmla="*/ 3762 w 5124"/>
                <a:gd name="T29" fmla="*/ 4436 h 5124"/>
                <a:gd name="T30" fmla="*/ 4183 w 5124"/>
                <a:gd name="T31" fmla="*/ 4087 h 5124"/>
                <a:gd name="T32" fmla="*/ 4506 w 5124"/>
                <a:gd name="T33" fmla="*/ 3644 h 5124"/>
                <a:gd name="T34" fmla="*/ 4714 w 5124"/>
                <a:gd name="T35" fmla="*/ 3130 h 5124"/>
                <a:gd name="T36" fmla="*/ 4789 w 5124"/>
                <a:gd name="T37" fmla="*/ 2562 h 5124"/>
                <a:gd name="T38" fmla="*/ 4714 w 5124"/>
                <a:gd name="T39" fmla="*/ 1994 h 5124"/>
                <a:gd name="T40" fmla="*/ 4506 w 5124"/>
                <a:gd name="T41" fmla="*/ 1480 h 5124"/>
                <a:gd name="T42" fmla="*/ 4183 w 5124"/>
                <a:gd name="T43" fmla="*/ 1037 h 5124"/>
                <a:gd name="T44" fmla="*/ 3762 w 5124"/>
                <a:gd name="T45" fmla="*/ 688 h 5124"/>
                <a:gd name="T46" fmla="*/ 3265 w 5124"/>
                <a:gd name="T47" fmla="*/ 450 h 5124"/>
                <a:gd name="T48" fmla="*/ 2708 w 5124"/>
                <a:gd name="T49" fmla="*/ 340 h 5124"/>
                <a:gd name="T50" fmla="*/ 2871 w 5124"/>
                <a:gd name="T51" fmla="*/ 19 h 5124"/>
                <a:gd name="T52" fmla="*/ 3455 w 5124"/>
                <a:gd name="T53" fmla="*/ 160 h 5124"/>
                <a:gd name="T54" fmla="*/ 3978 w 5124"/>
                <a:gd name="T55" fmla="*/ 429 h 5124"/>
                <a:gd name="T56" fmla="*/ 4424 w 5124"/>
                <a:gd name="T57" fmla="*/ 803 h 5124"/>
                <a:gd name="T58" fmla="*/ 4773 w 5124"/>
                <a:gd name="T59" fmla="*/ 1270 h 5124"/>
                <a:gd name="T60" fmla="*/ 5011 w 5124"/>
                <a:gd name="T61" fmla="*/ 1810 h 5124"/>
                <a:gd name="T62" fmla="*/ 5119 w 5124"/>
                <a:gd name="T63" fmla="*/ 2407 h 5124"/>
                <a:gd name="T64" fmla="*/ 5082 w 5124"/>
                <a:gd name="T65" fmla="*/ 3022 h 5124"/>
                <a:gd name="T66" fmla="*/ 4908 w 5124"/>
                <a:gd name="T67" fmla="*/ 3591 h 5124"/>
                <a:gd name="T68" fmla="*/ 4612 w 5124"/>
                <a:gd name="T69" fmla="*/ 4098 h 5124"/>
                <a:gd name="T70" fmla="*/ 4211 w 5124"/>
                <a:gd name="T71" fmla="*/ 4520 h 5124"/>
                <a:gd name="T72" fmla="*/ 3725 w 5124"/>
                <a:gd name="T73" fmla="*/ 4845 h 5124"/>
                <a:gd name="T74" fmla="*/ 3169 w 5124"/>
                <a:gd name="T75" fmla="*/ 5051 h 5124"/>
                <a:gd name="T76" fmla="*/ 2560 w 5124"/>
                <a:gd name="T77" fmla="*/ 5124 h 5124"/>
                <a:gd name="T78" fmla="*/ 1955 w 5124"/>
                <a:gd name="T79" fmla="*/ 5051 h 5124"/>
                <a:gd name="T80" fmla="*/ 1399 w 5124"/>
                <a:gd name="T81" fmla="*/ 4845 h 5124"/>
                <a:gd name="T82" fmla="*/ 911 w 5124"/>
                <a:gd name="T83" fmla="*/ 4520 h 5124"/>
                <a:gd name="T84" fmla="*/ 512 w 5124"/>
                <a:gd name="T85" fmla="*/ 4098 h 5124"/>
                <a:gd name="T86" fmla="*/ 216 w 5124"/>
                <a:gd name="T87" fmla="*/ 3591 h 5124"/>
                <a:gd name="T88" fmla="*/ 42 w 5124"/>
                <a:gd name="T89" fmla="*/ 3022 h 5124"/>
                <a:gd name="T90" fmla="*/ 5 w 5124"/>
                <a:gd name="T91" fmla="*/ 2407 h 5124"/>
                <a:gd name="T92" fmla="*/ 113 w 5124"/>
                <a:gd name="T93" fmla="*/ 1810 h 5124"/>
                <a:gd name="T94" fmla="*/ 351 w 5124"/>
                <a:gd name="T95" fmla="*/ 1270 h 5124"/>
                <a:gd name="T96" fmla="*/ 700 w 5124"/>
                <a:gd name="T97" fmla="*/ 803 h 5124"/>
                <a:gd name="T98" fmla="*/ 1146 w 5124"/>
                <a:gd name="T99" fmla="*/ 429 h 5124"/>
                <a:gd name="T100" fmla="*/ 1669 w 5124"/>
                <a:gd name="T101" fmla="*/ 160 h 5124"/>
                <a:gd name="T102" fmla="*/ 2253 w 5124"/>
                <a:gd name="T103" fmla="*/ 19 h 5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4" h="5124">
                  <a:moveTo>
                    <a:pt x="2560" y="335"/>
                  </a:moveTo>
                  <a:lnTo>
                    <a:pt x="2416" y="340"/>
                  </a:lnTo>
                  <a:lnTo>
                    <a:pt x="2272" y="354"/>
                  </a:lnTo>
                  <a:lnTo>
                    <a:pt x="2132" y="377"/>
                  </a:lnTo>
                  <a:lnTo>
                    <a:pt x="1994" y="410"/>
                  </a:lnTo>
                  <a:lnTo>
                    <a:pt x="1859" y="450"/>
                  </a:lnTo>
                  <a:lnTo>
                    <a:pt x="1728" y="498"/>
                  </a:lnTo>
                  <a:lnTo>
                    <a:pt x="1601" y="554"/>
                  </a:lnTo>
                  <a:lnTo>
                    <a:pt x="1480" y="618"/>
                  </a:lnTo>
                  <a:lnTo>
                    <a:pt x="1362" y="688"/>
                  </a:lnTo>
                  <a:lnTo>
                    <a:pt x="1248" y="765"/>
                  </a:lnTo>
                  <a:lnTo>
                    <a:pt x="1140" y="851"/>
                  </a:lnTo>
                  <a:lnTo>
                    <a:pt x="1037" y="941"/>
                  </a:lnTo>
                  <a:lnTo>
                    <a:pt x="941" y="1037"/>
                  </a:lnTo>
                  <a:lnTo>
                    <a:pt x="851" y="1140"/>
                  </a:lnTo>
                  <a:lnTo>
                    <a:pt x="765" y="1248"/>
                  </a:lnTo>
                  <a:lnTo>
                    <a:pt x="688" y="1362"/>
                  </a:lnTo>
                  <a:lnTo>
                    <a:pt x="618" y="1480"/>
                  </a:lnTo>
                  <a:lnTo>
                    <a:pt x="554" y="1602"/>
                  </a:lnTo>
                  <a:lnTo>
                    <a:pt x="498" y="1728"/>
                  </a:lnTo>
                  <a:lnTo>
                    <a:pt x="450" y="1859"/>
                  </a:lnTo>
                  <a:lnTo>
                    <a:pt x="410" y="1994"/>
                  </a:lnTo>
                  <a:lnTo>
                    <a:pt x="377" y="2132"/>
                  </a:lnTo>
                  <a:lnTo>
                    <a:pt x="354" y="2272"/>
                  </a:lnTo>
                  <a:lnTo>
                    <a:pt x="340" y="2416"/>
                  </a:lnTo>
                  <a:lnTo>
                    <a:pt x="335" y="2562"/>
                  </a:lnTo>
                  <a:lnTo>
                    <a:pt x="340" y="2708"/>
                  </a:lnTo>
                  <a:lnTo>
                    <a:pt x="354" y="2852"/>
                  </a:lnTo>
                  <a:lnTo>
                    <a:pt x="377" y="2992"/>
                  </a:lnTo>
                  <a:lnTo>
                    <a:pt x="410" y="3130"/>
                  </a:lnTo>
                  <a:lnTo>
                    <a:pt x="450" y="3265"/>
                  </a:lnTo>
                  <a:lnTo>
                    <a:pt x="498" y="3396"/>
                  </a:lnTo>
                  <a:lnTo>
                    <a:pt x="554" y="3522"/>
                  </a:lnTo>
                  <a:lnTo>
                    <a:pt x="618" y="3644"/>
                  </a:lnTo>
                  <a:lnTo>
                    <a:pt x="688" y="3762"/>
                  </a:lnTo>
                  <a:lnTo>
                    <a:pt x="765" y="3876"/>
                  </a:lnTo>
                  <a:lnTo>
                    <a:pt x="851" y="3984"/>
                  </a:lnTo>
                  <a:lnTo>
                    <a:pt x="941" y="4087"/>
                  </a:lnTo>
                  <a:lnTo>
                    <a:pt x="1037" y="4183"/>
                  </a:lnTo>
                  <a:lnTo>
                    <a:pt x="1140" y="4273"/>
                  </a:lnTo>
                  <a:lnTo>
                    <a:pt x="1248" y="4359"/>
                  </a:lnTo>
                  <a:lnTo>
                    <a:pt x="1362" y="4436"/>
                  </a:lnTo>
                  <a:lnTo>
                    <a:pt x="1480" y="4506"/>
                  </a:lnTo>
                  <a:lnTo>
                    <a:pt x="1601" y="4570"/>
                  </a:lnTo>
                  <a:lnTo>
                    <a:pt x="1728" y="4626"/>
                  </a:lnTo>
                  <a:lnTo>
                    <a:pt x="1859" y="4674"/>
                  </a:lnTo>
                  <a:lnTo>
                    <a:pt x="1994" y="4714"/>
                  </a:lnTo>
                  <a:lnTo>
                    <a:pt x="2132" y="4747"/>
                  </a:lnTo>
                  <a:lnTo>
                    <a:pt x="2272" y="4770"/>
                  </a:lnTo>
                  <a:lnTo>
                    <a:pt x="2416" y="4784"/>
                  </a:lnTo>
                  <a:lnTo>
                    <a:pt x="2560" y="4789"/>
                  </a:lnTo>
                  <a:lnTo>
                    <a:pt x="2708" y="4784"/>
                  </a:lnTo>
                  <a:lnTo>
                    <a:pt x="2852" y="4770"/>
                  </a:lnTo>
                  <a:lnTo>
                    <a:pt x="2992" y="4747"/>
                  </a:lnTo>
                  <a:lnTo>
                    <a:pt x="3130" y="4714"/>
                  </a:lnTo>
                  <a:lnTo>
                    <a:pt x="3265" y="4674"/>
                  </a:lnTo>
                  <a:lnTo>
                    <a:pt x="3396" y="4626"/>
                  </a:lnTo>
                  <a:lnTo>
                    <a:pt x="3522" y="4570"/>
                  </a:lnTo>
                  <a:lnTo>
                    <a:pt x="3644" y="4506"/>
                  </a:lnTo>
                  <a:lnTo>
                    <a:pt x="3762" y="4436"/>
                  </a:lnTo>
                  <a:lnTo>
                    <a:pt x="3876" y="4359"/>
                  </a:lnTo>
                  <a:lnTo>
                    <a:pt x="3984" y="4273"/>
                  </a:lnTo>
                  <a:lnTo>
                    <a:pt x="4087" y="4183"/>
                  </a:lnTo>
                  <a:lnTo>
                    <a:pt x="4183" y="4087"/>
                  </a:lnTo>
                  <a:lnTo>
                    <a:pt x="4273" y="3984"/>
                  </a:lnTo>
                  <a:lnTo>
                    <a:pt x="4359" y="3876"/>
                  </a:lnTo>
                  <a:lnTo>
                    <a:pt x="4436" y="3762"/>
                  </a:lnTo>
                  <a:lnTo>
                    <a:pt x="4506" y="3644"/>
                  </a:lnTo>
                  <a:lnTo>
                    <a:pt x="4570" y="3522"/>
                  </a:lnTo>
                  <a:lnTo>
                    <a:pt x="4626" y="3396"/>
                  </a:lnTo>
                  <a:lnTo>
                    <a:pt x="4674" y="3265"/>
                  </a:lnTo>
                  <a:lnTo>
                    <a:pt x="4714" y="3130"/>
                  </a:lnTo>
                  <a:lnTo>
                    <a:pt x="4747" y="2992"/>
                  </a:lnTo>
                  <a:lnTo>
                    <a:pt x="4770" y="2852"/>
                  </a:lnTo>
                  <a:lnTo>
                    <a:pt x="4784" y="2708"/>
                  </a:lnTo>
                  <a:lnTo>
                    <a:pt x="4789" y="2562"/>
                  </a:lnTo>
                  <a:lnTo>
                    <a:pt x="4784" y="2416"/>
                  </a:lnTo>
                  <a:lnTo>
                    <a:pt x="4770" y="2272"/>
                  </a:lnTo>
                  <a:lnTo>
                    <a:pt x="4747" y="2132"/>
                  </a:lnTo>
                  <a:lnTo>
                    <a:pt x="4714" y="1994"/>
                  </a:lnTo>
                  <a:lnTo>
                    <a:pt x="4674" y="1859"/>
                  </a:lnTo>
                  <a:lnTo>
                    <a:pt x="4626" y="1728"/>
                  </a:lnTo>
                  <a:lnTo>
                    <a:pt x="4570" y="1602"/>
                  </a:lnTo>
                  <a:lnTo>
                    <a:pt x="4506" y="1480"/>
                  </a:lnTo>
                  <a:lnTo>
                    <a:pt x="4436" y="1362"/>
                  </a:lnTo>
                  <a:lnTo>
                    <a:pt x="4359" y="1248"/>
                  </a:lnTo>
                  <a:lnTo>
                    <a:pt x="4273" y="1140"/>
                  </a:lnTo>
                  <a:lnTo>
                    <a:pt x="4183" y="1037"/>
                  </a:lnTo>
                  <a:lnTo>
                    <a:pt x="4087" y="941"/>
                  </a:lnTo>
                  <a:lnTo>
                    <a:pt x="3984" y="851"/>
                  </a:lnTo>
                  <a:lnTo>
                    <a:pt x="3876" y="765"/>
                  </a:lnTo>
                  <a:lnTo>
                    <a:pt x="3762" y="688"/>
                  </a:lnTo>
                  <a:lnTo>
                    <a:pt x="3644" y="618"/>
                  </a:lnTo>
                  <a:lnTo>
                    <a:pt x="3522" y="554"/>
                  </a:lnTo>
                  <a:lnTo>
                    <a:pt x="3396" y="498"/>
                  </a:lnTo>
                  <a:lnTo>
                    <a:pt x="3265" y="450"/>
                  </a:lnTo>
                  <a:lnTo>
                    <a:pt x="3130" y="410"/>
                  </a:lnTo>
                  <a:lnTo>
                    <a:pt x="2992" y="377"/>
                  </a:lnTo>
                  <a:lnTo>
                    <a:pt x="2852" y="354"/>
                  </a:lnTo>
                  <a:lnTo>
                    <a:pt x="2708" y="340"/>
                  </a:lnTo>
                  <a:lnTo>
                    <a:pt x="2560" y="335"/>
                  </a:lnTo>
                  <a:close/>
                  <a:moveTo>
                    <a:pt x="2560" y="0"/>
                  </a:moveTo>
                  <a:lnTo>
                    <a:pt x="2717" y="5"/>
                  </a:lnTo>
                  <a:lnTo>
                    <a:pt x="2871" y="19"/>
                  </a:lnTo>
                  <a:lnTo>
                    <a:pt x="3022" y="42"/>
                  </a:lnTo>
                  <a:lnTo>
                    <a:pt x="3169" y="73"/>
                  </a:lnTo>
                  <a:lnTo>
                    <a:pt x="3314" y="113"/>
                  </a:lnTo>
                  <a:lnTo>
                    <a:pt x="3455" y="160"/>
                  </a:lnTo>
                  <a:lnTo>
                    <a:pt x="3591" y="216"/>
                  </a:lnTo>
                  <a:lnTo>
                    <a:pt x="3725" y="279"/>
                  </a:lnTo>
                  <a:lnTo>
                    <a:pt x="3854" y="351"/>
                  </a:lnTo>
                  <a:lnTo>
                    <a:pt x="3978" y="429"/>
                  </a:lnTo>
                  <a:lnTo>
                    <a:pt x="4098" y="512"/>
                  </a:lnTo>
                  <a:lnTo>
                    <a:pt x="4211" y="604"/>
                  </a:lnTo>
                  <a:lnTo>
                    <a:pt x="4320" y="700"/>
                  </a:lnTo>
                  <a:lnTo>
                    <a:pt x="4424" y="803"/>
                  </a:lnTo>
                  <a:lnTo>
                    <a:pt x="4520" y="913"/>
                  </a:lnTo>
                  <a:lnTo>
                    <a:pt x="4612" y="1026"/>
                  </a:lnTo>
                  <a:lnTo>
                    <a:pt x="4695" y="1146"/>
                  </a:lnTo>
                  <a:lnTo>
                    <a:pt x="4773" y="1270"/>
                  </a:lnTo>
                  <a:lnTo>
                    <a:pt x="4845" y="1399"/>
                  </a:lnTo>
                  <a:lnTo>
                    <a:pt x="4908" y="1533"/>
                  </a:lnTo>
                  <a:lnTo>
                    <a:pt x="4964" y="1669"/>
                  </a:lnTo>
                  <a:lnTo>
                    <a:pt x="5011" y="1810"/>
                  </a:lnTo>
                  <a:lnTo>
                    <a:pt x="5051" y="1955"/>
                  </a:lnTo>
                  <a:lnTo>
                    <a:pt x="5082" y="2102"/>
                  </a:lnTo>
                  <a:lnTo>
                    <a:pt x="5105" y="2253"/>
                  </a:lnTo>
                  <a:lnTo>
                    <a:pt x="5119" y="2407"/>
                  </a:lnTo>
                  <a:lnTo>
                    <a:pt x="5124" y="2562"/>
                  </a:lnTo>
                  <a:lnTo>
                    <a:pt x="5119" y="2717"/>
                  </a:lnTo>
                  <a:lnTo>
                    <a:pt x="5105" y="2871"/>
                  </a:lnTo>
                  <a:lnTo>
                    <a:pt x="5082" y="3022"/>
                  </a:lnTo>
                  <a:lnTo>
                    <a:pt x="5051" y="3169"/>
                  </a:lnTo>
                  <a:lnTo>
                    <a:pt x="5011" y="3314"/>
                  </a:lnTo>
                  <a:lnTo>
                    <a:pt x="4964" y="3455"/>
                  </a:lnTo>
                  <a:lnTo>
                    <a:pt x="4908" y="3591"/>
                  </a:lnTo>
                  <a:lnTo>
                    <a:pt x="4845" y="3725"/>
                  </a:lnTo>
                  <a:lnTo>
                    <a:pt x="4773" y="3854"/>
                  </a:lnTo>
                  <a:lnTo>
                    <a:pt x="4695" y="3978"/>
                  </a:lnTo>
                  <a:lnTo>
                    <a:pt x="4612" y="4098"/>
                  </a:lnTo>
                  <a:lnTo>
                    <a:pt x="4520" y="4211"/>
                  </a:lnTo>
                  <a:lnTo>
                    <a:pt x="4424" y="4321"/>
                  </a:lnTo>
                  <a:lnTo>
                    <a:pt x="4320" y="4424"/>
                  </a:lnTo>
                  <a:lnTo>
                    <a:pt x="4211" y="4520"/>
                  </a:lnTo>
                  <a:lnTo>
                    <a:pt x="4098" y="4612"/>
                  </a:lnTo>
                  <a:lnTo>
                    <a:pt x="3978" y="4695"/>
                  </a:lnTo>
                  <a:lnTo>
                    <a:pt x="3854" y="4773"/>
                  </a:lnTo>
                  <a:lnTo>
                    <a:pt x="3725" y="4845"/>
                  </a:lnTo>
                  <a:lnTo>
                    <a:pt x="3591" y="4908"/>
                  </a:lnTo>
                  <a:lnTo>
                    <a:pt x="3455" y="4964"/>
                  </a:lnTo>
                  <a:lnTo>
                    <a:pt x="3314" y="5011"/>
                  </a:lnTo>
                  <a:lnTo>
                    <a:pt x="3169" y="5051"/>
                  </a:lnTo>
                  <a:lnTo>
                    <a:pt x="3022" y="5082"/>
                  </a:lnTo>
                  <a:lnTo>
                    <a:pt x="2871" y="5105"/>
                  </a:lnTo>
                  <a:lnTo>
                    <a:pt x="2717" y="5119"/>
                  </a:lnTo>
                  <a:lnTo>
                    <a:pt x="2560" y="5124"/>
                  </a:lnTo>
                  <a:lnTo>
                    <a:pt x="2407" y="5119"/>
                  </a:lnTo>
                  <a:lnTo>
                    <a:pt x="2253" y="5105"/>
                  </a:lnTo>
                  <a:lnTo>
                    <a:pt x="2102" y="5082"/>
                  </a:lnTo>
                  <a:lnTo>
                    <a:pt x="1955" y="5051"/>
                  </a:lnTo>
                  <a:lnTo>
                    <a:pt x="1810" y="5011"/>
                  </a:lnTo>
                  <a:lnTo>
                    <a:pt x="1669" y="4964"/>
                  </a:lnTo>
                  <a:lnTo>
                    <a:pt x="1531" y="4908"/>
                  </a:lnTo>
                  <a:lnTo>
                    <a:pt x="1399" y="4845"/>
                  </a:lnTo>
                  <a:lnTo>
                    <a:pt x="1270" y="4773"/>
                  </a:lnTo>
                  <a:lnTo>
                    <a:pt x="1146" y="4695"/>
                  </a:lnTo>
                  <a:lnTo>
                    <a:pt x="1026" y="4612"/>
                  </a:lnTo>
                  <a:lnTo>
                    <a:pt x="911" y="4520"/>
                  </a:lnTo>
                  <a:lnTo>
                    <a:pt x="803" y="4424"/>
                  </a:lnTo>
                  <a:lnTo>
                    <a:pt x="700" y="4321"/>
                  </a:lnTo>
                  <a:lnTo>
                    <a:pt x="604" y="4211"/>
                  </a:lnTo>
                  <a:lnTo>
                    <a:pt x="512" y="4098"/>
                  </a:lnTo>
                  <a:lnTo>
                    <a:pt x="429" y="3978"/>
                  </a:lnTo>
                  <a:lnTo>
                    <a:pt x="351" y="3854"/>
                  </a:lnTo>
                  <a:lnTo>
                    <a:pt x="279" y="3725"/>
                  </a:lnTo>
                  <a:lnTo>
                    <a:pt x="216" y="3591"/>
                  </a:lnTo>
                  <a:lnTo>
                    <a:pt x="160" y="3455"/>
                  </a:lnTo>
                  <a:lnTo>
                    <a:pt x="113" y="3314"/>
                  </a:lnTo>
                  <a:lnTo>
                    <a:pt x="73" y="3169"/>
                  </a:lnTo>
                  <a:lnTo>
                    <a:pt x="42" y="3022"/>
                  </a:lnTo>
                  <a:lnTo>
                    <a:pt x="19" y="2871"/>
                  </a:lnTo>
                  <a:lnTo>
                    <a:pt x="5" y="2717"/>
                  </a:lnTo>
                  <a:lnTo>
                    <a:pt x="0" y="2562"/>
                  </a:lnTo>
                  <a:lnTo>
                    <a:pt x="5" y="2407"/>
                  </a:lnTo>
                  <a:lnTo>
                    <a:pt x="19" y="2253"/>
                  </a:lnTo>
                  <a:lnTo>
                    <a:pt x="42" y="2102"/>
                  </a:lnTo>
                  <a:lnTo>
                    <a:pt x="73" y="1955"/>
                  </a:lnTo>
                  <a:lnTo>
                    <a:pt x="113" y="1810"/>
                  </a:lnTo>
                  <a:lnTo>
                    <a:pt x="160" y="1669"/>
                  </a:lnTo>
                  <a:lnTo>
                    <a:pt x="216" y="1533"/>
                  </a:lnTo>
                  <a:lnTo>
                    <a:pt x="279" y="1399"/>
                  </a:lnTo>
                  <a:lnTo>
                    <a:pt x="351" y="1270"/>
                  </a:lnTo>
                  <a:lnTo>
                    <a:pt x="429" y="1146"/>
                  </a:lnTo>
                  <a:lnTo>
                    <a:pt x="512" y="1026"/>
                  </a:lnTo>
                  <a:lnTo>
                    <a:pt x="604" y="913"/>
                  </a:lnTo>
                  <a:lnTo>
                    <a:pt x="700" y="803"/>
                  </a:lnTo>
                  <a:lnTo>
                    <a:pt x="803" y="700"/>
                  </a:lnTo>
                  <a:lnTo>
                    <a:pt x="911" y="604"/>
                  </a:lnTo>
                  <a:lnTo>
                    <a:pt x="1026" y="512"/>
                  </a:lnTo>
                  <a:lnTo>
                    <a:pt x="1146" y="429"/>
                  </a:lnTo>
                  <a:lnTo>
                    <a:pt x="1270" y="351"/>
                  </a:lnTo>
                  <a:lnTo>
                    <a:pt x="1399" y="279"/>
                  </a:lnTo>
                  <a:lnTo>
                    <a:pt x="1531" y="216"/>
                  </a:lnTo>
                  <a:lnTo>
                    <a:pt x="1669" y="160"/>
                  </a:lnTo>
                  <a:lnTo>
                    <a:pt x="1810" y="113"/>
                  </a:lnTo>
                  <a:lnTo>
                    <a:pt x="1955" y="73"/>
                  </a:lnTo>
                  <a:lnTo>
                    <a:pt x="2102" y="42"/>
                  </a:lnTo>
                  <a:lnTo>
                    <a:pt x="2253" y="19"/>
                  </a:lnTo>
                  <a:lnTo>
                    <a:pt x="2407" y="5"/>
                  </a:lnTo>
                  <a:lnTo>
                    <a:pt x="2560" y="0"/>
                  </a:lnTo>
                  <a:close/>
                </a:path>
              </a:pathLst>
            </a:custGeom>
            <a:grpFill/>
            <a:ln w="0">
              <a:noFill/>
              <a:prstDash val="solid"/>
              <a:round/>
              <a:headEnd/>
              <a:tailEnd/>
            </a:ln>
          </p:spPr>
          <p:txBody>
            <a:bodyPr vert="horz" wrap="square" lIns="130032" tIns="65016" rIns="130032" bIns="65016" numCol="1" rtlCol="0" anchor="t" anchorCtr="0" compatLnSpc="1">
              <a:prstTxWarp prst="textNoShape">
                <a:avLst/>
              </a:prstTxWarp>
            </a:bodyPr>
            <a:lstStyle/>
            <a:p>
              <a:pPr rtl="0"/>
              <a:endParaRPr lang="en-US" sz="1600"/>
            </a:p>
          </p:txBody>
        </p:sp>
        <p:sp>
          <p:nvSpPr>
            <p:cNvPr id="166" name="Freeform 7">
              <a:extLst>
                <a:ext uri="{FF2B5EF4-FFF2-40B4-BE49-F238E27FC236}">
                  <a16:creationId xmlns:a16="http://schemas.microsoft.com/office/drawing/2014/main" id="{F69871D5-E32C-8B43-853A-432E46C3637E}"/>
                </a:ext>
              </a:extLst>
            </p:cNvPr>
            <p:cNvSpPr>
              <a:spLocks/>
            </p:cNvSpPr>
            <p:nvPr/>
          </p:nvSpPr>
          <p:spPr bwMode="auto">
            <a:xfrm>
              <a:off x="3867151" y="1866901"/>
              <a:ext cx="1409700" cy="1409700"/>
            </a:xfrm>
            <a:custGeom>
              <a:avLst/>
              <a:gdLst>
                <a:gd name="T0" fmla="*/ 200 w 1776"/>
                <a:gd name="T1" fmla="*/ 3 h 1776"/>
                <a:gd name="T2" fmla="*/ 261 w 1776"/>
                <a:gd name="T3" fmla="*/ 28 h 1776"/>
                <a:gd name="T4" fmla="*/ 888 w 1776"/>
                <a:gd name="T5" fmla="*/ 650 h 1776"/>
                <a:gd name="T6" fmla="*/ 1515 w 1776"/>
                <a:gd name="T7" fmla="*/ 28 h 1776"/>
                <a:gd name="T8" fmla="*/ 1576 w 1776"/>
                <a:gd name="T9" fmla="*/ 3 h 1776"/>
                <a:gd name="T10" fmla="*/ 1640 w 1776"/>
                <a:gd name="T11" fmla="*/ 3 h 1776"/>
                <a:gd name="T12" fmla="*/ 1700 w 1776"/>
                <a:gd name="T13" fmla="*/ 28 h 1776"/>
                <a:gd name="T14" fmla="*/ 1748 w 1776"/>
                <a:gd name="T15" fmla="*/ 76 h 1776"/>
                <a:gd name="T16" fmla="*/ 1773 w 1776"/>
                <a:gd name="T17" fmla="*/ 136 h 1776"/>
                <a:gd name="T18" fmla="*/ 1773 w 1776"/>
                <a:gd name="T19" fmla="*/ 200 h 1776"/>
                <a:gd name="T20" fmla="*/ 1748 w 1776"/>
                <a:gd name="T21" fmla="*/ 261 h 1776"/>
                <a:gd name="T22" fmla="*/ 1126 w 1776"/>
                <a:gd name="T23" fmla="*/ 888 h 1776"/>
                <a:gd name="T24" fmla="*/ 1748 w 1776"/>
                <a:gd name="T25" fmla="*/ 1515 h 1776"/>
                <a:gd name="T26" fmla="*/ 1773 w 1776"/>
                <a:gd name="T27" fmla="*/ 1576 h 1776"/>
                <a:gd name="T28" fmla="*/ 1773 w 1776"/>
                <a:gd name="T29" fmla="*/ 1640 h 1776"/>
                <a:gd name="T30" fmla="*/ 1748 w 1776"/>
                <a:gd name="T31" fmla="*/ 1700 h 1776"/>
                <a:gd name="T32" fmla="*/ 1700 w 1776"/>
                <a:gd name="T33" fmla="*/ 1748 h 1776"/>
                <a:gd name="T34" fmla="*/ 1640 w 1776"/>
                <a:gd name="T35" fmla="*/ 1773 h 1776"/>
                <a:gd name="T36" fmla="*/ 1576 w 1776"/>
                <a:gd name="T37" fmla="*/ 1773 h 1776"/>
                <a:gd name="T38" fmla="*/ 1515 w 1776"/>
                <a:gd name="T39" fmla="*/ 1748 h 1776"/>
                <a:gd name="T40" fmla="*/ 888 w 1776"/>
                <a:gd name="T41" fmla="*/ 1126 h 1776"/>
                <a:gd name="T42" fmla="*/ 261 w 1776"/>
                <a:gd name="T43" fmla="*/ 1748 h 1776"/>
                <a:gd name="T44" fmla="*/ 200 w 1776"/>
                <a:gd name="T45" fmla="*/ 1773 h 1776"/>
                <a:gd name="T46" fmla="*/ 136 w 1776"/>
                <a:gd name="T47" fmla="*/ 1773 h 1776"/>
                <a:gd name="T48" fmla="*/ 76 w 1776"/>
                <a:gd name="T49" fmla="*/ 1748 h 1776"/>
                <a:gd name="T50" fmla="*/ 28 w 1776"/>
                <a:gd name="T51" fmla="*/ 1700 h 1776"/>
                <a:gd name="T52" fmla="*/ 3 w 1776"/>
                <a:gd name="T53" fmla="*/ 1640 h 1776"/>
                <a:gd name="T54" fmla="*/ 3 w 1776"/>
                <a:gd name="T55" fmla="*/ 1576 h 1776"/>
                <a:gd name="T56" fmla="*/ 28 w 1776"/>
                <a:gd name="T57" fmla="*/ 1515 h 1776"/>
                <a:gd name="T58" fmla="*/ 650 w 1776"/>
                <a:gd name="T59" fmla="*/ 888 h 1776"/>
                <a:gd name="T60" fmla="*/ 28 w 1776"/>
                <a:gd name="T61" fmla="*/ 261 h 1776"/>
                <a:gd name="T62" fmla="*/ 3 w 1776"/>
                <a:gd name="T63" fmla="*/ 200 h 1776"/>
                <a:gd name="T64" fmla="*/ 3 w 1776"/>
                <a:gd name="T65" fmla="*/ 136 h 1776"/>
                <a:gd name="T66" fmla="*/ 28 w 1776"/>
                <a:gd name="T67" fmla="*/ 76 h 1776"/>
                <a:gd name="T68" fmla="*/ 76 w 1776"/>
                <a:gd name="T69" fmla="*/ 28 h 1776"/>
                <a:gd name="T70" fmla="*/ 136 w 1776"/>
                <a:gd name="T71" fmla="*/ 3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76" h="1776">
                  <a:moveTo>
                    <a:pt x="168" y="0"/>
                  </a:moveTo>
                  <a:lnTo>
                    <a:pt x="200" y="3"/>
                  </a:lnTo>
                  <a:lnTo>
                    <a:pt x="231" y="12"/>
                  </a:lnTo>
                  <a:lnTo>
                    <a:pt x="261" y="28"/>
                  </a:lnTo>
                  <a:lnTo>
                    <a:pt x="287" y="50"/>
                  </a:lnTo>
                  <a:lnTo>
                    <a:pt x="888" y="650"/>
                  </a:lnTo>
                  <a:lnTo>
                    <a:pt x="1489" y="50"/>
                  </a:lnTo>
                  <a:lnTo>
                    <a:pt x="1515" y="28"/>
                  </a:lnTo>
                  <a:lnTo>
                    <a:pt x="1545" y="12"/>
                  </a:lnTo>
                  <a:lnTo>
                    <a:pt x="1576" y="3"/>
                  </a:lnTo>
                  <a:lnTo>
                    <a:pt x="1608" y="0"/>
                  </a:lnTo>
                  <a:lnTo>
                    <a:pt x="1640" y="3"/>
                  </a:lnTo>
                  <a:lnTo>
                    <a:pt x="1671" y="12"/>
                  </a:lnTo>
                  <a:lnTo>
                    <a:pt x="1700" y="28"/>
                  </a:lnTo>
                  <a:lnTo>
                    <a:pt x="1726" y="50"/>
                  </a:lnTo>
                  <a:lnTo>
                    <a:pt x="1748" y="76"/>
                  </a:lnTo>
                  <a:lnTo>
                    <a:pt x="1764" y="105"/>
                  </a:lnTo>
                  <a:lnTo>
                    <a:pt x="1773" y="136"/>
                  </a:lnTo>
                  <a:lnTo>
                    <a:pt x="1776" y="168"/>
                  </a:lnTo>
                  <a:lnTo>
                    <a:pt x="1773" y="200"/>
                  </a:lnTo>
                  <a:lnTo>
                    <a:pt x="1764" y="231"/>
                  </a:lnTo>
                  <a:lnTo>
                    <a:pt x="1748" y="261"/>
                  </a:lnTo>
                  <a:lnTo>
                    <a:pt x="1726" y="287"/>
                  </a:lnTo>
                  <a:lnTo>
                    <a:pt x="1126" y="888"/>
                  </a:lnTo>
                  <a:lnTo>
                    <a:pt x="1726" y="1489"/>
                  </a:lnTo>
                  <a:lnTo>
                    <a:pt x="1748" y="1515"/>
                  </a:lnTo>
                  <a:lnTo>
                    <a:pt x="1764" y="1545"/>
                  </a:lnTo>
                  <a:lnTo>
                    <a:pt x="1773" y="1576"/>
                  </a:lnTo>
                  <a:lnTo>
                    <a:pt x="1776" y="1608"/>
                  </a:lnTo>
                  <a:lnTo>
                    <a:pt x="1773" y="1640"/>
                  </a:lnTo>
                  <a:lnTo>
                    <a:pt x="1764" y="1671"/>
                  </a:lnTo>
                  <a:lnTo>
                    <a:pt x="1748" y="1700"/>
                  </a:lnTo>
                  <a:lnTo>
                    <a:pt x="1726" y="1726"/>
                  </a:lnTo>
                  <a:lnTo>
                    <a:pt x="1700" y="1748"/>
                  </a:lnTo>
                  <a:lnTo>
                    <a:pt x="1671" y="1764"/>
                  </a:lnTo>
                  <a:lnTo>
                    <a:pt x="1640" y="1773"/>
                  </a:lnTo>
                  <a:lnTo>
                    <a:pt x="1608" y="1776"/>
                  </a:lnTo>
                  <a:lnTo>
                    <a:pt x="1576" y="1773"/>
                  </a:lnTo>
                  <a:lnTo>
                    <a:pt x="1545" y="1764"/>
                  </a:lnTo>
                  <a:lnTo>
                    <a:pt x="1515" y="1748"/>
                  </a:lnTo>
                  <a:lnTo>
                    <a:pt x="1489" y="1726"/>
                  </a:lnTo>
                  <a:lnTo>
                    <a:pt x="888" y="1126"/>
                  </a:lnTo>
                  <a:lnTo>
                    <a:pt x="287" y="1726"/>
                  </a:lnTo>
                  <a:lnTo>
                    <a:pt x="261" y="1748"/>
                  </a:lnTo>
                  <a:lnTo>
                    <a:pt x="231" y="1764"/>
                  </a:lnTo>
                  <a:lnTo>
                    <a:pt x="200" y="1773"/>
                  </a:lnTo>
                  <a:lnTo>
                    <a:pt x="168" y="1776"/>
                  </a:lnTo>
                  <a:lnTo>
                    <a:pt x="136" y="1773"/>
                  </a:lnTo>
                  <a:lnTo>
                    <a:pt x="105" y="1764"/>
                  </a:lnTo>
                  <a:lnTo>
                    <a:pt x="76" y="1748"/>
                  </a:lnTo>
                  <a:lnTo>
                    <a:pt x="50" y="1726"/>
                  </a:lnTo>
                  <a:lnTo>
                    <a:pt x="28" y="1700"/>
                  </a:lnTo>
                  <a:lnTo>
                    <a:pt x="12" y="1671"/>
                  </a:lnTo>
                  <a:lnTo>
                    <a:pt x="3" y="1640"/>
                  </a:lnTo>
                  <a:lnTo>
                    <a:pt x="0" y="1608"/>
                  </a:lnTo>
                  <a:lnTo>
                    <a:pt x="3" y="1576"/>
                  </a:lnTo>
                  <a:lnTo>
                    <a:pt x="12" y="1545"/>
                  </a:lnTo>
                  <a:lnTo>
                    <a:pt x="28" y="1515"/>
                  </a:lnTo>
                  <a:lnTo>
                    <a:pt x="50" y="1489"/>
                  </a:lnTo>
                  <a:lnTo>
                    <a:pt x="650" y="888"/>
                  </a:lnTo>
                  <a:lnTo>
                    <a:pt x="50" y="287"/>
                  </a:lnTo>
                  <a:lnTo>
                    <a:pt x="28" y="261"/>
                  </a:lnTo>
                  <a:lnTo>
                    <a:pt x="12" y="231"/>
                  </a:lnTo>
                  <a:lnTo>
                    <a:pt x="3" y="200"/>
                  </a:lnTo>
                  <a:lnTo>
                    <a:pt x="0" y="168"/>
                  </a:lnTo>
                  <a:lnTo>
                    <a:pt x="3" y="136"/>
                  </a:lnTo>
                  <a:lnTo>
                    <a:pt x="12" y="105"/>
                  </a:lnTo>
                  <a:lnTo>
                    <a:pt x="28" y="76"/>
                  </a:lnTo>
                  <a:lnTo>
                    <a:pt x="50" y="50"/>
                  </a:lnTo>
                  <a:lnTo>
                    <a:pt x="76" y="28"/>
                  </a:lnTo>
                  <a:lnTo>
                    <a:pt x="105" y="12"/>
                  </a:lnTo>
                  <a:lnTo>
                    <a:pt x="136" y="3"/>
                  </a:lnTo>
                  <a:lnTo>
                    <a:pt x="168" y="0"/>
                  </a:lnTo>
                  <a:close/>
                </a:path>
              </a:pathLst>
            </a:custGeom>
            <a:grpFill/>
            <a:ln w="0">
              <a:noFill/>
              <a:prstDash val="solid"/>
              <a:round/>
              <a:headEnd/>
              <a:tailEnd/>
            </a:ln>
          </p:spPr>
          <p:txBody>
            <a:bodyPr vert="horz" wrap="square" lIns="130032" tIns="65016" rIns="130032" bIns="65016" numCol="1" rtlCol="0" anchor="t" anchorCtr="0" compatLnSpc="1">
              <a:prstTxWarp prst="textNoShape">
                <a:avLst/>
              </a:prstTxWarp>
            </a:bodyPr>
            <a:lstStyle/>
            <a:p>
              <a:pPr rtl="0"/>
              <a:endParaRPr lang="en-US" sz="1600"/>
            </a:p>
          </p:txBody>
        </p:sp>
      </p:grpSp>
      <p:grpSp>
        <p:nvGrpSpPr>
          <p:cNvPr id="167" name="Group 166">
            <a:extLst>
              <a:ext uri="{FF2B5EF4-FFF2-40B4-BE49-F238E27FC236}">
                <a16:creationId xmlns:a16="http://schemas.microsoft.com/office/drawing/2014/main" id="{BBDDB60D-F54D-614B-8C4F-201FE9F3BCB0}"/>
              </a:ext>
            </a:extLst>
          </p:cNvPr>
          <p:cNvGrpSpPr>
            <a:grpSpLocks noChangeAspect="1"/>
          </p:cNvGrpSpPr>
          <p:nvPr>
            <p:custDataLst>
              <p:tags r:id="rId29"/>
            </p:custDataLst>
          </p:nvPr>
        </p:nvGrpSpPr>
        <p:grpSpPr>
          <a:xfrm>
            <a:off x="6423092" y="5290025"/>
            <a:ext cx="457205" cy="457200"/>
            <a:chOff x="2538413" y="538163"/>
            <a:chExt cx="4067175" cy="4067175"/>
          </a:xfrm>
          <a:solidFill>
            <a:srgbClr val="4F6CA1"/>
          </a:solidFill>
        </p:grpSpPr>
        <p:sp>
          <p:nvSpPr>
            <p:cNvPr id="168" name="Freeform 6">
              <a:extLst>
                <a:ext uri="{FF2B5EF4-FFF2-40B4-BE49-F238E27FC236}">
                  <a16:creationId xmlns:a16="http://schemas.microsoft.com/office/drawing/2014/main" id="{F8E49738-F5DC-904D-B56E-6166436F0CB5}"/>
                </a:ext>
              </a:extLst>
            </p:cNvPr>
            <p:cNvSpPr>
              <a:spLocks noEditPoints="1"/>
            </p:cNvSpPr>
            <p:nvPr/>
          </p:nvSpPr>
          <p:spPr bwMode="auto">
            <a:xfrm>
              <a:off x="2538413" y="538163"/>
              <a:ext cx="4067175" cy="4067175"/>
            </a:xfrm>
            <a:custGeom>
              <a:avLst/>
              <a:gdLst>
                <a:gd name="T0" fmla="*/ 2132 w 5124"/>
                <a:gd name="T1" fmla="*/ 377 h 5124"/>
                <a:gd name="T2" fmla="*/ 1601 w 5124"/>
                <a:gd name="T3" fmla="*/ 554 h 5124"/>
                <a:gd name="T4" fmla="*/ 1140 w 5124"/>
                <a:gd name="T5" fmla="*/ 851 h 5124"/>
                <a:gd name="T6" fmla="*/ 765 w 5124"/>
                <a:gd name="T7" fmla="*/ 1248 h 5124"/>
                <a:gd name="T8" fmla="*/ 498 w 5124"/>
                <a:gd name="T9" fmla="*/ 1728 h 5124"/>
                <a:gd name="T10" fmla="*/ 354 w 5124"/>
                <a:gd name="T11" fmla="*/ 2272 h 5124"/>
                <a:gd name="T12" fmla="*/ 354 w 5124"/>
                <a:gd name="T13" fmla="*/ 2852 h 5124"/>
                <a:gd name="T14" fmla="*/ 498 w 5124"/>
                <a:gd name="T15" fmla="*/ 3396 h 5124"/>
                <a:gd name="T16" fmla="*/ 765 w 5124"/>
                <a:gd name="T17" fmla="*/ 3876 h 5124"/>
                <a:gd name="T18" fmla="*/ 1140 w 5124"/>
                <a:gd name="T19" fmla="*/ 4273 h 5124"/>
                <a:gd name="T20" fmla="*/ 1601 w 5124"/>
                <a:gd name="T21" fmla="*/ 4570 h 5124"/>
                <a:gd name="T22" fmla="*/ 2132 w 5124"/>
                <a:gd name="T23" fmla="*/ 4747 h 5124"/>
                <a:gd name="T24" fmla="*/ 2708 w 5124"/>
                <a:gd name="T25" fmla="*/ 4784 h 5124"/>
                <a:gd name="T26" fmla="*/ 3265 w 5124"/>
                <a:gd name="T27" fmla="*/ 4674 h 5124"/>
                <a:gd name="T28" fmla="*/ 3762 w 5124"/>
                <a:gd name="T29" fmla="*/ 4436 h 5124"/>
                <a:gd name="T30" fmla="*/ 4183 w 5124"/>
                <a:gd name="T31" fmla="*/ 4087 h 5124"/>
                <a:gd name="T32" fmla="*/ 4506 w 5124"/>
                <a:gd name="T33" fmla="*/ 3644 h 5124"/>
                <a:gd name="T34" fmla="*/ 4714 w 5124"/>
                <a:gd name="T35" fmla="*/ 3130 h 5124"/>
                <a:gd name="T36" fmla="*/ 4789 w 5124"/>
                <a:gd name="T37" fmla="*/ 2562 h 5124"/>
                <a:gd name="T38" fmla="*/ 4714 w 5124"/>
                <a:gd name="T39" fmla="*/ 1994 h 5124"/>
                <a:gd name="T40" fmla="*/ 4506 w 5124"/>
                <a:gd name="T41" fmla="*/ 1480 h 5124"/>
                <a:gd name="T42" fmla="*/ 4183 w 5124"/>
                <a:gd name="T43" fmla="*/ 1037 h 5124"/>
                <a:gd name="T44" fmla="*/ 3762 w 5124"/>
                <a:gd name="T45" fmla="*/ 688 h 5124"/>
                <a:gd name="T46" fmla="*/ 3265 w 5124"/>
                <a:gd name="T47" fmla="*/ 450 h 5124"/>
                <a:gd name="T48" fmla="*/ 2708 w 5124"/>
                <a:gd name="T49" fmla="*/ 340 h 5124"/>
                <a:gd name="T50" fmla="*/ 2871 w 5124"/>
                <a:gd name="T51" fmla="*/ 19 h 5124"/>
                <a:gd name="T52" fmla="*/ 3455 w 5124"/>
                <a:gd name="T53" fmla="*/ 160 h 5124"/>
                <a:gd name="T54" fmla="*/ 3978 w 5124"/>
                <a:gd name="T55" fmla="*/ 429 h 5124"/>
                <a:gd name="T56" fmla="*/ 4424 w 5124"/>
                <a:gd name="T57" fmla="*/ 803 h 5124"/>
                <a:gd name="T58" fmla="*/ 4773 w 5124"/>
                <a:gd name="T59" fmla="*/ 1270 h 5124"/>
                <a:gd name="T60" fmla="*/ 5011 w 5124"/>
                <a:gd name="T61" fmla="*/ 1810 h 5124"/>
                <a:gd name="T62" fmla="*/ 5119 w 5124"/>
                <a:gd name="T63" fmla="*/ 2407 h 5124"/>
                <a:gd name="T64" fmla="*/ 5082 w 5124"/>
                <a:gd name="T65" fmla="*/ 3022 h 5124"/>
                <a:gd name="T66" fmla="*/ 4908 w 5124"/>
                <a:gd name="T67" fmla="*/ 3591 h 5124"/>
                <a:gd name="T68" fmla="*/ 4612 w 5124"/>
                <a:gd name="T69" fmla="*/ 4098 h 5124"/>
                <a:gd name="T70" fmla="*/ 4211 w 5124"/>
                <a:gd name="T71" fmla="*/ 4520 h 5124"/>
                <a:gd name="T72" fmla="*/ 3725 w 5124"/>
                <a:gd name="T73" fmla="*/ 4845 h 5124"/>
                <a:gd name="T74" fmla="*/ 3169 w 5124"/>
                <a:gd name="T75" fmla="*/ 5051 h 5124"/>
                <a:gd name="T76" fmla="*/ 2560 w 5124"/>
                <a:gd name="T77" fmla="*/ 5124 h 5124"/>
                <a:gd name="T78" fmla="*/ 1955 w 5124"/>
                <a:gd name="T79" fmla="*/ 5051 h 5124"/>
                <a:gd name="T80" fmla="*/ 1399 w 5124"/>
                <a:gd name="T81" fmla="*/ 4845 h 5124"/>
                <a:gd name="T82" fmla="*/ 911 w 5124"/>
                <a:gd name="T83" fmla="*/ 4520 h 5124"/>
                <a:gd name="T84" fmla="*/ 512 w 5124"/>
                <a:gd name="T85" fmla="*/ 4098 h 5124"/>
                <a:gd name="T86" fmla="*/ 216 w 5124"/>
                <a:gd name="T87" fmla="*/ 3591 h 5124"/>
                <a:gd name="T88" fmla="*/ 42 w 5124"/>
                <a:gd name="T89" fmla="*/ 3022 h 5124"/>
                <a:gd name="T90" fmla="*/ 5 w 5124"/>
                <a:gd name="T91" fmla="*/ 2407 h 5124"/>
                <a:gd name="T92" fmla="*/ 113 w 5124"/>
                <a:gd name="T93" fmla="*/ 1810 h 5124"/>
                <a:gd name="T94" fmla="*/ 351 w 5124"/>
                <a:gd name="T95" fmla="*/ 1270 h 5124"/>
                <a:gd name="T96" fmla="*/ 700 w 5124"/>
                <a:gd name="T97" fmla="*/ 803 h 5124"/>
                <a:gd name="T98" fmla="*/ 1146 w 5124"/>
                <a:gd name="T99" fmla="*/ 429 h 5124"/>
                <a:gd name="T100" fmla="*/ 1669 w 5124"/>
                <a:gd name="T101" fmla="*/ 160 h 5124"/>
                <a:gd name="T102" fmla="*/ 2253 w 5124"/>
                <a:gd name="T103" fmla="*/ 19 h 5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4" h="5124">
                  <a:moveTo>
                    <a:pt x="2560" y="335"/>
                  </a:moveTo>
                  <a:lnTo>
                    <a:pt x="2416" y="340"/>
                  </a:lnTo>
                  <a:lnTo>
                    <a:pt x="2272" y="354"/>
                  </a:lnTo>
                  <a:lnTo>
                    <a:pt x="2132" y="377"/>
                  </a:lnTo>
                  <a:lnTo>
                    <a:pt x="1994" y="410"/>
                  </a:lnTo>
                  <a:lnTo>
                    <a:pt x="1859" y="450"/>
                  </a:lnTo>
                  <a:lnTo>
                    <a:pt x="1728" y="498"/>
                  </a:lnTo>
                  <a:lnTo>
                    <a:pt x="1601" y="554"/>
                  </a:lnTo>
                  <a:lnTo>
                    <a:pt x="1480" y="618"/>
                  </a:lnTo>
                  <a:lnTo>
                    <a:pt x="1362" y="688"/>
                  </a:lnTo>
                  <a:lnTo>
                    <a:pt x="1248" y="765"/>
                  </a:lnTo>
                  <a:lnTo>
                    <a:pt x="1140" y="851"/>
                  </a:lnTo>
                  <a:lnTo>
                    <a:pt x="1037" y="941"/>
                  </a:lnTo>
                  <a:lnTo>
                    <a:pt x="941" y="1037"/>
                  </a:lnTo>
                  <a:lnTo>
                    <a:pt x="851" y="1140"/>
                  </a:lnTo>
                  <a:lnTo>
                    <a:pt x="765" y="1248"/>
                  </a:lnTo>
                  <a:lnTo>
                    <a:pt x="688" y="1362"/>
                  </a:lnTo>
                  <a:lnTo>
                    <a:pt x="618" y="1480"/>
                  </a:lnTo>
                  <a:lnTo>
                    <a:pt x="554" y="1602"/>
                  </a:lnTo>
                  <a:lnTo>
                    <a:pt x="498" y="1728"/>
                  </a:lnTo>
                  <a:lnTo>
                    <a:pt x="450" y="1859"/>
                  </a:lnTo>
                  <a:lnTo>
                    <a:pt x="410" y="1994"/>
                  </a:lnTo>
                  <a:lnTo>
                    <a:pt x="377" y="2132"/>
                  </a:lnTo>
                  <a:lnTo>
                    <a:pt x="354" y="2272"/>
                  </a:lnTo>
                  <a:lnTo>
                    <a:pt x="340" y="2416"/>
                  </a:lnTo>
                  <a:lnTo>
                    <a:pt x="335" y="2562"/>
                  </a:lnTo>
                  <a:lnTo>
                    <a:pt x="340" y="2708"/>
                  </a:lnTo>
                  <a:lnTo>
                    <a:pt x="354" y="2852"/>
                  </a:lnTo>
                  <a:lnTo>
                    <a:pt x="377" y="2992"/>
                  </a:lnTo>
                  <a:lnTo>
                    <a:pt x="410" y="3130"/>
                  </a:lnTo>
                  <a:lnTo>
                    <a:pt x="450" y="3265"/>
                  </a:lnTo>
                  <a:lnTo>
                    <a:pt x="498" y="3396"/>
                  </a:lnTo>
                  <a:lnTo>
                    <a:pt x="554" y="3522"/>
                  </a:lnTo>
                  <a:lnTo>
                    <a:pt x="618" y="3644"/>
                  </a:lnTo>
                  <a:lnTo>
                    <a:pt x="688" y="3762"/>
                  </a:lnTo>
                  <a:lnTo>
                    <a:pt x="765" y="3876"/>
                  </a:lnTo>
                  <a:lnTo>
                    <a:pt x="851" y="3984"/>
                  </a:lnTo>
                  <a:lnTo>
                    <a:pt x="941" y="4087"/>
                  </a:lnTo>
                  <a:lnTo>
                    <a:pt x="1037" y="4183"/>
                  </a:lnTo>
                  <a:lnTo>
                    <a:pt x="1140" y="4273"/>
                  </a:lnTo>
                  <a:lnTo>
                    <a:pt x="1248" y="4359"/>
                  </a:lnTo>
                  <a:lnTo>
                    <a:pt x="1362" y="4436"/>
                  </a:lnTo>
                  <a:lnTo>
                    <a:pt x="1480" y="4506"/>
                  </a:lnTo>
                  <a:lnTo>
                    <a:pt x="1601" y="4570"/>
                  </a:lnTo>
                  <a:lnTo>
                    <a:pt x="1728" y="4626"/>
                  </a:lnTo>
                  <a:lnTo>
                    <a:pt x="1859" y="4674"/>
                  </a:lnTo>
                  <a:lnTo>
                    <a:pt x="1994" y="4714"/>
                  </a:lnTo>
                  <a:lnTo>
                    <a:pt x="2132" y="4747"/>
                  </a:lnTo>
                  <a:lnTo>
                    <a:pt x="2272" y="4770"/>
                  </a:lnTo>
                  <a:lnTo>
                    <a:pt x="2416" y="4784"/>
                  </a:lnTo>
                  <a:lnTo>
                    <a:pt x="2560" y="4789"/>
                  </a:lnTo>
                  <a:lnTo>
                    <a:pt x="2708" y="4784"/>
                  </a:lnTo>
                  <a:lnTo>
                    <a:pt x="2852" y="4770"/>
                  </a:lnTo>
                  <a:lnTo>
                    <a:pt x="2992" y="4747"/>
                  </a:lnTo>
                  <a:lnTo>
                    <a:pt x="3130" y="4714"/>
                  </a:lnTo>
                  <a:lnTo>
                    <a:pt x="3265" y="4674"/>
                  </a:lnTo>
                  <a:lnTo>
                    <a:pt x="3396" y="4626"/>
                  </a:lnTo>
                  <a:lnTo>
                    <a:pt x="3522" y="4570"/>
                  </a:lnTo>
                  <a:lnTo>
                    <a:pt x="3644" y="4506"/>
                  </a:lnTo>
                  <a:lnTo>
                    <a:pt x="3762" y="4436"/>
                  </a:lnTo>
                  <a:lnTo>
                    <a:pt x="3876" y="4359"/>
                  </a:lnTo>
                  <a:lnTo>
                    <a:pt x="3984" y="4273"/>
                  </a:lnTo>
                  <a:lnTo>
                    <a:pt x="4087" y="4183"/>
                  </a:lnTo>
                  <a:lnTo>
                    <a:pt x="4183" y="4087"/>
                  </a:lnTo>
                  <a:lnTo>
                    <a:pt x="4273" y="3984"/>
                  </a:lnTo>
                  <a:lnTo>
                    <a:pt x="4359" y="3876"/>
                  </a:lnTo>
                  <a:lnTo>
                    <a:pt x="4436" y="3762"/>
                  </a:lnTo>
                  <a:lnTo>
                    <a:pt x="4506" y="3644"/>
                  </a:lnTo>
                  <a:lnTo>
                    <a:pt x="4570" y="3522"/>
                  </a:lnTo>
                  <a:lnTo>
                    <a:pt x="4626" y="3396"/>
                  </a:lnTo>
                  <a:lnTo>
                    <a:pt x="4674" y="3265"/>
                  </a:lnTo>
                  <a:lnTo>
                    <a:pt x="4714" y="3130"/>
                  </a:lnTo>
                  <a:lnTo>
                    <a:pt x="4747" y="2992"/>
                  </a:lnTo>
                  <a:lnTo>
                    <a:pt x="4770" y="2852"/>
                  </a:lnTo>
                  <a:lnTo>
                    <a:pt x="4784" y="2708"/>
                  </a:lnTo>
                  <a:lnTo>
                    <a:pt x="4789" y="2562"/>
                  </a:lnTo>
                  <a:lnTo>
                    <a:pt x="4784" y="2416"/>
                  </a:lnTo>
                  <a:lnTo>
                    <a:pt x="4770" y="2272"/>
                  </a:lnTo>
                  <a:lnTo>
                    <a:pt x="4747" y="2132"/>
                  </a:lnTo>
                  <a:lnTo>
                    <a:pt x="4714" y="1994"/>
                  </a:lnTo>
                  <a:lnTo>
                    <a:pt x="4674" y="1859"/>
                  </a:lnTo>
                  <a:lnTo>
                    <a:pt x="4626" y="1728"/>
                  </a:lnTo>
                  <a:lnTo>
                    <a:pt x="4570" y="1602"/>
                  </a:lnTo>
                  <a:lnTo>
                    <a:pt x="4506" y="1480"/>
                  </a:lnTo>
                  <a:lnTo>
                    <a:pt x="4436" y="1362"/>
                  </a:lnTo>
                  <a:lnTo>
                    <a:pt x="4359" y="1248"/>
                  </a:lnTo>
                  <a:lnTo>
                    <a:pt x="4273" y="1140"/>
                  </a:lnTo>
                  <a:lnTo>
                    <a:pt x="4183" y="1037"/>
                  </a:lnTo>
                  <a:lnTo>
                    <a:pt x="4087" y="941"/>
                  </a:lnTo>
                  <a:lnTo>
                    <a:pt x="3984" y="851"/>
                  </a:lnTo>
                  <a:lnTo>
                    <a:pt x="3876" y="765"/>
                  </a:lnTo>
                  <a:lnTo>
                    <a:pt x="3762" y="688"/>
                  </a:lnTo>
                  <a:lnTo>
                    <a:pt x="3644" y="618"/>
                  </a:lnTo>
                  <a:lnTo>
                    <a:pt x="3522" y="554"/>
                  </a:lnTo>
                  <a:lnTo>
                    <a:pt x="3396" y="498"/>
                  </a:lnTo>
                  <a:lnTo>
                    <a:pt x="3265" y="450"/>
                  </a:lnTo>
                  <a:lnTo>
                    <a:pt x="3130" y="410"/>
                  </a:lnTo>
                  <a:lnTo>
                    <a:pt x="2992" y="377"/>
                  </a:lnTo>
                  <a:lnTo>
                    <a:pt x="2852" y="354"/>
                  </a:lnTo>
                  <a:lnTo>
                    <a:pt x="2708" y="340"/>
                  </a:lnTo>
                  <a:lnTo>
                    <a:pt x="2560" y="335"/>
                  </a:lnTo>
                  <a:close/>
                  <a:moveTo>
                    <a:pt x="2560" y="0"/>
                  </a:moveTo>
                  <a:lnTo>
                    <a:pt x="2717" y="5"/>
                  </a:lnTo>
                  <a:lnTo>
                    <a:pt x="2871" y="19"/>
                  </a:lnTo>
                  <a:lnTo>
                    <a:pt x="3022" y="42"/>
                  </a:lnTo>
                  <a:lnTo>
                    <a:pt x="3169" y="73"/>
                  </a:lnTo>
                  <a:lnTo>
                    <a:pt x="3314" y="113"/>
                  </a:lnTo>
                  <a:lnTo>
                    <a:pt x="3455" y="160"/>
                  </a:lnTo>
                  <a:lnTo>
                    <a:pt x="3591" y="216"/>
                  </a:lnTo>
                  <a:lnTo>
                    <a:pt x="3725" y="279"/>
                  </a:lnTo>
                  <a:lnTo>
                    <a:pt x="3854" y="351"/>
                  </a:lnTo>
                  <a:lnTo>
                    <a:pt x="3978" y="429"/>
                  </a:lnTo>
                  <a:lnTo>
                    <a:pt x="4098" y="512"/>
                  </a:lnTo>
                  <a:lnTo>
                    <a:pt x="4211" y="604"/>
                  </a:lnTo>
                  <a:lnTo>
                    <a:pt x="4320" y="700"/>
                  </a:lnTo>
                  <a:lnTo>
                    <a:pt x="4424" y="803"/>
                  </a:lnTo>
                  <a:lnTo>
                    <a:pt x="4520" y="913"/>
                  </a:lnTo>
                  <a:lnTo>
                    <a:pt x="4612" y="1026"/>
                  </a:lnTo>
                  <a:lnTo>
                    <a:pt x="4695" y="1146"/>
                  </a:lnTo>
                  <a:lnTo>
                    <a:pt x="4773" y="1270"/>
                  </a:lnTo>
                  <a:lnTo>
                    <a:pt x="4845" y="1399"/>
                  </a:lnTo>
                  <a:lnTo>
                    <a:pt x="4908" y="1533"/>
                  </a:lnTo>
                  <a:lnTo>
                    <a:pt x="4964" y="1669"/>
                  </a:lnTo>
                  <a:lnTo>
                    <a:pt x="5011" y="1810"/>
                  </a:lnTo>
                  <a:lnTo>
                    <a:pt x="5051" y="1955"/>
                  </a:lnTo>
                  <a:lnTo>
                    <a:pt x="5082" y="2102"/>
                  </a:lnTo>
                  <a:lnTo>
                    <a:pt x="5105" y="2253"/>
                  </a:lnTo>
                  <a:lnTo>
                    <a:pt x="5119" y="2407"/>
                  </a:lnTo>
                  <a:lnTo>
                    <a:pt x="5124" y="2562"/>
                  </a:lnTo>
                  <a:lnTo>
                    <a:pt x="5119" y="2717"/>
                  </a:lnTo>
                  <a:lnTo>
                    <a:pt x="5105" y="2871"/>
                  </a:lnTo>
                  <a:lnTo>
                    <a:pt x="5082" y="3022"/>
                  </a:lnTo>
                  <a:lnTo>
                    <a:pt x="5051" y="3169"/>
                  </a:lnTo>
                  <a:lnTo>
                    <a:pt x="5011" y="3314"/>
                  </a:lnTo>
                  <a:lnTo>
                    <a:pt x="4964" y="3455"/>
                  </a:lnTo>
                  <a:lnTo>
                    <a:pt x="4908" y="3591"/>
                  </a:lnTo>
                  <a:lnTo>
                    <a:pt x="4845" y="3725"/>
                  </a:lnTo>
                  <a:lnTo>
                    <a:pt x="4773" y="3854"/>
                  </a:lnTo>
                  <a:lnTo>
                    <a:pt x="4695" y="3978"/>
                  </a:lnTo>
                  <a:lnTo>
                    <a:pt x="4612" y="4098"/>
                  </a:lnTo>
                  <a:lnTo>
                    <a:pt x="4520" y="4211"/>
                  </a:lnTo>
                  <a:lnTo>
                    <a:pt x="4424" y="4321"/>
                  </a:lnTo>
                  <a:lnTo>
                    <a:pt x="4320" y="4424"/>
                  </a:lnTo>
                  <a:lnTo>
                    <a:pt x="4211" y="4520"/>
                  </a:lnTo>
                  <a:lnTo>
                    <a:pt x="4098" y="4612"/>
                  </a:lnTo>
                  <a:lnTo>
                    <a:pt x="3978" y="4695"/>
                  </a:lnTo>
                  <a:lnTo>
                    <a:pt x="3854" y="4773"/>
                  </a:lnTo>
                  <a:lnTo>
                    <a:pt x="3725" y="4845"/>
                  </a:lnTo>
                  <a:lnTo>
                    <a:pt x="3591" y="4908"/>
                  </a:lnTo>
                  <a:lnTo>
                    <a:pt x="3455" y="4964"/>
                  </a:lnTo>
                  <a:lnTo>
                    <a:pt x="3314" y="5011"/>
                  </a:lnTo>
                  <a:lnTo>
                    <a:pt x="3169" y="5051"/>
                  </a:lnTo>
                  <a:lnTo>
                    <a:pt x="3022" y="5082"/>
                  </a:lnTo>
                  <a:lnTo>
                    <a:pt x="2871" y="5105"/>
                  </a:lnTo>
                  <a:lnTo>
                    <a:pt x="2717" y="5119"/>
                  </a:lnTo>
                  <a:lnTo>
                    <a:pt x="2560" y="5124"/>
                  </a:lnTo>
                  <a:lnTo>
                    <a:pt x="2407" y="5119"/>
                  </a:lnTo>
                  <a:lnTo>
                    <a:pt x="2253" y="5105"/>
                  </a:lnTo>
                  <a:lnTo>
                    <a:pt x="2102" y="5082"/>
                  </a:lnTo>
                  <a:lnTo>
                    <a:pt x="1955" y="5051"/>
                  </a:lnTo>
                  <a:lnTo>
                    <a:pt x="1810" y="5011"/>
                  </a:lnTo>
                  <a:lnTo>
                    <a:pt x="1669" y="4964"/>
                  </a:lnTo>
                  <a:lnTo>
                    <a:pt x="1531" y="4908"/>
                  </a:lnTo>
                  <a:lnTo>
                    <a:pt x="1399" y="4845"/>
                  </a:lnTo>
                  <a:lnTo>
                    <a:pt x="1270" y="4773"/>
                  </a:lnTo>
                  <a:lnTo>
                    <a:pt x="1146" y="4695"/>
                  </a:lnTo>
                  <a:lnTo>
                    <a:pt x="1026" y="4612"/>
                  </a:lnTo>
                  <a:lnTo>
                    <a:pt x="911" y="4520"/>
                  </a:lnTo>
                  <a:lnTo>
                    <a:pt x="803" y="4424"/>
                  </a:lnTo>
                  <a:lnTo>
                    <a:pt x="700" y="4321"/>
                  </a:lnTo>
                  <a:lnTo>
                    <a:pt x="604" y="4211"/>
                  </a:lnTo>
                  <a:lnTo>
                    <a:pt x="512" y="4098"/>
                  </a:lnTo>
                  <a:lnTo>
                    <a:pt x="429" y="3978"/>
                  </a:lnTo>
                  <a:lnTo>
                    <a:pt x="351" y="3854"/>
                  </a:lnTo>
                  <a:lnTo>
                    <a:pt x="279" y="3725"/>
                  </a:lnTo>
                  <a:lnTo>
                    <a:pt x="216" y="3591"/>
                  </a:lnTo>
                  <a:lnTo>
                    <a:pt x="160" y="3455"/>
                  </a:lnTo>
                  <a:lnTo>
                    <a:pt x="113" y="3314"/>
                  </a:lnTo>
                  <a:lnTo>
                    <a:pt x="73" y="3169"/>
                  </a:lnTo>
                  <a:lnTo>
                    <a:pt x="42" y="3022"/>
                  </a:lnTo>
                  <a:lnTo>
                    <a:pt x="19" y="2871"/>
                  </a:lnTo>
                  <a:lnTo>
                    <a:pt x="5" y="2717"/>
                  </a:lnTo>
                  <a:lnTo>
                    <a:pt x="0" y="2562"/>
                  </a:lnTo>
                  <a:lnTo>
                    <a:pt x="5" y="2407"/>
                  </a:lnTo>
                  <a:lnTo>
                    <a:pt x="19" y="2253"/>
                  </a:lnTo>
                  <a:lnTo>
                    <a:pt x="42" y="2102"/>
                  </a:lnTo>
                  <a:lnTo>
                    <a:pt x="73" y="1955"/>
                  </a:lnTo>
                  <a:lnTo>
                    <a:pt x="113" y="1810"/>
                  </a:lnTo>
                  <a:lnTo>
                    <a:pt x="160" y="1669"/>
                  </a:lnTo>
                  <a:lnTo>
                    <a:pt x="216" y="1533"/>
                  </a:lnTo>
                  <a:lnTo>
                    <a:pt x="279" y="1399"/>
                  </a:lnTo>
                  <a:lnTo>
                    <a:pt x="351" y="1270"/>
                  </a:lnTo>
                  <a:lnTo>
                    <a:pt x="429" y="1146"/>
                  </a:lnTo>
                  <a:lnTo>
                    <a:pt x="512" y="1026"/>
                  </a:lnTo>
                  <a:lnTo>
                    <a:pt x="604" y="913"/>
                  </a:lnTo>
                  <a:lnTo>
                    <a:pt x="700" y="803"/>
                  </a:lnTo>
                  <a:lnTo>
                    <a:pt x="803" y="700"/>
                  </a:lnTo>
                  <a:lnTo>
                    <a:pt x="911" y="604"/>
                  </a:lnTo>
                  <a:lnTo>
                    <a:pt x="1026" y="512"/>
                  </a:lnTo>
                  <a:lnTo>
                    <a:pt x="1146" y="429"/>
                  </a:lnTo>
                  <a:lnTo>
                    <a:pt x="1270" y="351"/>
                  </a:lnTo>
                  <a:lnTo>
                    <a:pt x="1399" y="279"/>
                  </a:lnTo>
                  <a:lnTo>
                    <a:pt x="1531" y="216"/>
                  </a:lnTo>
                  <a:lnTo>
                    <a:pt x="1669" y="160"/>
                  </a:lnTo>
                  <a:lnTo>
                    <a:pt x="1810" y="113"/>
                  </a:lnTo>
                  <a:lnTo>
                    <a:pt x="1955" y="73"/>
                  </a:lnTo>
                  <a:lnTo>
                    <a:pt x="2102" y="42"/>
                  </a:lnTo>
                  <a:lnTo>
                    <a:pt x="2253" y="19"/>
                  </a:lnTo>
                  <a:lnTo>
                    <a:pt x="2407" y="5"/>
                  </a:lnTo>
                  <a:lnTo>
                    <a:pt x="2560" y="0"/>
                  </a:lnTo>
                  <a:close/>
                </a:path>
              </a:pathLst>
            </a:custGeom>
            <a:grpFill/>
            <a:ln w="0">
              <a:noFill/>
              <a:prstDash val="solid"/>
              <a:round/>
              <a:headEnd/>
              <a:tailEnd/>
            </a:ln>
          </p:spPr>
          <p:txBody>
            <a:bodyPr vert="horz" wrap="square" lIns="130032" tIns="65016" rIns="130032" bIns="65016" numCol="1" rtlCol="0" anchor="t" anchorCtr="0" compatLnSpc="1">
              <a:prstTxWarp prst="textNoShape">
                <a:avLst/>
              </a:prstTxWarp>
            </a:bodyPr>
            <a:lstStyle/>
            <a:p>
              <a:pPr rtl="0"/>
              <a:endParaRPr lang="en-US" sz="1600"/>
            </a:p>
          </p:txBody>
        </p:sp>
        <p:sp>
          <p:nvSpPr>
            <p:cNvPr id="169" name="Freeform 7">
              <a:extLst>
                <a:ext uri="{FF2B5EF4-FFF2-40B4-BE49-F238E27FC236}">
                  <a16:creationId xmlns:a16="http://schemas.microsoft.com/office/drawing/2014/main" id="{D2BEB95F-BA21-0144-821C-2F2EA24F5842}"/>
                </a:ext>
              </a:extLst>
            </p:cNvPr>
            <p:cNvSpPr>
              <a:spLocks/>
            </p:cNvSpPr>
            <p:nvPr/>
          </p:nvSpPr>
          <p:spPr bwMode="auto">
            <a:xfrm>
              <a:off x="3867151" y="1866901"/>
              <a:ext cx="1409700" cy="1409700"/>
            </a:xfrm>
            <a:custGeom>
              <a:avLst/>
              <a:gdLst>
                <a:gd name="T0" fmla="*/ 200 w 1776"/>
                <a:gd name="T1" fmla="*/ 3 h 1776"/>
                <a:gd name="T2" fmla="*/ 261 w 1776"/>
                <a:gd name="T3" fmla="*/ 28 h 1776"/>
                <a:gd name="T4" fmla="*/ 888 w 1776"/>
                <a:gd name="T5" fmla="*/ 650 h 1776"/>
                <a:gd name="T6" fmla="*/ 1515 w 1776"/>
                <a:gd name="T7" fmla="*/ 28 h 1776"/>
                <a:gd name="T8" fmla="*/ 1576 w 1776"/>
                <a:gd name="T9" fmla="*/ 3 h 1776"/>
                <a:gd name="T10" fmla="*/ 1640 w 1776"/>
                <a:gd name="T11" fmla="*/ 3 h 1776"/>
                <a:gd name="T12" fmla="*/ 1700 w 1776"/>
                <a:gd name="T13" fmla="*/ 28 h 1776"/>
                <a:gd name="T14" fmla="*/ 1748 w 1776"/>
                <a:gd name="T15" fmla="*/ 76 h 1776"/>
                <a:gd name="T16" fmla="*/ 1773 w 1776"/>
                <a:gd name="T17" fmla="*/ 136 h 1776"/>
                <a:gd name="T18" fmla="*/ 1773 w 1776"/>
                <a:gd name="T19" fmla="*/ 200 h 1776"/>
                <a:gd name="T20" fmla="*/ 1748 w 1776"/>
                <a:gd name="T21" fmla="*/ 261 h 1776"/>
                <a:gd name="T22" fmla="*/ 1126 w 1776"/>
                <a:gd name="T23" fmla="*/ 888 h 1776"/>
                <a:gd name="T24" fmla="*/ 1748 w 1776"/>
                <a:gd name="T25" fmla="*/ 1515 h 1776"/>
                <a:gd name="T26" fmla="*/ 1773 w 1776"/>
                <a:gd name="T27" fmla="*/ 1576 h 1776"/>
                <a:gd name="T28" fmla="*/ 1773 w 1776"/>
                <a:gd name="T29" fmla="*/ 1640 h 1776"/>
                <a:gd name="T30" fmla="*/ 1748 w 1776"/>
                <a:gd name="T31" fmla="*/ 1700 h 1776"/>
                <a:gd name="T32" fmla="*/ 1700 w 1776"/>
                <a:gd name="T33" fmla="*/ 1748 h 1776"/>
                <a:gd name="T34" fmla="*/ 1640 w 1776"/>
                <a:gd name="T35" fmla="*/ 1773 h 1776"/>
                <a:gd name="T36" fmla="*/ 1576 w 1776"/>
                <a:gd name="T37" fmla="*/ 1773 h 1776"/>
                <a:gd name="T38" fmla="*/ 1515 w 1776"/>
                <a:gd name="T39" fmla="*/ 1748 h 1776"/>
                <a:gd name="T40" fmla="*/ 888 w 1776"/>
                <a:gd name="T41" fmla="*/ 1126 h 1776"/>
                <a:gd name="T42" fmla="*/ 261 w 1776"/>
                <a:gd name="T43" fmla="*/ 1748 h 1776"/>
                <a:gd name="T44" fmla="*/ 200 w 1776"/>
                <a:gd name="T45" fmla="*/ 1773 h 1776"/>
                <a:gd name="T46" fmla="*/ 136 w 1776"/>
                <a:gd name="T47" fmla="*/ 1773 h 1776"/>
                <a:gd name="T48" fmla="*/ 76 w 1776"/>
                <a:gd name="T49" fmla="*/ 1748 h 1776"/>
                <a:gd name="T50" fmla="*/ 28 w 1776"/>
                <a:gd name="T51" fmla="*/ 1700 h 1776"/>
                <a:gd name="T52" fmla="*/ 3 w 1776"/>
                <a:gd name="T53" fmla="*/ 1640 h 1776"/>
                <a:gd name="T54" fmla="*/ 3 w 1776"/>
                <a:gd name="T55" fmla="*/ 1576 h 1776"/>
                <a:gd name="T56" fmla="*/ 28 w 1776"/>
                <a:gd name="T57" fmla="*/ 1515 h 1776"/>
                <a:gd name="T58" fmla="*/ 650 w 1776"/>
                <a:gd name="T59" fmla="*/ 888 h 1776"/>
                <a:gd name="T60" fmla="*/ 28 w 1776"/>
                <a:gd name="T61" fmla="*/ 261 h 1776"/>
                <a:gd name="T62" fmla="*/ 3 w 1776"/>
                <a:gd name="T63" fmla="*/ 200 h 1776"/>
                <a:gd name="T64" fmla="*/ 3 w 1776"/>
                <a:gd name="T65" fmla="*/ 136 h 1776"/>
                <a:gd name="T66" fmla="*/ 28 w 1776"/>
                <a:gd name="T67" fmla="*/ 76 h 1776"/>
                <a:gd name="T68" fmla="*/ 76 w 1776"/>
                <a:gd name="T69" fmla="*/ 28 h 1776"/>
                <a:gd name="T70" fmla="*/ 136 w 1776"/>
                <a:gd name="T71" fmla="*/ 3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76" h="1776">
                  <a:moveTo>
                    <a:pt x="168" y="0"/>
                  </a:moveTo>
                  <a:lnTo>
                    <a:pt x="200" y="3"/>
                  </a:lnTo>
                  <a:lnTo>
                    <a:pt x="231" y="12"/>
                  </a:lnTo>
                  <a:lnTo>
                    <a:pt x="261" y="28"/>
                  </a:lnTo>
                  <a:lnTo>
                    <a:pt x="287" y="50"/>
                  </a:lnTo>
                  <a:lnTo>
                    <a:pt x="888" y="650"/>
                  </a:lnTo>
                  <a:lnTo>
                    <a:pt x="1489" y="50"/>
                  </a:lnTo>
                  <a:lnTo>
                    <a:pt x="1515" y="28"/>
                  </a:lnTo>
                  <a:lnTo>
                    <a:pt x="1545" y="12"/>
                  </a:lnTo>
                  <a:lnTo>
                    <a:pt x="1576" y="3"/>
                  </a:lnTo>
                  <a:lnTo>
                    <a:pt x="1608" y="0"/>
                  </a:lnTo>
                  <a:lnTo>
                    <a:pt x="1640" y="3"/>
                  </a:lnTo>
                  <a:lnTo>
                    <a:pt x="1671" y="12"/>
                  </a:lnTo>
                  <a:lnTo>
                    <a:pt x="1700" y="28"/>
                  </a:lnTo>
                  <a:lnTo>
                    <a:pt x="1726" y="50"/>
                  </a:lnTo>
                  <a:lnTo>
                    <a:pt x="1748" y="76"/>
                  </a:lnTo>
                  <a:lnTo>
                    <a:pt x="1764" y="105"/>
                  </a:lnTo>
                  <a:lnTo>
                    <a:pt x="1773" y="136"/>
                  </a:lnTo>
                  <a:lnTo>
                    <a:pt x="1776" y="168"/>
                  </a:lnTo>
                  <a:lnTo>
                    <a:pt x="1773" y="200"/>
                  </a:lnTo>
                  <a:lnTo>
                    <a:pt x="1764" y="231"/>
                  </a:lnTo>
                  <a:lnTo>
                    <a:pt x="1748" y="261"/>
                  </a:lnTo>
                  <a:lnTo>
                    <a:pt x="1726" y="287"/>
                  </a:lnTo>
                  <a:lnTo>
                    <a:pt x="1126" y="888"/>
                  </a:lnTo>
                  <a:lnTo>
                    <a:pt x="1726" y="1489"/>
                  </a:lnTo>
                  <a:lnTo>
                    <a:pt x="1748" y="1515"/>
                  </a:lnTo>
                  <a:lnTo>
                    <a:pt x="1764" y="1545"/>
                  </a:lnTo>
                  <a:lnTo>
                    <a:pt x="1773" y="1576"/>
                  </a:lnTo>
                  <a:lnTo>
                    <a:pt x="1776" y="1608"/>
                  </a:lnTo>
                  <a:lnTo>
                    <a:pt x="1773" y="1640"/>
                  </a:lnTo>
                  <a:lnTo>
                    <a:pt x="1764" y="1671"/>
                  </a:lnTo>
                  <a:lnTo>
                    <a:pt x="1748" y="1700"/>
                  </a:lnTo>
                  <a:lnTo>
                    <a:pt x="1726" y="1726"/>
                  </a:lnTo>
                  <a:lnTo>
                    <a:pt x="1700" y="1748"/>
                  </a:lnTo>
                  <a:lnTo>
                    <a:pt x="1671" y="1764"/>
                  </a:lnTo>
                  <a:lnTo>
                    <a:pt x="1640" y="1773"/>
                  </a:lnTo>
                  <a:lnTo>
                    <a:pt x="1608" y="1776"/>
                  </a:lnTo>
                  <a:lnTo>
                    <a:pt x="1576" y="1773"/>
                  </a:lnTo>
                  <a:lnTo>
                    <a:pt x="1545" y="1764"/>
                  </a:lnTo>
                  <a:lnTo>
                    <a:pt x="1515" y="1748"/>
                  </a:lnTo>
                  <a:lnTo>
                    <a:pt x="1489" y="1726"/>
                  </a:lnTo>
                  <a:lnTo>
                    <a:pt x="888" y="1126"/>
                  </a:lnTo>
                  <a:lnTo>
                    <a:pt x="287" y="1726"/>
                  </a:lnTo>
                  <a:lnTo>
                    <a:pt x="261" y="1748"/>
                  </a:lnTo>
                  <a:lnTo>
                    <a:pt x="231" y="1764"/>
                  </a:lnTo>
                  <a:lnTo>
                    <a:pt x="200" y="1773"/>
                  </a:lnTo>
                  <a:lnTo>
                    <a:pt x="168" y="1776"/>
                  </a:lnTo>
                  <a:lnTo>
                    <a:pt x="136" y="1773"/>
                  </a:lnTo>
                  <a:lnTo>
                    <a:pt x="105" y="1764"/>
                  </a:lnTo>
                  <a:lnTo>
                    <a:pt x="76" y="1748"/>
                  </a:lnTo>
                  <a:lnTo>
                    <a:pt x="50" y="1726"/>
                  </a:lnTo>
                  <a:lnTo>
                    <a:pt x="28" y="1700"/>
                  </a:lnTo>
                  <a:lnTo>
                    <a:pt x="12" y="1671"/>
                  </a:lnTo>
                  <a:lnTo>
                    <a:pt x="3" y="1640"/>
                  </a:lnTo>
                  <a:lnTo>
                    <a:pt x="0" y="1608"/>
                  </a:lnTo>
                  <a:lnTo>
                    <a:pt x="3" y="1576"/>
                  </a:lnTo>
                  <a:lnTo>
                    <a:pt x="12" y="1545"/>
                  </a:lnTo>
                  <a:lnTo>
                    <a:pt x="28" y="1515"/>
                  </a:lnTo>
                  <a:lnTo>
                    <a:pt x="50" y="1489"/>
                  </a:lnTo>
                  <a:lnTo>
                    <a:pt x="650" y="888"/>
                  </a:lnTo>
                  <a:lnTo>
                    <a:pt x="50" y="287"/>
                  </a:lnTo>
                  <a:lnTo>
                    <a:pt x="28" y="261"/>
                  </a:lnTo>
                  <a:lnTo>
                    <a:pt x="12" y="231"/>
                  </a:lnTo>
                  <a:lnTo>
                    <a:pt x="3" y="200"/>
                  </a:lnTo>
                  <a:lnTo>
                    <a:pt x="0" y="168"/>
                  </a:lnTo>
                  <a:lnTo>
                    <a:pt x="3" y="136"/>
                  </a:lnTo>
                  <a:lnTo>
                    <a:pt x="12" y="105"/>
                  </a:lnTo>
                  <a:lnTo>
                    <a:pt x="28" y="76"/>
                  </a:lnTo>
                  <a:lnTo>
                    <a:pt x="50" y="50"/>
                  </a:lnTo>
                  <a:lnTo>
                    <a:pt x="76" y="28"/>
                  </a:lnTo>
                  <a:lnTo>
                    <a:pt x="105" y="12"/>
                  </a:lnTo>
                  <a:lnTo>
                    <a:pt x="136" y="3"/>
                  </a:lnTo>
                  <a:lnTo>
                    <a:pt x="168" y="0"/>
                  </a:lnTo>
                  <a:close/>
                </a:path>
              </a:pathLst>
            </a:custGeom>
            <a:grpFill/>
            <a:ln w="0">
              <a:noFill/>
              <a:prstDash val="solid"/>
              <a:round/>
              <a:headEnd/>
              <a:tailEnd/>
            </a:ln>
          </p:spPr>
          <p:txBody>
            <a:bodyPr vert="horz" wrap="square" lIns="130032" tIns="65016" rIns="130032" bIns="65016" numCol="1" rtlCol="0" anchor="t" anchorCtr="0" compatLnSpc="1">
              <a:prstTxWarp prst="textNoShape">
                <a:avLst/>
              </a:prstTxWarp>
            </a:bodyPr>
            <a:lstStyle/>
            <a:p>
              <a:pPr rtl="0"/>
              <a:endParaRPr lang="en-US" sz="1600"/>
            </a:p>
          </p:txBody>
        </p:sp>
      </p:grpSp>
      <p:grpSp>
        <p:nvGrpSpPr>
          <p:cNvPr id="170" name="Group 169">
            <a:extLst>
              <a:ext uri="{FF2B5EF4-FFF2-40B4-BE49-F238E27FC236}">
                <a16:creationId xmlns:a16="http://schemas.microsoft.com/office/drawing/2014/main" id="{6F0C1DC9-1D08-694D-9C70-AA5F353B8A60}"/>
              </a:ext>
            </a:extLst>
          </p:cNvPr>
          <p:cNvGrpSpPr>
            <a:grpSpLocks noChangeAspect="1"/>
          </p:cNvGrpSpPr>
          <p:nvPr>
            <p:custDataLst>
              <p:tags r:id="rId30"/>
            </p:custDataLst>
          </p:nvPr>
        </p:nvGrpSpPr>
        <p:grpSpPr>
          <a:xfrm>
            <a:off x="6423092" y="5902946"/>
            <a:ext cx="457205" cy="457200"/>
            <a:chOff x="2538413" y="538163"/>
            <a:chExt cx="4067175" cy="4067175"/>
          </a:xfrm>
          <a:solidFill>
            <a:srgbClr val="4F6CA1"/>
          </a:solidFill>
        </p:grpSpPr>
        <p:sp>
          <p:nvSpPr>
            <p:cNvPr id="171" name="Freeform 6">
              <a:extLst>
                <a:ext uri="{FF2B5EF4-FFF2-40B4-BE49-F238E27FC236}">
                  <a16:creationId xmlns:a16="http://schemas.microsoft.com/office/drawing/2014/main" id="{403CEE62-A9E9-6148-93D7-8DE25FDD4AEA}"/>
                </a:ext>
              </a:extLst>
            </p:cNvPr>
            <p:cNvSpPr>
              <a:spLocks noEditPoints="1"/>
            </p:cNvSpPr>
            <p:nvPr/>
          </p:nvSpPr>
          <p:spPr bwMode="auto">
            <a:xfrm>
              <a:off x="2538413" y="538163"/>
              <a:ext cx="4067175" cy="4067175"/>
            </a:xfrm>
            <a:custGeom>
              <a:avLst/>
              <a:gdLst>
                <a:gd name="T0" fmla="*/ 2132 w 5124"/>
                <a:gd name="T1" fmla="*/ 377 h 5124"/>
                <a:gd name="T2" fmla="*/ 1601 w 5124"/>
                <a:gd name="T3" fmla="*/ 554 h 5124"/>
                <a:gd name="T4" fmla="*/ 1140 w 5124"/>
                <a:gd name="T5" fmla="*/ 851 h 5124"/>
                <a:gd name="T6" fmla="*/ 765 w 5124"/>
                <a:gd name="T7" fmla="*/ 1248 h 5124"/>
                <a:gd name="T8" fmla="*/ 498 w 5124"/>
                <a:gd name="T9" fmla="*/ 1728 h 5124"/>
                <a:gd name="T10" fmla="*/ 354 w 5124"/>
                <a:gd name="T11" fmla="*/ 2272 h 5124"/>
                <a:gd name="T12" fmla="*/ 354 w 5124"/>
                <a:gd name="T13" fmla="*/ 2852 h 5124"/>
                <a:gd name="T14" fmla="*/ 498 w 5124"/>
                <a:gd name="T15" fmla="*/ 3396 h 5124"/>
                <a:gd name="T16" fmla="*/ 765 w 5124"/>
                <a:gd name="T17" fmla="*/ 3876 h 5124"/>
                <a:gd name="T18" fmla="*/ 1140 w 5124"/>
                <a:gd name="T19" fmla="*/ 4273 h 5124"/>
                <a:gd name="T20" fmla="*/ 1601 w 5124"/>
                <a:gd name="T21" fmla="*/ 4570 h 5124"/>
                <a:gd name="T22" fmla="*/ 2132 w 5124"/>
                <a:gd name="T23" fmla="*/ 4747 h 5124"/>
                <a:gd name="T24" fmla="*/ 2708 w 5124"/>
                <a:gd name="T25" fmla="*/ 4784 h 5124"/>
                <a:gd name="T26" fmla="*/ 3265 w 5124"/>
                <a:gd name="T27" fmla="*/ 4674 h 5124"/>
                <a:gd name="T28" fmla="*/ 3762 w 5124"/>
                <a:gd name="T29" fmla="*/ 4436 h 5124"/>
                <a:gd name="T30" fmla="*/ 4183 w 5124"/>
                <a:gd name="T31" fmla="*/ 4087 h 5124"/>
                <a:gd name="T32" fmla="*/ 4506 w 5124"/>
                <a:gd name="T33" fmla="*/ 3644 h 5124"/>
                <a:gd name="T34" fmla="*/ 4714 w 5124"/>
                <a:gd name="T35" fmla="*/ 3130 h 5124"/>
                <a:gd name="T36" fmla="*/ 4789 w 5124"/>
                <a:gd name="T37" fmla="*/ 2562 h 5124"/>
                <a:gd name="T38" fmla="*/ 4714 w 5124"/>
                <a:gd name="T39" fmla="*/ 1994 h 5124"/>
                <a:gd name="T40" fmla="*/ 4506 w 5124"/>
                <a:gd name="T41" fmla="*/ 1480 h 5124"/>
                <a:gd name="T42" fmla="*/ 4183 w 5124"/>
                <a:gd name="T43" fmla="*/ 1037 h 5124"/>
                <a:gd name="T44" fmla="*/ 3762 w 5124"/>
                <a:gd name="T45" fmla="*/ 688 h 5124"/>
                <a:gd name="T46" fmla="*/ 3265 w 5124"/>
                <a:gd name="T47" fmla="*/ 450 h 5124"/>
                <a:gd name="T48" fmla="*/ 2708 w 5124"/>
                <a:gd name="T49" fmla="*/ 340 h 5124"/>
                <a:gd name="T50" fmla="*/ 2871 w 5124"/>
                <a:gd name="T51" fmla="*/ 19 h 5124"/>
                <a:gd name="T52" fmla="*/ 3455 w 5124"/>
                <a:gd name="T53" fmla="*/ 160 h 5124"/>
                <a:gd name="T54" fmla="*/ 3978 w 5124"/>
                <a:gd name="T55" fmla="*/ 429 h 5124"/>
                <a:gd name="T56" fmla="*/ 4424 w 5124"/>
                <a:gd name="T57" fmla="*/ 803 h 5124"/>
                <a:gd name="T58" fmla="*/ 4773 w 5124"/>
                <a:gd name="T59" fmla="*/ 1270 h 5124"/>
                <a:gd name="T60" fmla="*/ 5011 w 5124"/>
                <a:gd name="T61" fmla="*/ 1810 h 5124"/>
                <a:gd name="T62" fmla="*/ 5119 w 5124"/>
                <a:gd name="T63" fmla="*/ 2407 h 5124"/>
                <a:gd name="T64" fmla="*/ 5082 w 5124"/>
                <a:gd name="T65" fmla="*/ 3022 h 5124"/>
                <a:gd name="T66" fmla="*/ 4908 w 5124"/>
                <a:gd name="T67" fmla="*/ 3591 h 5124"/>
                <a:gd name="T68" fmla="*/ 4612 w 5124"/>
                <a:gd name="T69" fmla="*/ 4098 h 5124"/>
                <a:gd name="T70" fmla="*/ 4211 w 5124"/>
                <a:gd name="T71" fmla="*/ 4520 h 5124"/>
                <a:gd name="T72" fmla="*/ 3725 w 5124"/>
                <a:gd name="T73" fmla="*/ 4845 h 5124"/>
                <a:gd name="T74" fmla="*/ 3169 w 5124"/>
                <a:gd name="T75" fmla="*/ 5051 h 5124"/>
                <a:gd name="T76" fmla="*/ 2560 w 5124"/>
                <a:gd name="T77" fmla="*/ 5124 h 5124"/>
                <a:gd name="T78" fmla="*/ 1955 w 5124"/>
                <a:gd name="T79" fmla="*/ 5051 h 5124"/>
                <a:gd name="T80" fmla="*/ 1399 w 5124"/>
                <a:gd name="T81" fmla="*/ 4845 h 5124"/>
                <a:gd name="T82" fmla="*/ 911 w 5124"/>
                <a:gd name="T83" fmla="*/ 4520 h 5124"/>
                <a:gd name="T84" fmla="*/ 512 w 5124"/>
                <a:gd name="T85" fmla="*/ 4098 h 5124"/>
                <a:gd name="T86" fmla="*/ 216 w 5124"/>
                <a:gd name="T87" fmla="*/ 3591 h 5124"/>
                <a:gd name="T88" fmla="*/ 42 w 5124"/>
                <a:gd name="T89" fmla="*/ 3022 h 5124"/>
                <a:gd name="T90" fmla="*/ 5 w 5124"/>
                <a:gd name="T91" fmla="*/ 2407 h 5124"/>
                <a:gd name="T92" fmla="*/ 113 w 5124"/>
                <a:gd name="T93" fmla="*/ 1810 h 5124"/>
                <a:gd name="T94" fmla="*/ 351 w 5124"/>
                <a:gd name="T95" fmla="*/ 1270 h 5124"/>
                <a:gd name="T96" fmla="*/ 700 w 5124"/>
                <a:gd name="T97" fmla="*/ 803 h 5124"/>
                <a:gd name="T98" fmla="*/ 1146 w 5124"/>
                <a:gd name="T99" fmla="*/ 429 h 5124"/>
                <a:gd name="T100" fmla="*/ 1669 w 5124"/>
                <a:gd name="T101" fmla="*/ 160 h 5124"/>
                <a:gd name="T102" fmla="*/ 2253 w 5124"/>
                <a:gd name="T103" fmla="*/ 19 h 5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4" h="5124">
                  <a:moveTo>
                    <a:pt x="2560" y="335"/>
                  </a:moveTo>
                  <a:lnTo>
                    <a:pt x="2416" y="340"/>
                  </a:lnTo>
                  <a:lnTo>
                    <a:pt x="2272" y="354"/>
                  </a:lnTo>
                  <a:lnTo>
                    <a:pt x="2132" y="377"/>
                  </a:lnTo>
                  <a:lnTo>
                    <a:pt x="1994" y="410"/>
                  </a:lnTo>
                  <a:lnTo>
                    <a:pt x="1859" y="450"/>
                  </a:lnTo>
                  <a:lnTo>
                    <a:pt x="1728" y="498"/>
                  </a:lnTo>
                  <a:lnTo>
                    <a:pt x="1601" y="554"/>
                  </a:lnTo>
                  <a:lnTo>
                    <a:pt x="1480" y="618"/>
                  </a:lnTo>
                  <a:lnTo>
                    <a:pt x="1362" y="688"/>
                  </a:lnTo>
                  <a:lnTo>
                    <a:pt x="1248" y="765"/>
                  </a:lnTo>
                  <a:lnTo>
                    <a:pt x="1140" y="851"/>
                  </a:lnTo>
                  <a:lnTo>
                    <a:pt x="1037" y="941"/>
                  </a:lnTo>
                  <a:lnTo>
                    <a:pt x="941" y="1037"/>
                  </a:lnTo>
                  <a:lnTo>
                    <a:pt x="851" y="1140"/>
                  </a:lnTo>
                  <a:lnTo>
                    <a:pt x="765" y="1248"/>
                  </a:lnTo>
                  <a:lnTo>
                    <a:pt x="688" y="1362"/>
                  </a:lnTo>
                  <a:lnTo>
                    <a:pt x="618" y="1480"/>
                  </a:lnTo>
                  <a:lnTo>
                    <a:pt x="554" y="1602"/>
                  </a:lnTo>
                  <a:lnTo>
                    <a:pt x="498" y="1728"/>
                  </a:lnTo>
                  <a:lnTo>
                    <a:pt x="450" y="1859"/>
                  </a:lnTo>
                  <a:lnTo>
                    <a:pt x="410" y="1994"/>
                  </a:lnTo>
                  <a:lnTo>
                    <a:pt x="377" y="2132"/>
                  </a:lnTo>
                  <a:lnTo>
                    <a:pt x="354" y="2272"/>
                  </a:lnTo>
                  <a:lnTo>
                    <a:pt x="340" y="2416"/>
                  </a:lnTo>
                  <a:lnTo>
                    <a:pt x="335" y="2562"/>
                  </a:lnTo>
                  <a:lnTo>
                    <a:pt x="340" y="2708"/>
                  </a:lnTo>
                  <a:lnTo>
                    <a:pt x="354" y="2852"/>
                  </a:lnTo>
                  <a:lnTo>
                    <a:pt x="377" y="2992"/>
                  </a:lnTo>
                  <a:lnTo>
                    <a:pt x="410" y="3130"/>
                  </a:lnTo>
                  <a:lnTo>
                    <a:pt x="450" y="3265"/>
                  </a:lnTo>
                  <a:lnTo>
                    <a:pt x="498" y="3396"/>
                  </a:lnTo>
                  <a:lnTo>
                    <a:pt x="554" y="3522"/>
                  </a:lnTo>
                  <a:lnTo>
                    <a:pt x="618" y="3644"/>
                  </a:lnTo>
                  <a:lnTo>
                    <a:pt x="688" y="3762"/>
                  </a:lnTo>
                  <a:lnTo>
                    <a:pt x="765" y="3876"/>
                  </a:lnTo>
                  <a:lnTo>
                    <a:pt x="851" y="3984"/>
                  </a:lnTo>
                  <a:lnTo>
                    <a:pt x="941" y="4087"/>
                  </a:lnTo>
                  <a:lnTo>
                    <a:pt x="1037" y="4183"/>
                  </a:lnTo>
                  <a:lnTo>
                    <a:pt x="1140" y="4273"/>
                  </a:lnTo>
                  <a:lnTo>
                    <a:pt x="1248" y="4359"/>
                  </a:lnTo>
                  <a:lnTo>
                    <a:pt x="1362" y="4436"/>
                  </a:lnTo>
                  <a:lnTo>
                    <a:pt x="1480" y="4506"/>
                  </a:lnTo>
                  <a:lnTo>
                    <a:pt x="1601" y="4570"/>
                  </a:lnTo>
                  <a:lnTo>
                    <a:pt x="1728" y="4626"/>
                  </a:lnTo>
                  <a:lnTo>
                    <a:pt x="1859" y="4674"/>
                  </a:lnTo>
                  <a:lnTo>
                    <a:pt x="1994" y="4714"/>
                  </a:lnTo>
                  <a:lnTo>
                    <a:pt x="2132" y="4747"/>
                  </a:lnTo>
                  <a:lnTo>
                    <a:pt x="2272" y="4770"/>
                  </a:lnTo>
                  <a:lnTo>
                    <a:pt x="2416" y="4784"/>
                  </a:lnTo>
                  <a:lnTo>
                    <a:pt x="2560" y="4789"/>
                  </a:lnTo>
                  <a:lnTo>
                    <a:pt x="2708" y="4784"/>
                  </a:lnTo>
                  <a:lnTo>
                    <a:pt x="2852" y="4770"/>
                  </a:lnTo>
                  <a:lnTo>
                    <a:pt x="2992" y="4747"/>
                  </a:lnTo>
                  <a:lnTo>
                    <a:pt x="3130" y="4714"/>
                  </a:lnTo>
                  <a:lnTo>
                    <a:pt x="3265" y="4674"/>
                  </a:lnTo>
                  <a:lnTo>
                    <a:pt x="3396" y="4626"/>
                  </a:lnTo>
                  <a:lnTo>
                    <a:pt x="3522" y="4570"/>
                  </a:lnTo>
                  <a:lnTo>
                    <a:pt x="3644" y="4506"/>
                  </a:lnTo>
                  <a:lnTo>
                    <a:pt x="3762" y="4436"/>
                  </a:lnTo>
                  <a:lnTo>
                    <a:pt x="3876" y="4359"/>
                  </a:lnTo>
                  <a:lnTo>
                    <a:pt x="3984" y="4273"/>
                  </a:lnTo>
                  <a:lnTo>
                    <a:pt x="4087" y="4183"/>
                  </a:lnTo>
                  <a:lnTo>
                    <a:pt x="4183" y="4087"/>
                  </a:lnTo>
                  <a:lnTo>
                    <a:pt x="4273" y="3984"/>
                  </a:lnTo>
                  <a:lnTo>
                    <a:pt x="4359" y="3876"/>
                  </a:lnTo>
                  <a:lnTo>
                    <a:pt x="4436" y="3762"/>
                  </a:lnTo>
                  <a:lnTo>
                    <a:pt x="4506" y="3644"/>
                  </a:lnTo>
                  <a:lnTo>
                    <a:pt x="4570" y="3522"/>
                  </a:lnTo>
                  <a:lnTo>
                    <a:pt x="4626" y="3396"/>
                  </a:lnTo>
                  <a:lnTo>
                    <a:pt x="4674" y="3265"/>
                  </a:lnTo>
                  <a:lnTo>
                    <a:pt x="4714" y="3130"/>
                  </a:lnTo>
                  <a:lnTo>
                    <a:pt x="4747" y="2992"/>
                  </a:lnTo>
                  <a:lnTo>
                    <a:pt x="4770" y="2852"/>
                  </a:lnTo>
                  <a:lnTo>
                    <a:pt x="4784" y="2708"/>
                  </a:lnTo>
                  <a:lnTo>
                    <a:pt x="4789" y="2562"/>
                  </a:lnTo>
                  <a:lnTo>
                    <a:pt x="4784" y="2416"/>
                  </a:lnTo>
                  <a:lnTo>
                    <a:pt x="4770" y="2272"/>
                  </a:lnTo>
                  <a:lnTo>
                    <a:pt x="4747" y="2132"/>
                  </a:lnTo>
                  <a:lnTo>
                    <a:pt x="4714" y="1994"/>
                  </a:lnTo>
                  <a:lnTo>
                    <a:pt x="4674" y="1859"/>
                  </a:lnTo>
                  <a:lnTo>
                    <a:pt x="4626" y="1728"/>
                  </a:lnTo>
                  <a:lnTo>
                    <a:pt x="4570" y="1602"/>
                  </a:lnTo>
                  <a:lnTo>
                    <a:pt x="4506" y="1480"/>
                  </a:lnTo>
                  <a:lnTo>
                    <a:pt x="4436" y="1362"/>
                  </a:lnTo>
                  <a:lnTo>
                    <a:pt x="4359" y="1248"/>
                  </a:lnTo>
                  <a:lnTo>
                    <a:pt x="4273" y="1140"/>
                  </a:lnTo>
                  <a:lnTo>
                    <a:pt x="4183" y="1037"/>
                  </a:lnTo>
                  <a:lnTo>
                    <a:pt x="4087" y="941"/>
                  </a:lnTo>
                  <a:lnTo>
                    <a:pt x="3984" y="851"/>
                  </a:lnTo>
                  <a:lnTo>
                    <a:pt x="3876" y="765"/>
                  </a:lnTo>
                  <a:lnTo>
                    <a:pt x="3762" y="688"/>
                  </a:lnTo>
                  <a:lnTo>
                    <a:pt x="3644" y="618"/>
                  </a:lnTo>
                  <a:lnTo>
                    <a:pt x="3522" y="554"/>
                  </a:lnTo>
                  <a:lnTo>
                    <a:pt x="3396" y="498"/>
                  </a:lnTo>
                  <a:lnTo>
                    <a:pt x="3265" y="450"/>
                  </a:lnTo>
                  <a:lnTo>
                    <a:pt x="3130" y="410"/>
                  </a:lnTo>
                  <a:lnTo>
                    <a:pt x="2992" y="377"/>
                  </a:lnTo>
                  <a:lnTo>
                    <a:pt x="2852" y="354"/>
                  </a:lnTo>
                  <a:lnTo>
                    <a:pt x="2708" y="340"/>
                  </a:lnTo>
                  <a:lnTo>
                    <a:pt x="2560" y="335"/>
                  </a:lnTo>
                  <a:close/>
                  <a:moveTo>
                    <a:pt x="2560" y="0"/>
                  </a:moveTo>
                  <a:lnTo>
                    <a:pt x="2717" y="5"/>
                  </a:lnTo>
                  <a:lnTo>
                    <a:pt x="2871" y="19"/>
                  </a:lnTo>
                  <a:lnTo>
                    <a:pt x="3022" y="42"/>
                  </a:lnTo>
                  <a:lnTo>
                    <a:pt x="3169" y="73"/>
                  </a:lnTo>
                  <a:lnTo>
                    <a:pt x="3314" y="113"/>
                  </a:lnTo>
                  <a:lnTo>
                    <a:pt x="3455" y="160"/>
                  </a:lnTo>
                  <a:lnTo>
                    <a:pt x="3591" y="216"/>
                  </a:lnTo>
                  <a:lnTo>
                    <a:pt x="3725" y="279"/>
                  </a:lnTo>
                  <a:lnTo>
                    <a:pt x="3854" y="351"/>
                  </a:lnTo>
                  <a:lnTo>
                    <a:pt x="3978" y="429"/>
                  </a:lnTo>
                  <a:lnTo>
                    <a:pt x="4098" y="512"/>
                  </a:lnTo>
                  <a:lnTo>
                    <a:pt x="4211" y="604"/>
                  </a:lnTo>
                  <a:lnTo>
                    <a:pt x="4320" y="700"/>
                  </a:lnTo>
                  <a:lnTo>
                    <a:pt x="4424" y="803"/>
                  </a:lnTo>
                  <a:lnTo>
                    <a:pt x="4520" y="913"/>
                  </a:lnTo>
                  <a:lnTo>
                    <a:pt x="4612" y="1026"/>
                  </a:lnTo>
                  <a:lnTo>
                    <a:pt x="4695" y="1146"/>
                  </a:lnTo>
                  <a:lnTo>
                    <a:pt x="4773" y="1270"/>
                  </a:lnTo>
                  <a:lnTo>
                    <a:pt x="4845" y="1399"/>
                  </a:lnTo>
                  <a:lnTo>
                    <a:pt x="4908" y="1533"/>
                  </a:lnTo>
                  <a:lnTo>
                    <a:pt x="4964" y="1669"/>
                  </a:lnTo>
                  <a:lnTo>
                    <a:pt x="5011" y="1810"/>
                  </a:lnTo>
                  <a:lnTo>
                    <a:pt x="5051" y="1955"/>
                  </a:lnTo>
                  <a:lnTo>
                    <a:pt x="5082" y="2102"/>
                  </a:lnTo>
                  <a:lnTo>
                    <a:pt x="5105" y="2253"/>
                  </a:lnTo>
                  <a:lnTo>
                    <a:pt x="5119" y="2407"/>
                  </a:lnTo>
                  <a:lnTo>
                    <a:pt x="5124" y="2562"/>
                  </a:lnTo>
                  <a:lnTo>
                    <a:pt x="5119" y="2717"/>
                  </a:lnTo>
                  <a:lnTo>
                    <a:pt x="5105" y="2871"/>
                  </a:lnTo>
                  <a:lnTo>
                    <a:pt x="5082" y="3022"/>
                  </a:lnTo>
                  <a:lnTo>
                    <a:pt x="5051" y="3169"/>
                  </a:lnTo>
                  <a:lnTo>
                    <a:pt x="5011" y="3314"/>
                  </a:lnTo>
                  <a:lnTo>
                    <a:pt x="4964" y="3455"/>
                  </a:lnTo>
                  <a:lnTo>
                    <a:pt x="4908" y="3591"/>
                  </a:lnTo>
                  <a:lnTo>
                    <a:pt x="4845" y="3725"/>
                  </a:lnTo>
                  <a:lnTo>
                    <a:pt x="4773" y="3854"/>
                  </a:lnTo>
                  <a:lnTo>
                    <a:pt x="4695" y="3978"/>
                  </a:lnTo>
                  <a:lnTo>
                    <a:pt x="4612" y="4098"/>
                  </a:lnTo>
                  <a:lnTo>
                    <a:pt x="4520" y="4211"/>
                  </a:lnTo>
                  <a:lnTo>
                    <a:pt x="4424" y="4321"/>
                  </a:lnTo>
                  <a:lnTo>
                    <a:pt x="4320" y="4424"/>
                  </a:lnTo>
                  <a:lnTo>
                    <a:pt x="4211" y="4520"/>
                  </a:lnTo>
                  <a:lnTo>
                    <a:pt x="4098" y="4612"/>
                  </a:lnTo>
                  <a:lnTo>
                    <a:pt x="3978" y="4695"/>
                  </a:lnTo>
                  <a:lnTo>
                    <a:pt x="3854" y="4773"/>
                  </a:lnTo>
                  <a:lnTo>
                    <a:pt x="3725" y="4845"/>
                  </a:lnTo>
                  <a:lnTo>
                    <a:pt x="3591" y="4908"/>
                  </a:lnTo>
                  <a:lnTo>
                    <a:pt x="3455" y="4964"/>
                  </a:lnTo>
                  <a:lnTo>
                    <a:pt x="3314" y="5011"/>
                  </a:lnTo>
                  <a:lnTo>
                    <a:pt x="3169" y="5051"/>
                  </a:lnTo>
                  <a:lnTo>
                    <a:pt x="3022" y="5082"/>
                  </a:lnTo>
                  <a:lnTo>
                    <a:pt x="2871" y="5105"/>
                  </a:lnTo>
                  <a:lnTo>
                    <a:pt x="2717" y="5119"/>
                  </a:lnTo>
                  <a:lnTo>
                    <a:pt x="2560" y="5124"/>
                  </a:lnTo>
                  <a:lnTo>
                    <a:pt x="2407" y="5119"/>
                  </a:lnTo>
                  <a:lnTo>
                    <a:pt x="2253" y="5105"/>
                  </a:lnTo>
                  <a:lnTo>
                    <a:pt x="2102" y="5082"/>
                  </a:lnTo>
                  <a:lnTo>
                    <a:pt x="1955" y="5051"/>
                  </a:lnTo>
                  <a:lnTo>
                    <a:pt x="1810" y="5011"/>
                  </a:lnTo>
                  <a:lnTo>
                    <a:pt x="1669" y="4964"/>
                  </a:lnTo>
                  <a:lnTo>
                    <a:pt x="1531" y="4908"/>
                  </a:lnTo>
                  <a:lnTo>
                    <a:pt x="1399" y="4845"/>
                  </a:lnTo>
                  <a:lnTo>
                    <a:pt x="1270" y="4773"/>
                  </a:lnTo>
                  <a:lnTo>
                    <a:pt x="1146" y="4695"/>
                  </a:lnTo>
                  <a:lnTo>
                    <a:pt x="1026" y="4612"/>
                  </a:lnTo>
                  <a:lnTo>
                    <a:pt x="911" y="4520"/>
                  </a:lnTo>
                  <a:lnTo>
                    <a:pt x="803" y="4424"/>
                  </a:lnTo>
                  <a:lnTo>
                    <a:pt x="700" y="4321"/>
                  </a:lnTo>
                  <a:lnTo>
                    <a:pt x="604" y="4211"/>
                  </a:lnTo>
                  <a:lnTo>
                    <a:pt x="512" y="4098"/>
                  </a:lnTo>
                  <a:lnTo>
                    <a:pt x="429" y="3978"/>
                  </a:lnTo>
                  <a:lnTo>
                    <a:pt x="351" y="3854"/>
                  </a:lnTo>
                  <a:lnTo>
                    <a:pt x="279" y="3725"/>
                  </a:lnTo>
                  <a:lnTo>
                    <a:pt x="216" y="3591"/>
                  </a:lnTo>
                  <a:lnTo>
                    <a:pt x="160" y="3455"/>
                  </a:lnTo>
                  <a:lnTo>
                    <a:pt x="113" y="3314"/>
                  </a:lnTo>
                  <a:lnTo>
                    <a:pt x="73" y="3169"/>
                  </a:lnTo>
                  <a:lnTo>
                    <a:pt x="42" y="3022"/>
                  </a:lnTo>
                  <a:lnTo>
                    <a:pt x="19" y="2871"/>
                  </a:lnTo>
                  <a:lnTo>
                    <a:pt x="5" y="2717"/>
                  </a:lnTo>
                  <a:lnTo>
                    <a:pt x="0" y="2562"/>
                  </a:lnTo>
                  <a:lnTo>
                    <a:pt x="5" y="2407"/>
                  </a:lnTo>
                  <a:lnTo>
                    <a:pt x="19" y="2253"/>
                  </a:lnTo>
                  <a:lnTo>
                    <a:pt x="42" y="2102"/>
                  </a:lnTo>
                  <a:lnTo>
                    <a:pt x="73" y="1955"/>
                  </a:lnTo>
                  <a:lnTo>
                    <a:pt x="113" y="1810"/>
                  </a:lnTo>
                  <a:lnTo>
                    <a:pt x="160" y="1669"/>
                  </a:lnTo>
                  <a:lnTo>
                    <a:pt x="216" y="1533"/>
                  </a:lnTo>
                  <a:lnTo>
                    <a:pt x="279" y="1399"/>
                  </a:lnTo>
                  <a:lnTo>
                    <a:pt x="351" y="1270"/>
                  </a:lnTo>
                  <a:lnTo>
                    <a:pt x="429" y="1146"/>
                  </a:lnTo>
                  <a:lnTo>
                    <a:pt x="512" y="1026"/>
                  </a:lnTo>
                  <a:lnTo>
                    <a:pt x="604" y="913"/>
                  </a:lnTo>
                  <a:lnTo>
                    <a:pt x="700" y="803"/>
                  </a:lnTo>
                  <a:lnTo>
                    <a:pt x="803" y="700"/>
                  </a:lnTo>
                  <a:lnTo>
                    <a:pt x="911" y="604"/>
                  </a:lnTo>
                  <a:lnTo>
                    <a:pt x="1026" y="512"/>
                  </a:lnTo>
                  <a:lnTo>
                    <a:pt x="1146" y="429"/>
                  </a:lnTo>
                  <a:lnTo>
                    <a:pt x="1270" y="351"/>
                  </a:lnTo>
                  <a:lnTo>
                    <a:pt x="1399" y="279"/>
                  </a:lnTo>
                  <a:lnTo>
                    <a:pt x="1531" y="216"/>
                  </a:lnTo>
                  <a:lnTo>
                    <a:pt x="1669" y="160"/>
                  </a:lnTo>
                  <a:lnTo>
                    <a:pt x="1810" y="113"/>
                  </a:lnTo>
                  <a:lnTo>
                    <a:pt x="1955" y="73"/>
                  </a:lnTo>
                  <a:lnTo>
                    <a:pt x="2102" y="42"/>
                  </a:lnTo>
                  <a:lnTo>
                    <a:pt x="2253" y="19"/>
                  </a:lnTo>
                  <a:lnTo>
                    <a:pt x="2407" y="5"/>
                  </a:lnTo>
                  <a:lnTo>
                    <a:pt x="2560" y="0"/>
                  </a:lnTo>
                  <a:close/>
                </a:path>
              </a:pathLst>
            </a:custGeom>
            <a:grpFill/>
            <a:ln w="0">
              <a:noFill/>
              <a:prstDash val="solid"/>
              <a:round/>
              <a:headEnd/>
              <a:tailEnd/>
            </a:ln>
          </p:spPr>
          <p:txBody>
            <a:bodyPr vert="horz" wrap="square" lIns="130032" tIns="65016" rIns="130032" bIns="65016" numCol="1" rtlCol="0" anchor="t" anchorCtr="0" compatLnSpc="1">
              <a:prstTxWarp prst="textNoShape">
                <a:avLst/>
              </a:prstTxWarp>
            </a:bodyPr>
            <a:lstStyle/>
            <a:p>
              <a:pPr rtl="0"/>
              <a:endParaRPr lang="en-US" sz="1600"/>
            </a:p>
          </p:txBody>
        </p:sp>
        <p:sp>
          <p:nvSpPr>
            <p:cNvPr id="172" name="Freeform 7">
              <a:extLst>
                <a:ext uri="{FF2B5EF4-FFF2-40B4-BE49-F238E27FC236}">
                  <a16:creationId xmlns:a16="http://schemas.microsoft.com/office/drawing/2014/main" id="{B7A4AE06-3014-C948-B7BE-7043C70964A2}"/>
                </a:ext>
              </a:extLst>
            </p:cNvPr>
            <p:cNvSpPr>
              <a:spLocks/>
            </p:cNvSpPr>
            <p:nvPr/>
          </p:nvSpPr>
          <p:spPr bwMode="auto">
            <a:xfrm>
              <a:off x="3867151" y="1866901"/>
              <a:ext cx="1409700" cy="1409700"/>
            </a:xfrm>
            <a:custGeom>
              <a:avLst/>
              <a:gdLst>
                <a:gd name="T0" fmla="*/ 200 w 1776"/>
                <a:gd name="T1" fmla="*/ 3 h 1776"/>
                <a:gd name="T2" fmla="*/ 261 w 1776"/>
                <a:gd name="T3" fmla="*/ 28 h 1776"/>
                <a:gd name="T4" fmla="*/ 888 w 1776"/>
                <a:gd name="T5" fmla="*/ 650 h 1776"/>
                <a:gd name="T6" fmla="*/ 1515 w 1776"/>
                <a:gd name="T7" fmla="*/ 28 h 1776"/>
                <a:gd name="T8" fmla="*/ 1576 w 1776"/>
                <a:gd name="T9" fmla="*/ 3 h 1776"/>
                <a:gd name="T10" fmla="*/ 1640 w 1776"/>
                <a:gd name="T11" fmla="*/ 3 h 1776"/>
                <a:gd name="T12" fmla="*/ 1700 w 1776"/>
                <a:gd name="T13" fmla="*/ 28 h 1776"/>
                <a:gd name="T14" fmla="*/ 1748 w 1776"/>
                <a:gd name="T15" fmla="*/ 76 h 1776"/>
                <a:gd name="T16" fmla="*/ 1773 w 1776"/>
                <a:gd name="T17" fmla="*/ 136 h 1776"/>
                <a:gd name="T18" fmla="*/ 1773 w 1776"/>
                <a:gd name="T19" fmla="*/ 200 h 1776"/>
                <a:gd name="T20" fmla="*/ 1748 w 1776"/>
                <a:gd name="T21" fmla="*/ 261 h 1776"/>
                <a:gd name="T22" fmla="*/ 1126 w 1776"/>
                <a:gd name="T23" fmla="*/ 888 h 1776"/>
                <a:gd name="T24" fmla="*/ 1748 w 1776"/>
                <a:gd name="T25" fmla="*/ 1515 h 1776"/>
                <a:gd name="T26" fmla="*/ 1773 w 1776"/>
                <a:gd name="T27" fmla="*/ 1576 h 1776"/>
                <a:gd name="T28" fmla="*/ 1773 w 1776"/>
                <a:gd name="T29" fmla="*/ 1640 h 1776"/>
                <a:gd name="T30" fmla="*/ 1748 w 1776"/>
                <a:gd name="T31" fmla="*/ 1700 h 1776"/>
                <a:gd name="T32" fmla="*/ 1700 w 1776"/>
                <a:gd name="T33" fmla="*/ 1748 h 1776"/>
                <a:gd name="T34" fmla="*/ 1640 w 1776"/>
                <a:gd name="T35" fmla="*/ 1773 h 1776"/>
                <a:gd name="T36" fmla="*/ 1576 w 1776"/>
                <a:gd name="T37" fmla="*/ 1773 h 1776"/>
                <a:gd name="T38" fmla="*/ 1515 w 1776"/>
                <a:gd name="T39" fmla="*/ 1748 h 1776"/>
                <a:gd name="T40" fmla="*/ 888 w 1776"/>
                <a:gd name="T41" fmla="*/ 1126 h 1776"/>
                <a:gd name="T42" fmla="*/ 261 w 1776"/>
                <a:gd name="T43" fmla="*/ 1748 h 1776"/>
                <a:gd name="T44" fmla="*/ 200 w 1776"/>
                <a:gd name="T45" fmla="*/ 1773 h 1776"/>
                <a:gd name="T46" fmla="*/ 136 w 1776"/>
                <a:gd name="T47" fmla="*/ 1773 h 1776"/>
                <a:gd name="T48" fmla="*/ 76 w 1776"/>
                <a:gd name="T49" fmla="*/ 1748 h 1776"/>
                <a:gd name="T50" fmla="*/ 28 w 1776"/>
                <a:gd name="T51" fmla="*/ 1700 h 1776"/>
                <a:gd name="T52" fmla="*/ 3 w 1776"/>
                <a:gd name="T53" fmla="*/ 1640 h 1776"/>
                <a:gd name="T54" fmla="*/ 3 w 1776"/>
                <a:gd name="T55" fmla="*/ 1576 h 1776"/>
                <a:gd name="T56" fmla="*/ 28 w 1776"/>
                <a:gd name="T57" fmla="*/ 1515 h 1776"/>
                <a:gd name="T58" fmla="*/ 650 w 1776"/>
                <a:gd name="T59" fmla="*/ 888 h 1776"/>
                <a:gd name="T60" fmla="*/ 28 w 1776"/>
                <a:gd name="T61" fmla="*/ 261 h 1776"/>
                <a:gd name="T62" fmla="*/ 3 w 1776"/>
                <a:gd name="T63" fmla="*/ 200 h 1776"/>
                <a:gd name="T64" fmla="*/ 3 w 1776"/>
                <a:gd name="T65" fmla="*/ 136 h 1776"/>
                <a:gd name="T66" fmla="*/ 28 w 1776"/>
                <a:gd name="T67" fmla="*/ 76 h 1776"/>
                <a:gd name="T68" fmla="*/ 76 w 1776"/>
                <a:gd name="T69" fmla="*/ 28 h 1776"/>
                <a:gd name="T70" fmla="*/ 136 w 1776"/>
                <a:gd name="T71" fmla="*/ 3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76" h="1776">
                  <a:moveTo>
                    <a:pt x="168" y="0"/>
                  </a:moveTo>
                  <a:lnTo>
                    <a:pt x="200" y="3"/>
                  </a:lnTo>
                  <a:lnTo>
                    <a:pt x="231" y="12"/>
                  </a:lnTo>
                  <a:lnTo>
                    <a:pt x="261" y="28"/>
                  </a:lnTo>
                  <a:lnTo>
                    <a:pt x="287" y="50"/>
                  </a:lnTo>
                  <a:lnTo>
                    <a:pt x="888" y="650"/>
                  </a:lnTo>
                  <a:lnTo>
                    <a:pt x="1489" y="50"/>
                  </a:lnTo>
                  <a:lnTo>
                    <a:pt x="1515" y="28"/>
                  </a:lnTo>
                  <a:lnTo>
                    <a:pt x="1545" y="12"/>
                  </a:lnTo>
                  <a:lnTo>
                    <a:pt x="1576" y="3"/>
                  </a:lnTo>
                  <a:lnTo>
                    <a:pt x="1608" y="0"/>
                  </a:lnTo>
                  <a:lnTo>
                    <a:pt x="1640" y="3"/>
                  </a:lnTo>
                  <a:lnTo>
                    <a:pt x="1671" y="12"/>
                  </a:lnTo>
                  <a:lnTo>
                    <a:pt x="1700" y="28"/>
                  </a:lnTo>
                  <a:lnTo>
                    <a:pt x="1726" y="50"/>
                  </a:lnTo>
                  <a:lnTo>
                    <a:pt x="1748" y="76"/>
                  </a:lnTo>
                  <a:lnTo>
                    <a:pt x="1764" y="105"/>
                  </a:lnTo>
                  <a:lnTo>
                    <a:pt x="1773" y="136"/>
                  </a:lnTo>
                  <a:lnTo>
                    <a:pt x="1776" y="168"/>
                  </a:lnTo>
                  <a:lnTo>
                    <a:pt x="1773" y="200"/>
                  </a:lnTo>
                  <a:lnTo>
                    <a:pt x="1764" y="231"/>
                  </a:lnTo>
                  <a:lnTo>
                    <a:pt x="1748" y="261"/>
                  </a:lnTo>
                  <a:lnTo>
                    <a:pt x="1726" y="287"/>
                  </a:lnTo>
                  <a:lnTo>
                    <a:pt x="1126" y="888"/>
                  </a:lnTo>
                  <a:lnTo>
                    <a:pt x="1726" y="1489"/>
                  </a:lnTo>
                  <a:lnTo>
                    <a:pt x="1748" y="1515"/>
                  </a:lnTo>
                  <a:lnTo>
                    <a:pt x="1764" y="1545"/>
                  </a:lnTo>
                  <a:lnTo>
                    <a:pt x="1773" y="1576"/>
                  </a:lnTo>
                  <a:lnTo>
                    <a:pt x="1776" y="1608"/>
                  </a:lnTo>
                  <a:lnTo>
                    <a:pt x="1773" y="1640"/>
                  </a:lnTo>
                  <a:lnTo>
                    <a:pt x="1764" y="1671"/>
                  </a:lnTo>
                  <a:lnTo>
                    <a:pt x="1748" y="1700"/>
                  </a:lnTo>
                  <a:lnTo>
                    <a:pt x="1726" y="1726"/>
                  </a:lnTo>
                  <a:lnTo>
                    <a:pt x="1700" y="1748"/>
                  </a:lnTo>
                  <a:lnTo>
                    <a:pt x="1671" y="1764"/>
                  </a:lnTo>
                  <a:lnTo>
                    <a:pt x="1640" y="1773"/>
                  </a:lnTo>
                  <a:lnTo>
                    <a:pt x="1608" y="1776"/>
                  </a:lnTo>
                  <a:lnTo>
                    <a:pt x="1576" y="1773"/>
                  </a:lnTo>
                  <a:lnTo>
                    <a:pt x="1545" y="1764"/>
                  </a:lnTo>
                  <a:lnTo>
                    <a:pt x="1515" y="1748"/>
                  </a:lnTo>
                  <a:lnTo>
                    <a:pt x="1489" y="1726"/>
                  </a:lnTo>
                  <a:lnTo>
                    <a:pt x="888" y="1126"/>
                  </a:lnTo>
                  <a:lnTo>
                    <a:pt x="287" y="1726"/>
                  </a:lnTo>
                  <a:lnTo>
                    <a:pt x="261" y="1748"/>
                  </a:lnTo>
                  <a:lnTo>
                    <a:pt x="231" y="1764"/>
                  </a:lnTo>
                  <a:lnTo>
                    <a:pt x="200" y="1773"/>
                  </a:lnTo>
                  <a:lnTo>
                    <a:pt x="168" y="1776"/>
                  </a:lnTo>
                  <a:lnTo>
                    <a:pt x="136" y="1773"/>
                  </a:lnTo>
                  <a:lnTo>
                    <a:pt x="105" y="1764"/>
                  </a:lnTo>
                  <a:lnTo>
                    <a:pt x="76" y="1748"/>
                  </a:lnTo>
                  <a:lnTo>
                    <a:pt x="50" y="1726"/>
                  </a:lnTo>
                  <a:lnTo>
                    <a:pt x="28" y="1700"/>
                  </a:lnTo>
                  <a:lnTo>
                    <a:pt x="12" y="1671"/>
                  </a:lnTo>
                  <a:lnTo>
                    <a:pt x="3" y="1640"/>
                  </a:lnTo>
                  <a:lnTo>
                    <a:pt x="0" y="1608"/>
                  </a:lnTo>
                  <a:lnTo>
                    <a:pt x="3" y="1576"/>
                  </a:lnTo>
                  <a:lnTo>
                    <a:pt x="12" y="1545"/>
                  </a:lnTo>
                  <a:lnTo>
                    <a:pt x="28" y="1515"/>
                  </a:lnTo>
                  <a:lnTo>
                    <a:pt x="50" y="1489"/>
                  </a:lnTo>
                  <a:lnTo>
                    <a:pt x="650" y="888"/>
                  </a:lnTo>
                  <a:lnTo>
                    <a:pt x="50" y="287"/>
                  </a:lnTo>
                  <a:lnTo>
                    <a:pt x="28" y="261"/>
                  </a:lnTo>
                  <a:lnTo>
                    <a:pt x="12" y="231"/>
                  </a:lnTo>
                  <a:lnTo>
                    <a:pt x="3" y="200"/>
                  </a:lnTo>
                  <a:lnTo>
                    <a:pt x="0" y="168"/>
                  </a:lnTo>
                  <a:lnTo>
                    <a:pt x="3" y="136"/>
                  </a:lnTo>
                  <a:lnTo>
                    <a:pt x="12" y="105"/>
                  </a:lnTo>
                  <a:lnTo>
                    <a:pt x="28" y="76"/>
                  </a:lnTo>
                  <a:lnTo>
                    <a:pt x="50" y="50"/>
                  </a:lnTo>
                  <a:lnTo>
                    <a:pt x="76" y="28"/>
                  </a:lnTo>
                  <a:lnTo>
                    <a:pt x="105" y="12"/>
                  </a:lnTo>
                  <a:lnTo>
                    <a:pt x="136" y="3"/>
                  </a:lnTo>
                  <a:lnTo>
                    <a:pt x="168" y="0"/>
                  </a:lnTo>
                  <a:close/>
                </a:path>
              </a:pathLst>
            </a:custGeom>
            <a:grpFill/>
            <a:ln w="0">
              <a:noFill/>
              <a:prstDash val="solid"/>
              <a:round/>
              <a:headEnd/>
              <a:tailEnd/>
            </a:ln>
          </p:spPr>
          <p:txBody>
            <a:bodyPr vert="horz" wrap="square" lIns="130032" tIns="65016" rIns="130032" bIns="65016" numCol="1" rtlCol="0" anchor="t" anchorCtr="0" compatLnSpc="1">
              <a:prstTxWarp prst="textNoShape">
                <a:avLst/>
              </a:prstTxWarp>
            </a:bodyPr>
            <a:lstStyle/>
            <a:p>
              <a:pPr rtl="0"/>
              <a:endParaRPr lang="en-US" sz="1600"/>
            </a:p>
          </p:txBody>
        </p:sp>
      </p:grpSp>
      <p:sp>
        <p:nvSpPr>
          <p:cNvPr id="173" name="Freeform 123">
            <a:extLst>
              <a:ext uri="{FF2B5EF4-FFF2-40B4-BE49-F238E27FC236}">
                <a16:creationId xmlns:a16="http://schemas.microsoft.com/office/drawing/2014/main" id="{BE34BBFF-0C1F-D749-AE5F-0EF4C8675AFA}"/>
              </a:ext>
            </a:extLst>
          </p:cNvPr>
          <p:cNvSpPr>
            <a:spLocks noEditPoints="1"/>
          </p:cNvSpPr>
          <p:nvPr>
            <p:custDataLst>
              <p:tags r:id="rId31"/>
            </p:custDataLst>
          </p:nvPr>
        </p:nvSpPr>
        <p:spPr bwMode="auto">
          <a:xfrm>
            <a:off x="6737246" y="2856899"/>
            <a:ext cx="349399" cy="349393"/>
          </a:xfrm>
          <a:custGeom>
            <a:avLst/>
            <a:gdLst/>
            <a:ahLst/>
            <a:cxnLst>
              <a:cxn ang="0">
                <a:pos x="55" y="45"/>
              </a:cxn>
              <a:cxn ang="0">
                <a:pos x="44" y="55"/>
              </a:cxn>
              <a:cxn ang="0">
                <a:pos x="10" y="55"/>
              </a:cxn>
              <a:cxn ang="0">
                <a:pos x="0" y="45"/>
              </a:cxn>
              <a:cxn ang="0">
                <a:pos x="0" y="11"/>
              </a:cxn>
              <a:cxn ang="0">
                <a:pos x="10" y="0"/>
              </a:cxn>
              <a:cxn ang="0">
                <a:pos x="44" y="0"/>
              </a:cxn>
              <a:cxn ang="0">
                <a:pos x="55" y="11"/>
              </a:cxn>
              <a:cxn ang="0">
                <a:pos x="55" y="45"/>
              </a:cxn>
              <a:cxn ang="0">
                <a:pos x="45" y="25"/>
              </a:cxn>
              <a:cxn ang="0">
                <a:pos x="43" y="23"/>
              </a:cxn>
              <a:cxn ang="0">
                <a:pos x="11" y="23"/>
              </a:cxn>
              <a:cxn ang="0">
                <a:pos x="9" y="25"/>
              </a:cxn>
              <a:cxn ang="0">
                <a:pos x="9" y="30"/>
              </a:cxn>
              <a:cxn ang="0">
                <a:pos x="11" y="32"/>
              </a:cxn>
              <a:cxn ang="0">
                <a:pos x="43" y="32"/>
              </a:cxn>
              <a:cxn ang="0">
                <a:pos x="45" y="30"/>
              </a:cxn>
              <a:cxn ang="0">
                <a:pos x="45" y="25"/>
              </a:cxn>
            </a:cxnLst>
            <a:rect l="0" t="0" r="r" b="b"/>
            <a:pathLst>
              <a:path w="55" h="55">
                <a:moveTo>
                  <a:pt x="55" y="45"/>
                </a:moveTo>
                <a:cubicBezTo>
                  <a:pt x="55" y="51"/>
                  <a:pt x="50" y="55"/>
                  <a:pt x="44" y="55"/>
                </a:cubicBezTo>
                <a:cubicBezTo>
                  <a:pt x="10" y="55"/>
                  <a:pt x="10" y="55"/>
                  <a:pt x="10" y="55"/>
                </a:cubicBezTo>
                <a:cubicBezTo>
                  <a:pt x="4" y="55"/>
                  <a:pt x="0" y="51"/>
                  <a:pt x="0" y="45"/>
                </a:cubicBezTo>
                <a:cubicBezTo>
                  <a:pt x="0" y="11"/>
                  <a:pt x="0" y="11"/>
                  <a:pt x="0" y="11"/>
                </a:cubicBezTo>
                <a:cubicBezTo>
                  <a:pt x="0" y="5"/>
                  <a:pt x="4" y="0"/>
                  <a:pt x="10" y="0"/>
                </a:cubicBezTo>
                <a:cubicBezTo>
                  <a:pt x="44" y="0"/>
                  <a:pt x="44" y="0"/>
                  <a:pt x="44" y="0"/>
                </a:cubicBezTo>
                <a:cubicBezTo>
                  <a:pt x="50" y="0"/>
                  <a:pt x="55" y="5"/>
                  <a:pt x="55" y="11"/>
                </a:cubicBezTo>
                <a:lnTo>
                  <a:pt x="55" y="45"/>
                </a:lnTo>
                <a:close/>
                <a:moveTo>
                  <a:pt x="45" y="25"/>
                </a:moveTo>
                <a:cubicBezTo>
                  <a:pt x="45" y="24"/>
                  <a:pt x="44" y="23"/>
                  <a:pt x="43" y="23"/>
                </a:cubicBezTo>
                <a:cubicBezTo>
                  <a:pt x="11" y="23"/>
                  <a:pt x="11" y="23"/>
                  <a:pt x="11" y="23"/>
                </a:cubicBezTo>
                <a:cubicBezTo>
                  <a:pt x="10" y="23"/>
                  <a:pt x="9" y="24"/>
                  <a:pt x="9" y="25"/>
                </a:cubicBezTo>
                <a:cubicBezTo>
                  <a:pt x="9" y="30"/>
                  <a:pt x="9" y="30"/>
                  <a:pt x="9" y="30"/>
                </a:cubicBezTo>
                <a:cubicBezTo>
                  <a:pt x="9" y="31"/>
                  <a:pt x="10" y="32"/>
                  <a:pt x="11" y="32"/>
                </a:cubicBezTo>
                <a:cubicBezTo>
                  <a:pt x="43" y="32"/>
                  <a:pt x="43" y="32"/>
                  <a:pt x="43" y="32"/>
                </a:cubicBezTo>
                <a:cubicBezTo>
                  <a:pt x="44" y="32"/>
                  <a:pt x="45" y="31"/>
                  <a:pt x="45" y="30"/>
                </a:cubicBezTo>
                <a:lnTo>
                  <a:pt x="45" y="25"/>
                </a:lnTo>
                <a:close/>
              </a:path>
            </a:pathLst>
          </a:custGeom>
          <a:solidFill>
            <a:schemeClr val="bg1"/>
          </a:solidFill>
          <a:ln w="9525">
            <a:noFill/>
            <a:round/>
            <a:headEnd/>
            <a:tailEnd/>
          </a:ln>
        </p:spPr>
        <p:txBody>
          <a:bodyPr vert="horz" wrap="square" lIns="130032" tIns="65016" rIns="130032" bIns="65016" numCol="1" rtlCol="0" anchor="t" anchorCtr="0" compatLnSpc="1">
            <a:prstTxWarp prst="textNoShape">
              <a:avLst/>
            </a:prstTxWarp>
          </a:bodyPr>
          <a:lstStyle/>
          <a:p>
            <a:pPr rtl="0"/>
            <a:endParaRPr lang="en-US" sz="1600"/>
          </a:p>
        </p:txBody>
      </p:sp>
      <p:sp>
        <p:nvSpPr>
          <p:cNvPr id="178" name="Inhaltsplatzhalter 4">
            <a:extLst>
              <a:ext uri="{FF2B5EF4-FFF2-40B4-BE49-F238E27FC236}">
                <a16:creationId xmlns:a16="http://schemas.microsoft.com/office/drawing/2014/main" id="{48FAB4A3-5422-A846-BA41-BDE3A0D9BBB6}"/>
              </a:ext>
            </a:extLst>
          </p:cNvPr>
          <p:cNvSpPr txBox="1">
            <a:spLocks/>
          </p:cNvSpPr>
          <p:nvPr>
            <p:custDataLst>
              <p:tags r:id="rId32"/>
            </p:custDataLst>
          </p:nvPr>
        </p:nvSpPr>
        <p:spPr>
          <a:xfrm>
            <a:off x="6959055" y="7178930"/>
            <a:ext cx="5594521" cy="492443"/>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fr" sz="1600" dirty="0">
                <a:solidFill>
                  <a:schemeClr val="tx1"/>
                </a:solidFill>
                <a:latin typeface="+mn-lt"/>
              </a:rPr>
              <a:t>Partir du principe que R. est au courant de l’existence des organisations ou des centres de soutien aux personnes LGBTQI+  </a:t>
            </a:r>
          </a:p>
        </p:txBody>
      </p:sp>
      <p:grpSp>
        <p:nvGrpSpPr>
          <p:cNvPr id="179" name="Group 178">
            <a:extLst>
              <a:ext uri="{FF2B5EF4-FFF2-40B4-BE49-F238E27FC236}">
                <a16:creationId xmlns:a16="http://schemas.microsoft.com/office/drawing/2014/main" id="{C043964C-83CA-1049-9931-57E5589D5887}"/>
              </a:ext>
            </a:extLst>
          </p:cNvPr>
          <p:cNvGrpSpPr>
            <a:grpSpLocks noChangeAspect="1"/>
          </p:cNvGrpSpPr>
          <p:nvPr>
            <p:custDataLst>
              <p:tags r:id="rId33"/>
            </p:custDataLst>
          </p:nvPr>
        </p:nvGrpSpPr>
        <p:grpSpPr>
          <a:xfrm>
            <a:off x="6423092" y="7222573"/>
            <a:ext cx="457205" cy="457200"/>
            <a:chOff x="2538413" y="538163"/>
            <a:chExt cx="4067175" cy="4067175"/>
          </a:xfrm>
          <a:solidFill>
            <a:srgbClr val="4F6CA1"/>
          </a:solidFill>
        </p:grpSpPr>
        <p:sp>
          <p:nvSpPr>
            <p:cNvPr id="180" name="Freeform 6">
              <a:extLst>
                <a:ext uri="{FF2B5EF4-FFF2-40B4-BE49-F238E27FC236}">
                  <a16:creationId xmlns:a16="http://schemas.microsoft.com/office/drawing/2014/main" id="{B2D56A8E-36D7-B741-93B0-6716038D2291}"/>
                </a:ext>
              </a:extLst>
            </p:cNvPr>
            <p:cNvSpPr>
              <a:spLocks noEditPoints="1"/>
            </p:cNvSpPr>
            <p:nvPr/>
          </p:nvSpPr>
          <p:spPr bwMode="auto">
            <a:xfrm>
              <a:off x="2538413" y="538163"/>
              <a:ext cx="4067175" cy="4067175"/>
            </a:xfrm>
            <a:custGeom>
              <a:avLst/>
              <a:gdLst>
                <a:gd name="T0" fmla="*/ 2132 w 5124"/>
                <a:gd name="T1" fmla="*/ 377 h 5124"/>
                <a:gd name="T2" fmla="*/ 1601 w 5124"/>
                <a:gd name="T3" fmla="*/ 554 h 5124"/>
                <a:gd name="T4" fmla="*/ 1140 w 5124"/>
                <a:gd name="T5" fmla="*/ 851 h 5124"/>
                <a:gd name="T6" fmla="*/ 765 w 5124"/>
                <a:gd name="T7" fmla="*/ 1248 h 5124"/>
                <a:gd name="T8" fmla="*/ 498 w 5124"/>
                <a:gd name="T9" fmla="*/ 1728 h 5124"/>
                <a:gd name="T10" fmla="*/ 354 w 5124"/>
                <a:gd name="T11" fmla="*/ 2272 h 5124"/>
                <a:gd name="T12" fmla="*/ 354 w 5124"/>
                <a:gd name="T13" fmla="*/ 2852 h 5124"/>
                <a:gd name="T14" fmla="*/ 498 w 5124"/>
                <a:gd name="T15" fmla="*/ 3396 h 5124"/>
                <a:gd name="T16" fmla="*/ 765 w 5124"/>
                <a:gd name="T17" fmla="*/ 3876 h 5124"/>
                <a:gd name="T18" fmla="*/ 1140 w 5124"/>
                <a:gd name="T19" fmla="*/ 4273 h 5124"/>
                <a:gd name="T20" fmla="*/ 1601 w 5124"/>
                <a:gd name="T21" fmla="*/ 4570 h 5124"/>
                <a:gd name="T22" fmla="*/ 2132 w 5124"/>
                <a:gd name="T23" fmla="*/ 4747 h 5124"/>
                <a:gd name="T24" fmla="*/ 2708 w 5124"/>
                <a:gd name="T25" fmla="*/ 4784 h 5124"/>
                <a:gd name="T26" fmla="*/ 3265 w 5124"/>
                <a:gd name="T27" fmla="*/ 4674 h 5124"/>
                <a:gd name="T28" fmla="*/ 3762 w 5124"/>
                <a:gd name="T29" fmla="*/ 4436 h 5124"/>
                <a:gd name="T30" fmla="*/ 4183 w 5124"/>
                <a:gd name="T31" fmla="*/ 4087 h 5124"/>
                <a:gd name="T32" fmla="*/ 4506 w 5124"/>
                <a:gd name="T33" fmla="*/ 3644 h 5124"/>
                <a:gd name="T34" fmla="*/ 4714 w 5124"/>
                <a:gd name="T35" fmla="*/ 3130 h 5124"/>
                <a:gd name="T36" fmla="*/ 4789 w 5124"/>
                <a:gd name="T37" fmla="*/ 2562 h 5124"/>
                <a:gd name="T38" fmla="*/ 4714 w 5124"/>
                <a:gd name="T39" fmla="*/ 1994 h 5124"/>
                <a:gd name="T40" fmla="*/ 4506 w 5124"/>
                <a:gd name="T41" fmla="*/ 1480 h 5124"/>
                <a:gd name="T42" fmla="*/ 4183 w 5124"/>
                <a:gd name="T43" fmla="*/ 1037 h 5124"/>
                <a:gd name="T44" fmla="*/ 3762 w 5124"/>
                <a:gd name="T45" fmla="*/ 688 h 5124"/>
                <a:gd name="T46" fmla="*/ 3265 w 5124"/>
                <a:gd name="T47" fmla="*/ 450 h 5124"/>
                <a:gd name="T48" fmla="*/ 2708 w 5124"/>
                <a:gd name="T49" fmla="*/ 340 h 5124"/>
                <a:gd name="T50" fmla="*/ 2871 w 5124"/>
                <a:gd name="T51" fmla="*/ 19 h 5124"/>
                <a:gd name="T52" fmla="*/ 3455 w 5124"/>
                <a:gd name="T53" fmla="*/ 160 h 5124"/>
                <a:gd name="T54" fmla="*/ 3978 w 5124"/>
                <a:gd name="T55" fmla="*/ 429 h 5124"/>
                <a:gd name="T56" fmla="*/ 4424 w 5124"/>
                <a:gd name="T57" fmla="*/ 803 h 5124"/>
                <a:gd name="T58" fmla="*/ 4773 w 5124"/>
                <a:gd name="T59" fmla="*/ 1270 h 5124"/>
                <a:gd name="T60" fmla="*/ 5011 w 5124"/>
                <a:gd name="T61" fmla="*/ 1810 h 5124"/>
                <a:gd name="T62" fmla="*/ 5119 w 5124"/>
                <a:gd name="T63" fmla="*/ 2407 h 5124"/>
                <a:gd name="T64" fmla="*/ 5082 w 5124"/>
                <a:gd name="T65" fmla="*/ 3022 h 5124"/>
                <a:gd name="T66" fmla="*/ 4908 w 5124"/>
                <a:gd name="T67" fmla="*/ 3591 h 5124"/>
                <a:gd name="T68" fmla="*/ 4612 w 5124"/>
                <a:gd name="T69" fmla="*/ 4098 h 5124"/>
                <a:gd name="T70" fmla="*/ 4211 w 5124"/>
                <a:gd name="T71" fmla="*/ 4520 h 5124"/>
                <a:gd name="T72" fmla="*/ 3725 w 5124"/>
                <a:gd name="T73" fmla="*/ 4845 h 5124"/>
                <a:gd name="T74" fmla="*/ 3169 w 5124"/>
                <a:gd name="T75" fmla="*/ 5051 h 5124"/>
                <a:gd name="T76" fmla="*/ 2560 w 5124"/>
                <a:gd name="T77" fmla="*/ 5124 h 5124"/>
                <a:gd name="T78" fmla="*/ 1955 w 5124"/>
                <a:gd name="T79" fmla="*/ 5051 h 5124"/>
                <a:gd name="T80" fmla="*/ 1399 w 5124"/>
                <a:gd name="T81" fmla="*/ 4845 h 5124"/>
                <a:gd name="T82" fmla="*/ 911 w 5124"/>
                <a:gd name="T83" fmla="*/ 4520 h 5124"/>
                <a:gd name="T84" fmla="*/ 512 w 5124"/>
                <a:gd name="T85" fmla="*/ 4098 h 5124"/>
                <a:gd name="T86" fmla="*/ 216 w 5124"/>
                <a:gd name="T87" fmla="*/ 3591 h 5124"/>
                <a:gd name="T88" fmla="*/ 42 w 5124"/>
                <a:gd name="T89" fmla="*/ 3022 h 5124"/>
                <a:gd name="T90" fmla="*/ 5 w 5124"/>
                <a:gd name="T91" fmla="*/ 2407 h 5124"/>
                <a:gd name="T92" fmla="*/ 113 w 5124"/>
                <a:gd name="T93" fmla="*/ 1810 h 5124"/>
                <a:gd name="T94" fmla="*/ 351 w 5124"/>
                <a:gd name="T95" fmla="*/ 1270 h 5124"/>
                <a:gd name="T96" fmla="*/ 700 w 5124"/>
                <a:gd name="T97" fmla="*/ 803 h 5124"/>
                <a:gd name="T98" fmla="*/ 1146 w 5124"/>
                <a:gd name="T99" fmla="*/ 429 h 5124"/>
                <a:gd name="T100" fmla="*/ 1669 w 5124"/>
                <a:gd name="T101" fmla="*/ 160 h 5124"/>
                <a:gd name="T102" fmla="*/ 2253 w 5124"/>
                <a:gd name="T103" fmla="*/ 19 h 5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4" h="5124">
                  <a:moveTo>
                    <a:pt x="2560" y="335"/>
                  </a:moveTo>
                  <a:lnTo>
                    <a:pt x="2416" y="340"/>
                  </a:lnTo>
                  <a:lnTo>
                    <a:pt x="2272" y="354"/>
                  </a:lnTo>
                  <a:lnTo>
                    <a:pt x="2132" y="377"/>
                  </a:lnTo>
                  <a:lnTo>
                    <a:pt x="1994" y="410"/>
                  </a:lnTo>
                  <a:lnTo>
                    <a:pt x="1859" y="450"/>
                  </a:lnTo>
                  <a:lnTo>
                    <a:pt x="1728" y="498"/>
                  </a:lnTo>
                  <a:lnTo>
                    <a:pt x="1601" y="554"/>
                  </a:lnTo>
                  <a:lnTo>
                    <a:pt x="1480" y="618"/>
                  </a:lnTo>
                  <a:lnTo>
                    <a:pt x="1362" y="688"/>
                  </a:lnTo>
                  <a:lnTo>
                    <a:pt x="1248" y="765"/>
                  </a:lnTo>
                  <a:lnTo>
                    <a:pt x="1140" y="851"/>
                  </a:lnTo>
                  <a:lnTo>
                    <a:pt x="1037" y="941"/>
                  </a:lnTo>
                  <a:lnTo>
                    <a:pt x="941" y="1037"/>
                  </a:lnTo>
                  <a:lnTo>
                    <a:pt x="851" y="1140"/>
                  </a:lnTo>
                  <a:lnTo>
                    <a:pt x="765" y="1248"/>
                  </a:lnTo>
                  <a:lnTo>
                    <a:pt x="688" y="1362"/>
                  </a:lnTo>
                  <a:lnTo>
                    <a:pt x="618" y="1480"/>
                  </a:lnTo>
                  <a:lnTo>
                    <a:pt x="554" y="1602"/>
                  </a:lnTo>
                  <a:lnTo>
                    <a:pt x="498" y="1728"/>
                  </a:lnTo>
                  <a:lnTo>
                    <a:pt x="450" y="1859"/>
                  </a:lnTo>
                  <a:lnTo>
                    <a:pt x="410" y="1994"/>
                  </a:lnTo>
                  <a:lnTo>
                    <a:pt x="377" y="2132"/>
                  </a:lnTo>
                  <a:lnTo>
                    <a:pt x="354" y="2272"/>
                  </a:lnTo>
                  <a:lnTo>
                    <a:pt x="340" y="2416"/>
                  </a:lnTo>
                  <a:lnTo>
                    <a:pt x="335" y="2562"/>
                  </a:lnTo>
                  <a:lnTo>
                    <a:pt x="340" y="2708"/>
                  </a:lnTo>
                  <a:lnTo>
                    <a:pt x="354" y="2852"/>
                  </a:lnTo>
                  <a:lnTo>
                    <a:pt x="377" y="2992"/>
                  </a:lnTo>
                  <a:lnTo>
                    <a:pt x="410" y="3130"/>
                  </a:lnTo>
                  <a:lnTo>
                    <a:pt x="450" y="3265"/>
                  </a:lnTo>
                  <a:lnTo>
                    <a:pt x="498" y="3396"/>
                  </a:lnTo>
                  <a:lnTo>
                    <a:pt x="554" y="3522"/>
                  </a:lnTo>
                  <a:lnTo>
                    <a:pt x="618" y="3644"/>
                  </a:lnTo>
                  <a:lnTo>
                    <a:pt x="688" y="3762"/>
                  </a:lnTo>
                  <a:lnTo>
                    <a:pt x="765" y="3876"/>
                  </a:lnTo>
                  <a:lnTo>
                    <a:pt x="851" y="3984"/>
                  </a:lnTo>
                  <a:lnTo>
                    <a:pt x="941" y="4087"/>
                  </a:lnTo>
                  <a:lnTo>
                    <a:pt x="1037" y="4183"/>
                  </a:lnTo>
                  <a:lnTo>
                    <a:pt x="1140" y="4273"/>
                  </a:lnTo>
                  <a:lnTo>
                    <a:pt x="1248" y="4359"/>
                  </a:lnTo>
                  <a:lnTo>
                    <a:pt x="1362" y="4436"/>
                  </a:lnTo>
                  <a:lnTo>
                    <a:pt x="1480" y="4506"/>
                  </a:lnTo>
                  <a:lnTo>
                    <a:pt x="1601" y="4570"/>
                  </a:lnTo>
                  <a:lnTo>
                    <a:pt x="1728" y="4626"/>
                  </a:lnTo>
                  <a:lnTo>
                    <a:pt x="1859" y="4674"/>
                  </a:lnTo>
                  <a:lnTo>
                    <a:pt x="1994" y="4714"/>
                  </a:lnTo>
                  <a:lnTo>
                    <a:pt x="2132" y="4747"/>
                  </a:lnTo>
                  <a:lnTo>
                    <a:pt x="2272" y="4770"/>
                  </a:lnTo>
                  <a:lnTo>
                    <a:pt x="2416" y="4784"/>
                  </a:lnTo>
                  <a:lnTo>
                    <a:pt x="2560" y="4789"/>
                  </a:lnTo>
                  <a:lnTo>
                    <a:pt x="2708" y="4784"/>
                  </a:lnTo>
                  <a:lnTo>
                    <a:pt x="2852" y="4770"/>
                  </a:lnTo>
                  <a:lnTo>
                    <a:pt x="2992" y="4747"/>
                  </a:lnTo>
                  <a:lnTo>
                    <a:pt x="3130" y="4714"/>
                  </a:lnTo>
                  <a:lnTo>
                    <a:pt x="3265" y="4674"/>
                  </a:lnTo>
                  <a:lnTo>
                    <a:pt x="3396" y="4626"/>
                  </a:lnTo>
                  <a:lnTo>
                    <a:pt x="3522" y="4570"/>
                  </a:lnTo>
                  <a:lnTo>
                    <a:pt x="3644" y="4506"/>
                  </a:lnTo>
                  <a:lnTo>
                    <a:pt x="3762" y="4436"/>
                  </a:lnTo>
                  <a:lnTo>
                    <a:pt x="3876" y="4359"/>
                  </a:lnTo>
                  <a:lnTo>
                    <a:pt x="3984" y="4273"/>
                  </a:lnTo>
                  <a:lnTo>
                    <a:pt x="4087" y="4183"/>
                  </a:lnTo>
                  <a:lnTo>
                    <a:pt x="4183" y="4087"/>
                  </a:lnTo>
                  <a:lnTo>
                    <a:pt x="4273" y="3984"/>
                  </a:lnTo>
                  <a:lnTo>
                    <a:pt x="4359" y="3876"/>
                  </a:lnTo>
                  <a:lnTo>
                    <a:pt x="4436" y="3762"/>
                  </a:lnTo>
                  <a:lnTo>
                    <a:pt x="4506" y="3644"/>
                  </a:lnTo>
                  <a:lnTo>
                    <a:pt x="4570" y="3522"/>
                  </a:lnTo>
                  <a:lnTo>
                    <a:pt x="4626" y="3396"/>
                  </a:lnTo>
                  <a:lnTo>
                    <a:pt x="4674" y="3265"/>
                  </a:lnTo>
                  <a:lnTo>
                    <a:pt x="4714" y="3130"/>
                  </a:lnTo>
                  <a:lnTo>
                    <a:pt x="4747" y="2992"/>
                  </a:lnTo>
                  <a:lnTo>
                    <a:pt x="4770" y="2852"/>
                  </a:lnTo>
                  <a:lnTo>
                    <a:pt x="4784" y="2708"/>
                  </a:lnTo>
                  <a:lnTo>
                    <a:pt x="4789" y="2562"/>
                  </a:lnTo>
                  <a:lnTo>
                    <a:pt x="4784" y="2416"/>
                  </a:lnTo>
                  <a:lnTo>
                    <a:pt x="4770" y="2272"/>
                  </a:lnTo>
                  <a:lnTo>
                    <a:pt x="4747" y="2132"/>
                  </a:lnTo>
                  <a:lnTo>
                    <a:pt x="4714" y="1994"/>
                  </a:lnTo>
                  <a:lnTo>
                    <a:pt x="4674" y="1859"/>
                  </a:lnTo>
                  <a:lnTo>
                    <a:pt x="4626" y="1728"/>
                  </a:lnTo>
                  <a:lnTo>
                    <a:pt x="4570" y="1602"/>
                  </a:lnTo>
                  <a:lnTo>
                    <a:pt x="4506" y="1480"/>
                  </a:lnTo>
                  <a:lnTo>
                    <a:pt x="4436" y="1362"/>
                  </a:lnTo>
                  <a:lnTo>
                    <a:pt x="4359" y="1248"/>
                  </a:lnTo>
                  <a:lnTo>
                    <a:pt x="4273" y="1140"/>
                  </a:lnTo>
                  <a:lnTo>
                    <a:pt x="4183" y="1037"/>
                  </a:lnTo>
                  <a:lnTo>
                    <a:pt x="4087" y="941"/>
                  </a:lnTo>
                  <a:lnTo>
                    <a:pt x="3984" y="851"/>
                  </a:lnTo>
                  <a:lnTo>
                    <a:pt x="3876" y="765"/>
                  </a:lnTo>
                  <a:lnTo>
                    <a:pt x="3762" y="688"/>
                  </a:lnTo>
                  <a:lnTo>
                    <a:pt x="3644" y="618"/>
                  </a:lnTo>
                  <a:lnTo>
                    <a:pt x="3522" y="554"/>
                  </a:lnTo>
                  <a:lnTo>
                    <a:pt x="3396" y="498"/>
                  </a:lnTo>
                  <a:lnTo>
                    <a:pt x="3265" y="450"/>
                  </a:lnTo>
                  <a:lnTo>
                    <a:pt x="3130" y="410"/>
                  </a:lnTo>
                  <a:lnTo>
                    <a:pt x="2992" y="377"/>
                  </a:lnTo>
                  <a:lnTo>
                    <a:pt x="2852" y="354"/>
                  </a:lnTo>
                  <a:lnTo>
                    <a:pt x="2708" y="340"/>
                  </a:lnTo>
                  <a:lnTo>
                    <a:pt x="2560" y="335"/>
                  </a:lnTo>
                  <a:close/>
                  <a:moveTo>
                    <a:pt x="2560" y="0"/>
                  </a:moveTo>
                  <a:lnTo>
                    <a:pt x="2717" y="5"/>
                  </a:lnTo>
                  <a:lnTo>
                    <a:pt x="2871" y="19"/>
                  </a:lnTo>
                  <a:lnTo>
                    <a:pt x="3022" y="42"/>
                  </a:lnTo>
                  <a:lnTo>
                    <a:pt x="3169" y="73"/>
                  </a:lnTo>
                  <a:lnTo>
                    <a:pt x="3314" y="113"/>
                  </a:lnTo>
                  <a:lnTo>
                    <a:pt x="3455" y="160"/>
                  </a:lnTo>
                  <a:lnTo>
                    <a:pt x="3591" y="216"/>
                  </a:lnTo>
                  <a:lnTo>
                    <a:pt x="3725" y="279"/>
                  </a:lnTo>
                  <a:lnTo>
                    <a:pt x="3854" y="351"/>
                  </a:lnTo>
                  <a:lnTo>
                    <a:pt x="3978" y="429"/>
                  </a:lnTo>
                  <a:lnTo>
                    <a:pt x="4098" y="512"/>
                  </a:lnTo>
                  <a:lnTo>
                    <a:pt x="4211" y="604"/>
                  </a:lnTo>
                  <a:lnTo>
                    <a:pt x="4320" y="700"/>
                  </a:lnTo>
                  <a:lnTo>
                    <a:pt x="4424" y="803"/>
                  </a:lnTo>
                  <a:lnTo>
                    <a:pt x="4520" y="913"/>
                  </a:lnTo>
                  <a:lnTo>
                    <a:pt x="4612" y="1026"/>
                  </a:lnTo>
                  <a:lnTo>
                    <a:pt x="4695" y="1146"/>
                  </a:lnTo>
                  <a:lnTo>
                    <a:pt x="4773" y="1270"/>
                  </a:lnTo>
                  <a:lnTo>
                    <a:pt x="4845" y="1399"/>
                  </a:lnTo>
                  <a:lnTo>
                    <a:pt x="4908" y="1533"/>
                  </a:lnTo>
                  <a:lnTo>
                    <a:pt x="4964" y="1669"/>
                  </a:lnTo>
                  <a:lnTo>
                    <a:pt x="5011" y="1810"/>
                  </a:lnTo>
                  <a:lnTo>
                    <a:pt x="5051" y="1955"/>
                  </a:lnTo>
                  <a:lnTo>
                    <a:pt x="5082" y="2102"/>
                  </a:lnTo>
                  <a:lnTo>
                    <a:pt x="5105" y="2253"/>
                  </a:lnTo>
                  <a:lnTo>
                    <a:pt x="5119" y="2407"/>
                  </a:lnTo>
                  <a:lnTo>
                    <a:pt x="5124" y="2562"/>
                  </a:lnTo>
                  <a:lnTo>
                    <a:pt x="5119" y="2717"/>
                  </a:lnTo>
                  <a:lnTo>
                    <a:pt x="5105" y="2871"/>
                  </a:lnTo>
                  <a:lnTo>
                    <a:pt x="5082" y="3022"/>
                  </a:lnTo>
                  <a:lnTo>
                    <a:pt x="5051" y="3169"/>
                  </a:lnTo>
                  <a:lnTo>
                    <a:pt x="5011" y="3314"/>
                  </a:lnTo>
                  <a:lnTo>
                    <a:pt x="4964" y="3455"/>
                  </a:lnTo>
                  <a:lnTo>
                    <a:pt x="4908" y="3591"/>
                  </a:lnTo>
                  <a:lnTo>
                    <a:pt x="4845" y="3725"/>
                  </a:lnTo>
                  <a:lnTo>
                    <a:pt x="4773" y="3854"/>
                  </a:lnTo>
                  <a:lnTo>
                    <a:pt x="4695" y="3978"/>
                  </a:lnTo>
                  <a:lnTo>
                    <a:pt x="4612" y="4098"/>
                  </a:lnTo>
                  <a:lnTo>
                    <a:pt x="4520" y="4211"/>
                  </a:lnTo>
                  <a:lnTo>
                    <a:pt x="4424" y="4321"/>
                  </a:lnTo>
                  <a:lnTo>
                    <a:pt x="4320" y="4424"/>
                  </a:lnTo>
                  <a:lnTo>
                    <a:pt x="4211" y="4520"/>
                  </a:lnTo>
                  <a:lnTo>
                    <a:pt x="4098" y="4612"/>
                  </a:lnTo>
                  <a:lnTo>
                    <a:pt x="3978" y="4695"/>
                  </a:lnTo>
                  <a:lnTo>
                    <a:pt x="3854" y="4773"/>
                  </a:lnTo>
                  <a:lnTo>
                    <a:pt x="3725" y="4845"/>
                  </a:lnTo>
                  <a:lnTo>
                    <a:pt x="3591" y="4908"/>
                  </a:lnTo>
                  <a:lnTo>
                    <a:pt x="3455" y="4964"/>
                  </a:lnTo>
                  <a:lnTo>
                    <a:pt x="3314" y="5011"/>
                  </a:lnTo>
                  <a:lnTo>
                    <a:pt x="3169" y="5051"/>
                  </a:lnTo>
                  <a:lnTo>
                    <a:pt x="3022" y="5082"/>
                  </a:lnTo>
                  <a:lnTo>
                    <a:pt x="2871" y="5105"/>
                  </a:lnTo>
                  <a:lnTo>
                    <a:pt x="2717" y="5119"/>
                  </a:lnTo>
                  <a:lnTo>
                    <a:pt x="2560" y="5124"/>
                  </a:lnTo>
                  <a:lnTo>
                    <a:pt x="2407" y="5119"/>
                  </a:lnTo>
                  <a:lnTo>
                    <a:pt x="2253" y="5105"/>
                  </a:lnTo>
                  <a:lnTo>
                    <a:pt x="2102" y="5082"/>
                  </a:lnTo>
                  <a:lnTo>
                    <a:pt x="1955" y="5051"/>
                  </a:lnTo>
                  <a:lnTo>
                    <a:pt x="1810" y="5011"/>
                  </a:lnTo>
                  <a:lnTo>
                    <a:pt x="1669" y="4964"/>
                  </a:lnTo>
                  <a:lnTo>
                    <a:pt x="1531" y="4908"/>
                  </a:lnTo>
                  <a:lnTo>
                    <a:pt x="1399" y="4845"/>
                  </a:lnTo>
                  <a:lnTo>
                    <a:pt x="1270" y="4773"/>
                  </a:lnTo>
                  <a:lnTo>
                    <a:pt x="1146" y="4695"/>
                  </a:lnTo>
                  <a:lnTo>
                    <a:pt x="1026" y="4612"/>
                  </a:lnTo>
                  <a:lnTo>
                    <a:pt x="911" y="4520"/>
                  </a:lnTo>
                  <a:lnTo>
                    <a:pt x="803" y="4424"/>
                  </a:lnTo>
                  <a:lnTo>
                    <a:pt x="700" y="4321"/>
                  </a:lnTo>
                  <a:lnTo>
                    <a:pt x="604" y="4211"/>
                  </a:lnTo>
                  <a:lnTo>
                    <a:pt x="512" y="4098"/>
                  </a:lnTo>
                  <a:lnTo>
                    <a:pt x="429" y="3978"/>
                  </a:lnTo>
                  <a:lnTo>
                    <a:pt x="351" y="3854"/>
                  </a:lnTo>
                  <a:lnTo>
                    <a:pt x="279" y="3725"/>
                  </a:lnTo>
                  <a:lnTo>
                    <a:pt x="216" y="3591"/>
                  </a:lnTo>
                  <a:lnTo>
                    <a:pt x="160" y="3455"/>
                  </a:lnTo>
                  <a:lnTo>
                    <a:pt x="113" y="3314"/>
                  </a:lnTo>
                  <a:lnTo>
                    <a:pt x="73" y="3169"/>
                  </a:lnTo>
                  <a:lnTo>
                    <a:pt x="42" y="3022"/>
                  </a:lnTo>
                  <a:lnTo>
                    <a:pt x="19" y="2871"/>
                  </a:lnTo>
                  <a:lnTo>
                    <a:pt x="5" y="2717"/>
                  </a:lnTo>
                  <a:lnTo>
                    <a:pt x="0" y="2562"/>
                  </a:lnTo>
                  <a:lnTo>
                    <a:pt x="5" y="2407"/>
                  </a:lnTo>
                  <a:lnTo>
                    <a:pt x="19" y="2253"/>
                  </a:lnTo>
                  <a:lnTo>
                    <a:pt x="42" y="2102"/>
                  </a:lnTo>
                  <a:lnTo>
                    <a:pt x="73" y="1955"/>
                  </a:lnTo>
                  <a:lnTo>
                    <a:pt x="113" y="1810"/>
                  </a:lnTo>
                  <a:lnTo>
                    <a:pt x="160" y="1669"/>
                  </a:lnTo>
                  <a:lnTo>
                    <a:pt x="216" y="1533"/>
                  </a:lnTo>
                  <a:lnTo>
                    <a:pt x="279" y="1399"/>
                  </a:lnTo>
                  <a:lnTo>
                    <a:pt x="351" y="1270"/>
                  </a:lnTo>
                  <a:lnTo>
                    <a:pt x="429" y="1146"/>
                  </a:lnTo>
                  <a:lnTo>
                    <a:pt x="512" y="1026"/>
                  </a:lnTo>
                  <a:lnTo>
                    <a:pt x="604" y="913"/>
                  </a:lnTo>
                  <a:lnTo>
                    <a:pt x="700" y="803"/>
                  </a:lnTo>
                  <a:lnTo>
                    <a:pt x="803" y="700"/>
                  </a:lnTo>
                  <a:lnTo>
                    <a:pt x="911" y="604"/>
                  </a:lnTo>
                  <a:lnTo>
                    <a:pt x="1026" y="512"/>
                  </a:lnTo>
                  <a:lnTo>
                    <a:pt x="1146" y="429"/>
                  </a:lnTo>
                  <a:lnTo>
                    <a:pt x="1270" y="351"/>
                  </a:lnTo>
                  <a:lnTo>
                    <a:pt x="1399" y="279"/>
                  </a:lnTo>
                  <a:lnTo>
                    <a:pt x="1531" y="216"/>
                  </a:lnTo>
                  <a:lnTo>
                    <a:pt x="1669" y="160"/>
                  </a:lnTo>
                  <a:lnTo>
                    <a:pt x="1810" y="113"/>
                  </a:lnTo>
                  <a:lnTo>
                    <a:pt x="1955" y="73"/>
                  </a:lnTo>
                  <a:lnTo>
                    <a:pt x="2102" y="42"/>
                  </a:lnTo>
                  <a:lnTo>
                    <a:pt x="2253" y="19"/>
                  </a:lnTo>
                  <a:lnTo>
                    <a:pt x="2407" y="5"/>
                  </a:lnTo>
                  <a:lnTo>
                    <a:pt x="2560" y="0"/>
                  </a:lnTo>
                  <a:close/>
                </a:path>
              </a:pathLst>
            </a:custGeom>
            <a:grpFill/>
            <a:ln w="0">
              <a:noFill/>
              <a:prstDash val="solid"/>
              <a:round/>
              <a:headEnd/>
              <a:tailEnd/>
            </a:ln>
          </p:spPr>
          <p:txBody>
            <a:bodyPr vert="horz" wrap="square" lIns="130032" tIns="65016" rIns="130032" bIns="65016" numCol="1" rtlCol="0" anchor="t" anchorCtr="0" compatLnSpc="1">
              <a:prstTxWarp prst="textNoShape">
                <a:avLst/>
              </a:prstTxWarp>
            </a:bodyPr>
            <a:lstStyle/>
            <a:p>
              <a:pPr rtl="0"/>
              <a:endParaRPr lang="en-US" sz="1600"/>
            </a:p>
          </p:txBody>
        </p:sp>
        <p:sp>
          <p:nvSpPr>
            <p:cNvPr id="181" name="Freeform 7">
              <a:extLst>
                <a:ext uri="{FF2B5EF4-FFF2-40B4-BE49-F238E27FC236}">
                  <a16:creationId xmlns:a16="http://schemas.microsoft.com/office/drawing/2014/main" id="{E2F8D91F-5FCA-3141-9349-CFA9D5D2C985}"/>
                </a:ext>
              </a:extLst>
            </p:cNvPr>
            <p:cNvSpPr>
              <a:spLocks/>
            </p:cNvSpPr>
            <p:nvPr/>
          </p:nvSpPr>
          <p:spPr bwMode="auto">
            <a:xfrm>
              <a:off x="3867151" y="1866901"/>
              <a:ext cx="1409700" cy="1409700"/>
            </a:xfrm>
            <a:custGeom>
              <a:avLst/>
              <a:gdLst>
                <a:gd name="T0" fmla="*/ 200 w 1776"/>
                <a:gd name="T1" fmla="*/ 3 h 1776"/>
                <a:gd name="T2" fmla="*/ 261 w 1776"/>
                <a:gd name="T3" fmla="*/ 28 h 1776"/>
                <a:gd name="T4" fmla="*/ 888 w 1776"/>
                <a:gd name="T5" fmla="*/ 650 h 1776"/>
                <a:gd name="T6" fmla="*/ 1515 w 1776"/>
                <a:gd name="T7" fmla="*/ 28 h 1776"/>
                <a:gd name="T8" fmla="*/ 1576 w 1776"/>
                <a:gd name="T9" fmla="*/ 3 h 1776"/>
                <a:gd name="T10" fmla="*/ 1640 w 1776"/>
                <a:gd name="T11" fmla="*/ 3 h 1776"/>
                <a:gd name="T12" fmla="*/ 1700 w 1776"/>
                <a:gd name="T13" fmla="*/ 28 h 1776"/>
                <a:gd name="T14" fmla="*/ 1748 w 1776"/>
                <a:gd name="T15" fmla="*/ 76 h 1776"/>
                <a:gd name="T16" fmla="*/ 1773 w 1776"/>
                <a:gd name="T17" fmla="*/ 136 h 1776"/>
                <a:gd name="T18" fmla="*/ 1773 w 1776"/>
                <a:gd name="T19" fmla="*/ 200 h 1776"/>
                <a:gd name="T20" fmla="*/ 1748 w 1776"/>
                <a:gd name="T21" fmla="*/ 261 h 1776"/>
                <a:gd name="T22" fmla="*/ 1126 w 1776"/>
                <a:gd name="T23" fmla="*/ 888 h 1776"/>
                <a:gd name="T24" fmla="*/ 1748 w 1776"/>
                <a:gd name="T25" fmla="*/ 1515 h 1776"/>
                <a:gd name="T26" fmla="*/ 1773 w 1776"/>
                <a:gd name="T27" fmla="*/ 1576 h 1776"/>
                <a:gd name="T28" fmla="*/ 1773 w 1776"/>
                <a:gd name="T29" fmla="*/ 1640 h 1776"/>
                <a:gd name="T30" fmla="*/ 1748 w 1776"/>
                <a:gd name="T31" fmla="*/ 1700 h 1776"/>
                <a:gd name="T32" fmla="*/ 1700 w 1776"/>
                <a:gd name="T33" fmla="*/ 1748 h 1776"/>
                <a:gd name="T34" fmla="*/ 1640 w 1776"/>
                <a:gd name="T35" fmla="*/ 1773 h 1776"/>
                <a:gd name="T36" fmla="*/ 1576 w 1776"/>
                <a:gd name="T37" fmla="*/ 1773 h 1776"/>
                <a:gd name="T38" fmla="*/ 1515 w 1776"/>
                <a:gd name="T39" fmla="*/ 1748 h 1776"/>
                <a:gd name="T40" fmla="*/ 888 w 1776"/>
                <a:gd name="T41" fmla="*/ 1126 h 1776"/>
                <a:gd name="T42" fmla="*/ 261 w 1776"/>
                <a:gd name="T43" fmla="*/ 1748 h 1776"/>
                <a:gd name="T44" fmla="*/ 200 w 1776"/>
                <a:gd name="T45" fmla="*/ 1773 h 1776"/>
                <a:gd name="T46" fmla="*/ 136 w 1776"/>
                <a:gd name="T47" fmla="*/ 1773 h 1776"/>
                <a:gd name="T48" fmla="*/ 76 w 1776"/>
                <a:gd name="T49" fmla="*/ 1748 h 1776"/>
                <a:gd name="T50" fmla="*/ 28 w 1776"/>
                <a:gd name="T51" fmla="*/ 1700 h 1776"/>
                <a:gd name="T52" fmla="*/ 3 w 1776"/>
                <a:gd name="T53" fmla="*/ 1640 h 1776"/>
                <a:gd name="T54" fmla="*/ 3 w 1776"/>
                <a:gd name="T55" fmla="*/ 1576 h 1776"/>
                <a:gd name="T56" fmla="*/ 28 w 1776"/>
                <a:gd name="T57" fmla="*/ 1515 h 1776"/>
                <a:gd name="T58" fmla="*/ 650 w 1776"/>
                <a:gd name="T59" fmla="*/ 888 h 1776"/>
                <a:gd name="T60" fmla="*/ 28 w 1776"/>
                <a:gd name="T61" fmla="*/ 261 h 1776"/>
                <a:gd name="T62" fmla="*/ 3 w 1776"/>
                <a:gd name="T63" fmla="*/ 200 h 1776"/>
                <a:gd name="T64" fmla="*/ 3 w 1776"/>
                <a:gd name="T65" fmla="*/ 136 h 1776"/>
                <a:gd name="T66" fmla="*/ 28 w 1776"/>
                <a:gd name="T67" fmla="*/ 76 h 1776"/>
                <a:gd name="T68" fmla="*/ 76 w 1776"/>
                <a:gd name="T69" fmla="*/ 28 h 1776"/>
                <a:gd name="T70" fmla="*/ 136 w 1776"/>
                <a:gd name="T71" fmla="*/ 3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76" h="1776">
                  <a:moveTo>
                    <a:pt x="168" y="0"/>
                  </a:moveTo>
                  <a:lnTo>
                    <a:pt x="200" y="3"/>
                  </a:lnTo>
                  <a:lnTo>
                    <a:pt x="231" y="12"/>
                  </a:lnTo>
                  <a:lnTo>
                    <a:pt x="261" y="28"/>
                  </a:lnTo>
                  <a:lnTo>
                    <a:pt x="287" y="50"/>
                  </a:lnTo>
                  <a:lnTo>
                    <a:pt x="888" y="650"/>
                  </a:lnTo>
                  <a:lnTo>
                    <a:pt x="1489" y="50"/>
                  </a:lnTo>
                  <a:lnTo>
                    <a:pt x="1515" y="28"/>
                  </a:lnTo>
                  <a:lnTo>
                    <a:pt x="1545" y="12"/>
                  </a:lnTo>
                  <a:lnTo>
                    <a:pt x="1576" y="3"/>
                  </a:lnTo>
                  <a:lnTo>
                    <a:pt x="1608" y="0"/>
                  </a:lnTo>
                  <a:lnTo>
                    <a:pt x="1640" y="3"/>
                  </a:lnTo>
                  <a:lnTo>
                    <a:pt x="1671" y="12"/>
                  </a:lnTo>
                  <a:lnTo>
                    <a:pt x="1700" y="28"/>
                  </a:lnTo>
                  <a:lnTo>
                    <a:pt x="1726" y="50"/>
                  </a:lnTo>
                  <a:lnTo>
                    <a:pt x="1748" y="76"/>
                  </a:lnTo>
                  <a:lnTo>
                    <a:pt x="1764" y="105"/>
                  </a:lnTo>
                  <a:lnTo>
                    <a:pt x="1773" y="136"/>
                  </a:lnTo>
                  <a:lnTo>
                    <a:pt x="1776" y="168"/>
                  </a:lnTo>
                  <a:lnTo>
                    <a:pt x="1773" y="200"/>
                  </a:lnTo>
                  <a:lnTo>
                    <a:pt x="1764" y="231"/>
                  </a:lnTo>
                  <a:lnTo>
                    <a:pt x="1748" y="261"/>
                  </a:lnTo>
                  <a:lnTo>
                    <a:pt x="1726" y="287"/>
                  </a:lnTo>
                  <a:lnTo>
                    <a:pt x="1126" y="888"/>
                  </a:lnTo>
                  <a:lnTo>
                    <a:pt x="1726" y="1489"/>
                  </a:lnTo>
                  <a:lnTo>
                    <a:pt x="1748" y="1515"/>
                  </a:lnTo>
                  <a:lnTo>
                    <a:pt x="1764" y="1545"/>
                  </a:lnTo>
                  <a:lnTo>
                    <a:pt x="1773" y="1576"/>
                  </a:lnTo>
                  <a:lnTo>
                    <a:pt x="1776" y="1608"/>
                  </a:lnTo>
                  <a:lnTo>
                    <a:pt x="1773" y="1640"/>
                  </a:lnTo>
                  <a:lnTo>
                    <a:pt x="1764" y="1671"/>
                  </a:lnTo>
                  <a:lnTo>
                    <a:pt x="1748" y="1700"/>
                  </a:lnTo>
                  <a:lnTo>
                    <a:pt x="1726" y="1726"/>
                  </a:lnTo>
                  <a:lnTo>
                    <a:pt x="1700" y="1748"/>
                  </a:lnTo>
                  <a:lnTo>
                    <a:pt x="1671" y="1764"/>
                  </a:lnTo>
                  <a:lnTo>
                    <a:pt x="1640" y="1773"/>
                  </a:lnTo>
                  <a:lnTo>
                    <a:pt x="1608" y="1776"/>
                  </a:lnTo>
                  <a:lnTo>
                    <a:pt x="1576" y="1773"/>
                  </a:lnTo>
                  <a:lnTo>
                    <a:pt x="1545" y="1764"/>
                  </a:lnTo>
                  <a:lnTo>
                    <a:pt x="1515" y="1748"/>
                  </a:lnTo>
                  <a:lnTo>
                    <a:pt x="1489" y="1726"/>
                  </a:lnTo>
                  <a:lnTo>
                    <a:pt x="888" y="1126"/>
                  </a:lnTo>
                  <a:lnTo>
                    <a:pt x="287" y="1726"/>
                  </a:lnTo>
                  <a:lnTo>
                    <a:pt x="261" y="1748"/>
                  </a:lnTo>
                  <a:lnTo>
                    <a:pt x="231" y="1764"/>
                  </a:lnTo>
                  <a:lnTo>
                    <a:pt x="200" y="1773"/>
                  </a:lnTo>
                  <a:lnTo>
                    <a:pt x="168" y="1776"/>
                  </a:lnTo>
                  <a:lnTo>
                    <a:pt x="136" y="1773"/>
                  </a:lnTo>
                  <a:lnTo>
                    <a:pt x="105" y="1764"/>
                  </a:lnTo>
                  <a:lnTo>
                    <a:pt x="76" y="1748"/>
                  </a:lnTo>
                  <a:lnTo>
                    <a:pt x="50" y="1726"/>
                  </a:lnTo>
                  <a:lnTo>
                    <a:pt x="28" y="1700"/>
                  </a:lnTo>
                  <a:lnTo>
                    <a:pt x="12" y="1671"/>
                  </a:lnTo>
                  <a:lnTo>
                    <a:pt x="3" y="1640"/>
                  </a:lnTo>
                  <a:lnTo>
                    <a:pt x="0" y="1608"/>
                  </a:lnTo>
                  <a:lnTo>
                    <a:pt x="3" y="1576"/>
                  </a:lnTo>
                  <a:lnTo>
                    <a:pt x="12" y="1545"/>
                  </a:lnTo>
                  <a:lnTo>
                    <a:pt x="28" y="1515"/>
                  </a:lnTo>
                  <a:lnTo>
                    <a:pt x="50" y="1489"/>
                  </a:lnTo>
                  <a:lnTo>
                    <a:pt x="650" y="888"/>
                  </a:lnTo>
                  <a:lnTo>
                    <a:pt x="50" y="287"/>
                  </a:lnTo>
                  <a:lnTo>
                    <a:pt x="28" y="261"/>
                  </a:lnTo>
                  <a:lnTo>
                    <a:pt x="12" y="231"/>
                  </a:lnTo>
                  <a:lnTo>
                    <a:pt x="3" y="200"/>
                  </a:lnTo>
                  <a:lnTo>
                    <a:pt x="0" y="168"/>
                  </a:lnTo>
                  <a:lnTo>
                    <a:pt x="3" y="136"/>
                  </a:lnTo>
                  <a:lnTo>
                    <a:pt x="12" y="105"/>
                  </a:lnTo>
                  <a:lnTo>
                    <a:pt x="28" y="76"/>
                  </a:lnTo>
                  <a:lnTo>
                    <a:pt x="50" y="50"/>
                  </a:lnTo>
                  <a:lnTo>
                    <a:pt x="76" y="28"/>
                  </a:lnTo>
                  <a:lnTo>
                    <a:pt x="105" y="12"/>
                  </a:lnTo>
                  <a:lnTo>
                    <a:pt x="136" y="3"/>
                  </a:lnTo>
                  <a:lnTo>
                    <a:pt x="168" y="0"/>
                  </a:lnTo>
                  <a:close/>
                </a:path>
              </a:pathLst>
            </a:custGeom>
            <a:grpFill/>
            <a:ln w="0">
              <a:noFill/>
              <a:prstDash val="solid"/>
              <a:round/>
              <a:headEnd/>
              <a:tailEnd/>
            </a:ln>
          </p:spPr>
          <p:txBody>
            <a:bodyPr vert="horz" wrap="square" lIns="130032" tIns="65016" rIns="130032" bIns="65016" numCol="1" rtlCol="0" anchor="t" anchorCtr="0" compatLnSpc="1">
              <a:prstTxWarp prst="textNoShape">
                <a:avLst/>
              </a:prstTxWarp>
            </a:bodyPr>
            <a:lstStyle/>
            <a:p>
              <a:pPr rtl="0"/>
              <a:endParaRPr lang="en-US" sz="1600"/>
            </a:p>
          </p:txBody>
        </p:sp>
      </p:grpSp>
      <p:sp>
        <p:nvSpPr>
          <p:cNvPr id="182" name="Inhaltsplatzhalter 4">
            <a:extLst>
              <a:ext uri="{FF2B5EF4-FFF2-40B4-BE49-F238E27FC236}">
                <a16:creationId xmlns:a16="http://schemas.microsoft.com/office/drawing/2014/main" id="{13E7C183-86FB-CD4B-996F-9A433A470FD4}"/>
              </a:ext>
            </a:extLst>
          </p:cNvPr>
          <p:cNvSpPr txBox="1">
            <a:spLocks/>
          </p:cNvSpPr>
          <p:nvPr>
            <p:custDataLst>
              <p:tags r:id="rId34"/>
            </p:custDataLst>
          </p:nvPr>
        </p:nvSpPr>
        <p:spPr>
          <a:xfrm>
            <a:off x="6959055" y="7798007"/>
            <a:ext cx="5268903" cy="984885"/>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fr" sz="1600" dirty="0">
                <a:solidFill>
                  <a:schemeClr val="tx1"/>
                </a:solidFill>
                <a:latin typeface="+mn-lt"/>
              </a:rPr>
              <a:t>Partir du principe que R. ne peut pas avoir une orientation sexuelle diverse sous prétexte qu’il est marié – les gens peuvent se marier pour une multitude de raisons, aussi bien sociales, culturelles ou religieuses qu’économiques</a:t>
            </a:r>
          </a:p>
        </p:txBody>
      </p:sp>
      <p:grpSp>
        <p:nvGrpSpPr>
          <p:cNvPr id="183" name="Group 182">
            <a:extLst>
              <a:ext uri="{FF2B5EF4-FFF2-40B4-BE49-F238E27FC236}">
                <a16:creationId xmlns:a16="http://schemas.microsoft.com/office/drawing/2014/main" id="{020345E3-1DF2-8646-AFD2-57DC6B0F141F}"/>
              </a:ext>
            </a:extLst>
          </p:cNvPr>
          <p:cNvGrpSpPr>
            <a:grpSpLocks noChangeAspect="1"/>
          </p:cNvGrpSpPr>
          <p:nvPr>
            <p:custDataLst>
              <p:tags r:id="rId35"/>
            </p:custDataLst>
          </p:nvPr>
        </p:nvGrpSpPr>
        <p:grpSpPr>
          <a:xfrm>
            <a:off x="6423092" y="8035901"/>
            <a:ext cx="457205" cy="457200"/>
            <a:chOff x="2538413" y="538163"/>
            <a:chExt cx="4067175" cy="4067175"/>
          </a:xfrm>
          <a:solidFill>
            <a:srgbClr val="4F6CA1"/>
          </a:solidFill>
        </p:grpSpPr>
        <p:sp>
          <p:nvSpPr>
            <p:cNvPr id="184" name="Freeform 6">
              <a:extLst>
                <a:ext uri="{FF2B5EF4-FFF2-40B4-BE49-F238E27FC236}">
                  <a16:creationId xmlns:a16="http://schemas.microsoft.com/office/drawing/2014/main" id="{317CB266-94B8-5648-909F-EC89766F1433}"/>
                </a:ext>
              </a:extLst>
            </p:cNvPr>
            <p:cNvSpPr>
              <a:spLocks noEditPoints="1"/>
            </p:cNvSpPr>
            <p:nvPr/>
          </p:nvSpPr>
          <p:spPr bwMode="auto">
            <a:xfrm>
              <a:off x="2538413" y="538163"/>
              <a:ext cx="4067175" cy="4067175"/>
            </a:xfrm>
            <a:custGeom>
              <a:avLst/>
              <a:gdLst>
                <a:gd name="T0" fmla="*/ 2132 w 5124"/>
                <a:gd name="T1" fmla="*/ 377 h 5124"/>
                <a:gd name="T2" fmla="*/ 1601 w 5124"/>
                <a:gd name="T3" fmla="*/ 554 h 5124"/>
                <a:gd name="T4" fmla="*/ 1140 w 5124"/>
                <a:gd name="T5" fmla="*/ 851 h 5124"/>
                <a:gd name="T6" fmla="*/ 765 w 5124"/>
                <a:gd name="T7" fmla="*/ 1248 h 5124"/>
                <a:gd name="T8" fmla="*/ 498 w 5124"/>
                <a:gd name="T9" fmla="*/ 1728 h 5124"/>
                <a:gd name="T10" fmla="*/ 354 w 5124"/>
                <a:gd name="T11" fmla="*/ 2272 h 5124"/>
                <a:gd name="T12" fmla="*/ 354 w 5124"/>
                <a:gd name="T13" fmla="*/ 2852 h 5124"/>
                <a:gd name="T14" fmla="*/ 498 w 5124"/>
                <a:gd name="T15" fmla="*/ 3396 h 5124"/>
                <a:gd name="T16" fmla="*/ 765 w 5124"/>
                <a:gd name="T17" fmla="*/ 3876 h 5124"/>
                <a:gd name="T18" fmla="*/ 1140 w 5124"/>
                <a:gd name="T19" fmla="*/ 4273 h 5124"/>
                <a:gd name="T20" fmla="*/ 1601 w 5124"/>
                <a:gd name="T21" fmla="*/ 4570 h 5124"/>
                <a:gd name="T22" fmla="*/ 2132 w 5124"/>
                <a:gd name="T23" fmla="*/ 4747 h 5124"/>
                <a:gd name="T24" fmla="*/ 2708 w 5124"/>
                <a:gd name="T25" fmla="*/ 4784 h 5124"/>
                <a:gd name="T26" fmla="*/ 3265 w 5124"/>
                <a:gd name="T27" fmla="*/ 4674 h 5124"/>
                <a:gd name="T28" fmla="*/ 3762 w 5124"/>
                <a:gd name="T29" fmla="*/ 4436 h 5124"/>
                <a:gd name="T30" fmla="*/ 4183 w 5124"/>
                <a:gd name="T31" fmla="*/ 4087 h 5124"/>
                <a:gd name="T32" fmla="*/ 4506 w 5124"/>
                <a:gd name="T33" fmla="*/ 3644 h 5124"/>
                <a:gd name="T34" fmla="*/ 4714 w 5124"/>
                <a:gd name="T35" fmla="*/ 3130 h 5124"/>
                <a:gd name="T36" fmla="*/ 4789 w 5124"/>
                <a:gd name="T37" fmla="*/ 2562 h 5124"/>
                <a:gd name="T38" fmla="*/ 4714 w 5124"/>
                <a:gd name="T39" fmla="*/ 1994 h 5124"/>
                <a:gd name="T40" fmla="*/ 4506 w 5124"/>
                <a:gd name="T41" fmla="*/ 1480 h 5124"/>
                <a:gd name="T42" fmla="*/ 4183 w 5124"/>
                <a:gd name="T43" fmla="*/ 1037 h 5124"/>
                <a:gd name="T44" fmla="*/ 3762 w 5124"/>
                <a:gd name="T45" fmla="*/ 688 h 5124"/>
                <a:gd name="T46" fmla="*/ 3265 w 5124"/>
                <a:gd name="T47" fmla="*/ 450 h 5124"/>
                <a:gd name="T48" fmla="*/ 2708 w 5124"/>
                <a:gd name="T49" fmla="*/ 340 h 5124"/>
                <a:gd name="T50" fmla="*/ 2871 w 5124"/>
                <a:gd name="T51" fmla="*/ 19 h 5124"/>
                <a:gd name="T52" fmla="*/ 3455 w 5124"/>
                <a:gd name="T53" fmla="*/ 160 h 5124"/>
                <a:gd name="T54" fmla="*/ 3978 w 5124"/>
                <a:gd name="T55" fmla="*/ 429 h 5124"/>
                <a:gd name="T56" fmla="*/ 4424 w 5124"/>
                <a:gd name="T57" fmla="*/ 803 h 5124"/>
                <a:gd name="T58" fmla="*/ 4773 w 5124"/>
                <a:gd name="T59" fmla="*/ 1270 h 5124"/>
                <a:gd name="T60" fmla="*/ 5011 w 5124"/>
                <a:gd name="T61" fmla="*/ 1810 h 5124"/>
                <a:gd name="T62" fmla="*/ 5119 w 5124"/>
                <a:gd name="T63" fmla="*/ 2407 h 5124"/>
                <a:gd name="T64" fmla="*/ 5082 w 5124"/>
                <a:gd name="T65" fmla="*/ 3022 h 5124"/>
                <a:gd name="T66" fmla="*/ 4908 w 5124"/>
                <a:gd name="T67" fmla="*/ 3591 h 5124"/>
                <a:gd name="T68" fmla="*/ 4612 w 5124"/>
                <a:gd name="T69" fmla="*/ 4098 h 5124"/>
                <a:gd name="T70" fmla="*/ 4211 w 5124"/>
                <a:gd name="T71" fmla="*/ 4520 h 5124"/>
                <a:gd name="T72" fmla="*/ 3725 w 5124"/>
                <a:gd name="T73" fmla="*/ 4845 h 5124"/>
                <a:gd name="T74" fmla="*/ 3169 w 5124"/>
                <a:gd name="T75" fmla="*/ 5051 h 5124"/>
                <a:gd name="T76" fmla="*/ 2560 w 5124"/>
                <a:gd name="T77" fmla="*/ 5124 h 5124"/>
                <a:gd name="T78" fmla="*/ 1955 w 5124"/>
                <a:gd name="T79" fmla="*/ 5051 h 5124"/>
                <a:gd name="T80" fmla="*/ 1399 w 5124"/>
                <a:gd name="T81" fmla="*/ 4845 h 5124"/>
                <a:gd name="T82" fmla="*/ 911 w 5124"/>
                <a:gd name="T83" fmla="*/ 4520 h 5124"/>
                <a:gd name="T84" fmla="*/ 512 w 5124"/>
                <a:gd name="T85" fmla="*/ 4098 h 5124"/>
                <a:gd name="T86" fmla="*/ 216 w 5124"/>
                <a:gd name="T87" fmla="*/ 3591 h 5124"/>
                <a:gd name="T88" fmla="*/ 42 w 5124"/>
                <a:gd name="T89" fmla="*/ 3022 h 5124"/>
                <a:gd name="T90" fmla="*/ 5 w 5124"/>
                <a:gd name="T91" fmla="*/ 2407 h 5124"/>
                <a:gd name="T92" fmla="*/ 113 w 5124"/>
                <a:gd name="T93" fmla="*/ 1810 h 5124"/>
                <a:gd name="T94" fmla="*/ 351 w 5124"/>
                <a:gd name="T95" fmla="*/ 1270 h 5124"/>
                <a:gd name="T96" fmla="*/ 700 w 5124"/>
                <a:gd name="T97" fmla="*/ 803 h 5124"/>
                <a:gd name="T98" fmla="*/ 1146 w 5124"/>
                <a:gd name="T99" fmla="*/ 429 h 5124"/>
                <a:gd name="T100" fmla="*/ 1669 w 5124"/>
                <a:gd name="T101" fmla="*/ 160 h 5124"/>
                <a:gd name="T102" fmla="*/ 2253 w 5124"/>
                <a:gd name="T103" fmla="*/ 19 h 5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4" h="5124">
                  <a:moveTo>
                    <a:pt x="2560" y="335"/>
                  </a:moveTo>
                  <a:lnTo>
                    <a:pt x="2416" y="340"/>
                  </a:lnTo>
                  <a:lnTo>
                    <a:pt x="2272" y="354"/>
                  </a:lnTo>
                  <a:lnTo>
                    <a:pt x="2132" y="377"/>
                  </a:lnTo>
                  <a:lnTo>
                    <a:pt x="1994" y="410"/>
                  </a:lnTo>
                  <a:lnTo>
                    <a:pt x="1859" y="450"/>
                  </a:lnTo>
                  <a:lnTo>
                    <a:pt x="1728" y="498"/>
                  </a:lnTo>
                  <a:lnTo>
                    <a:pt x="1601" y="554"/>
                  </a:lnTo>
                  <a:lnTo>
                    <a:pt x="1480" y="618"/>
                  </a:lnTo>
                  <a:lnTo>
                    <a:pt x="1362" y="688"/>
                  </a:lnTo>
                  <a:lnTo>
                    <a:pt x="1248" y="765"/>
                  </a:lnTo>
                  <a:lnTo>
                    <a:pt x="1140" y="851"/>
                  </a:lnTo>
                  <a:lnTo>
                    <a:pt x="1037" y="941"/>
                  </a:lnTo>
                  <a:lnTo>
                    <a:pt x="941" y="1037"/>
                  </a:lnTo>
                  <a:lnTo>
                    <a:pt x="851" y="1140"/>
                  </a:lnTo>
                  <a:lnTo>
                    <a:pt x="765" y="1248"/>
                  </a:lnTo>
                  <a:lnTo>
                    <a:pt x="688" y="1362"/>
                  </a:lnTo>
                  <a:lnTo>
                    <a:pt x="618" y="1480"/>
                  </a:lnTo>
                  <a:lnTo>
                    <a:pt x="554" y="1602"/>
                  </a:lnTo>
                  <a:lnTo>
                    <a:pt x="498" y="1728"/>
                  </a:lnTo>
                  <a:lnTo>
                    <a:pt x="450" y="1859"/>
                  </a:lnTo>
                  <a:lnTo>
                    <a:pt x="410" y="1994"/>
                  </a:lnTo>
                  <a:lnTo>
                    <a:pt x="377" y="2132"/>
                  </a:lnTo>
                  <a:lnTo>
                    <a:pt x="354" y="2272"/>
                  </a:lnTo>
                  <a:lnTo>
                    <a:pt x="340" y="2416"/>
                  </a:lnTo>
                  <a:lnTo>
                    <a:pt x="335" y="2562"/>
                  </a:lnTo>
                  <a:lnTo>
                    <a:pt x="340" y="2708"/>
                  </a:lnTo>
                  <a:lnTo>
                    <a:pt x="354" y="2852"/>
                  </a:lnTo>
                  <a:lnTo>
                    <a:pt x="377" y="2992"/>
                  </a:lnTo>
                  <a:lnTo>
                    <a:pt x="410" y="3130"/>
                  </a:lnTo>
                  <a:lnTo>
                    <a:pt x="450" y="3265"/>
                  </a:lnTo>
                  <a:lnTo>
                    <a:pt x="498" y="3396"/>
                  </a:lnTo>
                  <a:lnTo>
                    <a:pt x="554" y="3522"/>
                  </a:lnTo>
                  <a:lnTo>
                    <a:pt x="618" y="3644"/>
                  </a:lnTo>
                  <a:lnTo>
                    <a:pt x="688" y="3762"/>
                  </a:lnTo>
                  <a:lnTo>
                    <a:pt x="765" y="3876"/>
                  </a:lnTo>
                  <a:lnTo>
                    <a:pt x="851" y="3984"/>
                  </a:lnTo>
                  <a:lnTo>
                    <a:pt x="941" y="4087"/>
                  </a:lnTo>
                  <a:lnTo>
                    <a:pt x="1037" y="4183"/>
                  </a:lnTo>
                  <a:lnTo>
                    <a:pt x="1140" y="4273"/>
                  </a:lnTo>
                  <a:lnTo>
                    <a:pt x="1248" y="4359"/>
                  </a:lnTo>
                  <a:lnTo>
                    <a:pt x="1362" y="4436"/>
                  </a:lnTo>
                  <a:lnTo>
                    <a:pt x="1480" y="4506"/>
                  </a:lnTo>
                  <a:lnTo>
                    <a:pt x="1601" y="4570"/>
                  </a:lnTo>
                  <a:lnTo>
                    <a:pt x="1728" y="4626"/>
                  </a:lnTo>
                  <a:lnTo>
                    <a:pt x="1859" y="4674"/>
                  </a:lnTo>
                  <a:lnTo>
                    <a:pt x="1994" y="4714"/>
                  </a:lnTo>
                  <a:lnTo>
                    <a:pt x="2132" y="4747"/>
                  </a:lnTo>
                  <a:lnTo>
                    <a:pt x="2272" y="4770"/>
                  </a:lnTo>
                  <a:lnTo>
                    <a:pt x="2416" y="4784"/>
                  </a:lnTo>
                  <a:lnTo>
                    <a:pt x="2560" y="4789"/>
                  </a:lnTo>
                  <a:lnTo>
                    <a:pt x="2708" y="4784"/>
                  </a:lnTo>
                  <a:lnTo>
                    <a:pt x="2852" y="4770"/>
                  </a:lnTo>
                  <a:lnTo>
                    <a:pt x="2992" y="4747"/>
                  </a:lnTo>
                  <a:lnTo>
                    <a:pt x="3130" y="4714"/>
                  </a:lnTo>
                  <a:lnTo>
                    <a:pt x="3265" y="4674"/>
                  </a:lnTo>
                  <a:lnTo>
                    <a:pt x="3396" y="4626"/>
                  </a:lnTo>
                  <a:lnTo>
                    <a:pt x="3522" y="4570"/>
                  </a:lnTo>
                  <a:lnTo>
                    <a:pt x="3644" y="4506"/>
                  </a:lnTo>
                  <a:lnTo>
                    <a:pt x="3762" y="4436"/>
                  </a:lnTo>
                  <a:lnTo>
                    <a:pt x="3876" y="4359"/>
                  </a:lnTo>
                  <a:lnTo>
                    <a:pt x="3984" y="4273"/>
                  </a:lnTo>
                  <a:lnTo>
                    <a:pt x="4087" y="4183"/>
                  </a:lnTo>
                  <a:lnTo>
                    <a:pt x="4183" y="4087"/>
                  </a:lnTo>
                  <a:lnTo>
                    <a:pt x="4273" y="3984"/>
                  </a:lnTo>
                  <a:lnTo>
                    <a:pt x="4359" y="3876"/>
                  </a:lnTo>
                  <a:lnTo>
                    <a:pt x="4436" y="3762"/>
                  </a:lnTo>
                  <a:lnTo>
                    <a:pt x="4506" y="3644"/>
                  </a:lnTo>
                  <a:lnTo>
                    <a:pt x="4570" y="3522"/>
                  </a:lnTo>
                  <a:lnTo>
                    <a:pt x="4626" y="3396"/>
                  </a:lnTo>
                  <a:lnTo>
                    <a:pt x="4674" y="3265"/>
                  </a:lnTo>
                  <a:lnTo>
                    <a:pt x="4714" y="3130"/>
                  </a:lnTo>
                  <a:lnTo>
                    <a:pt x="4747" y="2992"/>
                  </a:lnTo>
                  <a:lnTo>
                    <a:pt x="4770" y="2852"/>
                  </a:lnTo>
                  <a:lnTo>
                    <a:pt x="4784" y="2708"/>
                  </a:lnTo>
                  <a:lnTo>
                    <a:pt x="4789" y="2562"/>
                  </a:lnTo>
                  <a:lnTo>
                    <a:pt x="4784" y="2416"/>
                  </a:lnTo>
                  <a:lnTo>
                    <a:pt x="4770" y="2272"/>
                  </a:lnTo>
                  <a:lnTo>
                    <a:pt x="4747" y="2132"/>
                  </a:lnTo>
                  <a:lnTo>
                    <a:pt x="4714" y="1994"/>
                  </a:lnTo>
                  <a:lnTo>
                    <a:pt x="4674" y="1859"/>
                  </a:lnTo>
                  <a:lnTo>
                    <a:pt x="4626" y="1728"/>
                  </a:lnTo>
                  <a:lnTo>
                    <a:pt x="4570" y="1602"/>
                  </a:lnTo>
                  <a:lnTo>
                    <a:pt x="4506" y="1480"/>
                  </a:lnTo>
                  <a:lnTo>
                    <a:pt x="4436" y="1362"/>
                  </a:lnTo>
                  <a:lnTo>
                    <a:pt x="4359" y="1248"/>
                  </a:lnTo>
                  <a:lnTo>
                    <a:pt x="4273" y="1140"/>
                  </a:lnTo>
                  <a:lnTo>
                    <a:pt x="4183" y="1037"/>
                  </a:lnTo>
                  <a:lnTo>
                    <a:pt x="4087" y="941"/>
                  </a:lnTo>
                  <a:lnTo>
                    <a:pt x="3984" y="851"/>
                  </a:lnTo>
                  <a:lnTo>
                    <a:pt x="3876" y="765"/>
                  </a:lnTo>
                  <a:lnTo>
                    <a:pt x="3762" y="688"/>
                  </a:lnTo>
                  <a:lnTo>
                    <a:pt x="3644" y="618"/>
                  </a:lnTo>
                  <a:lnTo>
                    <a:pt x="3522" y="554"/>
                  </a:lnTo>
                  <a:lnTo>
                    <a:pt x="3396" y="498"/>
                  </a:lnTo>
                  <a:lnTo>
                    <a:pt x="3265" y="450"/>
                  </a:lnTo>
                  <a:lnTo>
                    <a:pt x="3130" y="410"/>
                  </a:lnTo>
                  <a:lnTo>
                    <a:pt x="2992" y="377"/>
                  </a:lnTo>
                  <a:lnTo>
                    <a:pt x="2852" y="354"/>
                  </a:lnTo>
                  <a:lnTo>
                    <a:pt x="2708" y="340"/>
                  </a:lnTo>
                  <a:lnTo>
                    <a:pt x="2560" y="335"/>
                  </a:lnTo>
                  <a:close/>
                  <a:moveTo>
                    <a:pt x="2560" y="0"/>
                  </a:moveTo>
                  <a:lnTo>
                    <a:pt x="2717" y="5"/>
                  </a:lnTo>
                  <a:lnTo>
                    <a:pt x="2871" y="19"/>
                  </a:lnTo>
                  <a:lnTo>
                    <a:pt x="3022" y="42"/>
                  </a:lnTo>
                  <a:lnTo>
                    <a:pt x="3169" y="73"/>
                  </a:lnTo>
                  <a:lnTo>
                    <a:pt x="3314" y="113"/>
                  </a:lnTo>
                  <a:lnTo>
                    <a:pt x="3455" y="160"/>
                  </a:lnTo>
                  <a:lnTo>
                    <a:pt x="3591" y="216"/>
                  </a:lnTo>
                  <a:lnTo>
                    <a:pt x="3725" y="279"/>
                  </a:lnTo>
                  <a:lnTo>
                    <a:pt x="3854" y="351"/>
                  </a:lnTo>
                  <a:lnTo>
                    <a:pt x="3978" y="429"/>
                  </a:lnTo>
                  <a:lnTo>
                    <a:pt x="4098" y="512"/>
                  </a:lnTo>
                  <a:lnTo>
                    <a:pt x="4211" y="604"/>
                  </a:lnTo>
                  <a:lnTo>
                    <a:pt x="4320" y="700"/>
                  </a:lnTo>
                  <a:lnTo>
                    <a:pt x="4424" y="803"/>
                  </a:lnTo>
                  <a:lnTo>
                    <a:pt x="4520" y="913"/>
                  </a:lnTo>
                  <a:lnTo>
                    <a:pt x="4612" y="1026"/>
                  </a:lnTo>
                  <a:lnTo>
                    <a:pt x="4695" y="1146"/>
                  </a:lnTo>
                  <a:lnTo>
                    <a:pt x="4773" y="1270"/>
                  </a:lnTo>
                  <a:lnTo>
                    <a:pt x="4845" y="1399"/>
                  </a:lnTo>
                  <a:lnTo>
                    <a:pt x="4908" y="1533"/>
                  </a:lnTo>
                  <a:lnTo>
                    <a:pt x="4964" y="1669"/>
                  </a:lnTo>
                  <a:lnTo>
                    <a:pt x="5011" y="1810"/>
                  </a:lnTo>
                  <a:lnTo>
                    <a:pt x="5051" y="1955"/>
                  </a:lnTo>
                  <a:lnTo>
                    <a:pt x="5082" y="2102"/>
                  </a:lnTo>
                  <a:lnTo>
                    <a:pt x="5105" y="2253"/>
                  </a:lnTo>
                  <a:lnTo>
                    <a:pt x="5119" y="2407"/>
                  </a:lnTo>
                  <a:lnTo>
                    <a:pt x="5124" y="2562"/>
                  </a:lnTo>
                  <a:lnTo>
                    <a:pt x="5119" y="2717"/>
                  </a:lnTo>
                  <a:lnTo>
                    <a:pt x="5105" y="2871"/>
                  </a:lnTo>
                  <a:lnTo>
                    <a:pt x="5082" y="3022"/>
                  </a:lnTo>
                  <a:lnTo>
                    <a:pt x="5051" y="3169"/>
                  </a:lnTo>
                  <a:lnTo>
                    <a:pt x="5011" y="3314"/>
                  </a:lnTo>
                  <a:lnTo>
                    <a:pt x="4964" y="3455"/>
                  </a:lnTo>
                  <a:lnTo>
                    <a:pt x="4908" y="3591"/>
                  </a:lnTo>
                  <a:lnTo>
                    <a:pt x="4845" y="3725"/>
                  </a:lnTo>
                  <a:lnTo>
                    <a:pt x="4773" y="3854"/>
                  </a:lnTo>
                  <a:lnTo>
                    <a:pt x="4695" y="3978"/>
                  </a:lnTo>
                  <a:lnTo>
                    <a:pt x="4612" y="4098"/>
                  </a:lnTo>
                  <a:lnTo>
                    <a:pt x="4520" y="4211"/>
                  </a:lnTo>
                  <a:lnTo>
                    <a:pt x="4424" y="4321"/>
                  </a:lnTo>
                  <a:lnTo>
                    <a:pt x="4320" y="4424"/>
                  </a:lnTo>
                  <a:lnTo>
                    <a:pt x="4211" y="4520"/>
                  </a:lnTo>
                  <a:lnTo>
                    <a:pt x="4098" y="4612"/>
                  </a:lnTo>
                  <a:lnTo>
                    <a:pt x="3978" y="4695"/>
                  </a:lnTo>
                  <a:lnTo>
                    <a:pt x="3854" y="4773"/>
                  </a:lnTo>
                  <a:lnTo>
                    <a:pt x="3725" y="4845"/>
                  </a:lnTo>
                  <a:lnTo>
                    <a:pt x="3591" y="4908"/>
                  </a:lnTo>
                  <a:lnTo>
                    <a:pt x="3455" y="4964"/>
                  </a:lnTo>
                  <a:lnTo>
                    <a:pt x="3314" y="5011"/>
                  </a:lnTo>
                  <a:lnTo>
                    <a:pt x="3169" y="5051"/>
                  </a:lnTo>
                  <a:lnTo>
                    <a:pt x="3022" y="5082"/>
                  </a:lnTo>
                  <a:lnTo>
                    <a:pt x="2871" y="5105"/>
                  </a:lnTo>
                  <a:lnTo>
                    <a:pt x="2717" y="5119"/>
                  </a:lnTo>
                  <a:lnTo>
                    <a:pt x="2560" y="5124"/>
                  </a:lnTo>
                  <a:lnTo>
                    <a:pt x="2407" y="5119"/>
                  </a:lnTo>
                  <a:lnTo>
                    <a:pt x="2253" y="5105"/>
                  </a:lnTo>
                  <a:lnTo>
                    <a:pt x="2102" y="5082"/>
                  </a:lnTo>
                  <a:lnTo>
                    <a:pt x="1955" y="5051"/>
                  </a:lnTo>
                  <a:lnTo>
                    <a:pt x="1810" y="5011"/>
                  </a:lnTo>
                  <a:lnTo>
                    <a:pt x="1669" y="4964"/>
                  </a:lnTo>
                  <a:lnTo>
                    <a:pt x="1531" y="4908"/>
                  </a:lnTo>
                  <a:lnTo>
                    <a:pt x="1399" y="4845"/>
                  </a:lnTo>
                  <a:lnTo>
                    <a:pt x="1270" y="4773"/>
                  </a:lnTo>
                  <a:lnTo>
                    <a:pt x="1146" y="4695"/>
                  </a:lnTo>
                  <a:lnTo>
                    <a:pt x="1026" y="4612"/>
                  </a:lnTo>
                  <a:lnTo>
                    <a:pt x="911" y="4520"/>
                  </a:lnTo>
                  <a:lnTo>
                    <a:pt x="803" y="4424"/>
                  </a:lnTo>
                  <a:lnTo>
                    <a:pt x="700" y="4321"/>
                  </a:lnTo>
                  <a:lnTo>
                    <a:pt x="604" y="4211"/>
                  </a:lnTo>
                  <a:lnTo>
                    <a:pt x="512" y="4098"/>
                  </a:lnTo>
                  <a:lnTo>
                    <a:pt x="429" y="3978"/>
                  </a:lnTo>
                  <a:lnTo>
                    <a:pt x="351" y="3854"/>
                  </a:lnTo>
                  <a:lnTo>
                    <a:pt x="279" y="3725"/>
                  </a:lnTo>
                  <a:lnTo>
                    <a:pt x="216" y="3591"/>
                  </a:lnTo>
                  <a:lnTo>
                    <a:pt x="160" y="3455"/>
                  </a:lnTo>
                  <a:lnTo>
                    <a:pt x="113" y="3314"/>
                  </a:lnTo>
                  <a:lnTo>
                    <a:pt x="73" y="3169"/>
                  </a:lnTo>
                  <a:lnTo>
                    <a:pt x="42" y="3022"/>
                  </a:lnTo>
                  <a:lnTo>
                    <a:pt x="19" y="2871"/>
                  </a:lnTo>
                  <a:lnTo>
                    <a:pt x="5" y="2717"/>
                  </a:lnTo>
                  <a:lnTo>
                    <a:pt x="0" y="2562"/>
                  </a:lnTo>
                  <a:lnTo>
                    <a:pt x="5" y="2407"/>
                  </a:lnTo>
                  <a:lnTo>
                    <a:pt x="19" y="2253"/>
                  </a:lnTo>
                  <a:lnTo>
                    <a:pt x="42" y="2102"/>
                  </a:lnTo>
                  <a:lnTo>
                    <a:pt x="73" y="1955"/>
                  </a:lnTo>
                  <a:lnTo>
                    <a:pt x="113" y="1810"/>
                  </a:lnTo>
                  <a:lnTo>
                    <a:pt x="160" y="1669"/>
                  </a:lnTo>
                  <a:lnTo>
                    <a:pt x="216" y="1533"/>
                  </a:lnTo>
                  <a:lnTo>
                    <a:pt x="279" y="1399"/>
                  </a:lnTo>
                  <a:lnTo>
                    <a:pt x="351" y="1270"/>
                  </a:lnTo>
                  <a:lnTo>
                    <a:pt x="429" y="1146"/>
                  </a:lnTo>
                  <a:lnTo>
                    <a:pt x="512" y="1026"/>
                  </a:lnTo>
                  <a:lnTo>
                    <a:pt x="604" y="913"/>
                  </a:lnTo>
                  <a:lnTo>
                    <a:pt x="700" y="803"/>
                  </a:lnTo>
                  <a:lnTo>
                    <a:pt x="803" y="700"/>
                  </a:lnTo>
                  <a:lnTo>
                    <a:pt x="911" y="604"/>
                  </a:lnTo>
                  <a:lnTo>
                    <a:pt x="1026" y="512"/>
                  </a:lnTo>
                  <a:lnTo>
                    <a:pt x="1146" y="429"/>
                  </a:lnTo>
                  <a:lnTo>
                    <a:pt x="1270" y="351"/>
                  </a:lnTo>
                  <a:lnTo>
                    <a:pt x="1399" y="279"/>
                  </a:lnTo>
                  <a:lnTo>
                    <a:pt x="1531" y="216"/>
                  </a:lnTo>
                  <a:lnTo>
                    <a:pt x="1669" y="160"/>
                  </a:lnTo>
                  <a:lnTo>
                    <a:pt x="1810" y="113"/>
                  </a:lnTo>
                  <a:lnTo>
                    <a:pt x="1955" y="73"/>
                  </a:lnTo>
                  <a:lnTo>
                    <a:pt x="2102" y="42"/>
                  </a:lnTo>
                  <a:lnTo>
                    <a:pt x="2253" y="19"/>
                  </a:lnTo>
                  <a:lnTo>
                    <a:pt x="2407" y="5"/>
                  </a:lnTo>
                  <a:lnTo>
                    <a:pt x="2560" y="0"/>
                  </a:lnTo>
                  <a:close/>
                </a:path>
              </a:pathLst>
            </a:custGeom>
            <a:grpFill/>
            <a:ln w="0">
              <a:noFill/>
              <a:prstDash val="solid"/>
              <a:round/>
              <a:headEnd/>
              <a:tailEnd/>
            </a:ln>
          </p:spPr>
          <p:txBody>
            <a:bodyPr vert="horz" wrap="square" lIns="130032" tIns="65016" rIns="130032" bIns="65016" numCol="1" rtlCol="0" anchor="t" anchorCtr="0" compatLnSpc="1">
              <a:prstTxWarp prst="textNoShape">
                <a:avLst/>
              </a:prstTxWarp>
            </a:bodyPr>
            <a:lstStyle/>
            <a:p>
              <a:pPr rtl="0"/>
              <a:endParaRPr lang="en-US" sz="1600"/>
            </a:p>
          </p:txBody>
        </p:sp>
        <p:sp>
          <p:nvSpPr>
            <p:cNvPr id="185" name="Freeform 7">
              <a:extLst>
                <a:ext uri="{FF2B5EF4-FFF2-40B4-BE49-F238E27FC236}">
                  <a16:creationId xmlns:a16="http://schemas.microsoft.com/office/drawing/2014/main" id="{1A1BD1B9-AA7D-DD40-BF2D-6A5356473305}"/>
                </a:ext>
              </a:extLst>
            </p:cNvPr>
            <p:cNvSpPr>
              <a:spLocks/>
            </p:cNvSpPr>
            <p:nvPr/>
          </p:nvSpPr>
          <p:spPr bwMode="auto">
            <a:xfrm>
              <a:off x="3867151" y="1866901"/>
              <a:ext cx="1409700" cy="1409700"/>
            </a:xfrm>
            <a:custGeom>
              <a:avLst/>
              <a:gdLst>
                <a:gd name="T0" fmla="*/ 200 w 1776"/>
                <a:gd name="T1" fmla="*/ 3 h 1776"/>
                <a:gd name="T2" fmla="*/ 261 w 1776"/>
                <a:gd name="T3" fmla="*/ 28 h 1776"/>
                <a:gd name="T4" fmla="*/ 888 w 1776"/>
                <a:gd name="T5" fmla="*/ 650 h 1776"/>
                <a:gd name="T6" fmla="*/ 1515 w 1776"/>
                <a:gd name="T7" fmla="*/ 28 h 1776"/>
                <a:gd name="T8" fmla="*/ 1576 w 1776"/>
                <a:gd name="T9" fmla="*/ 3 h 1776"/>
                <a:gd name="T10" fmla="*/ 1640 w 1776"/>
                <a:gd name="T11" fmla="*/ 3 h 1776"/>
                <a:gd name="T12" fmla="*/ 1700 w 1776"/>
                <a:gd name="T13" fmla="*/ 28 h 1776"/>
                <a:gd name="T14" fmla="*/ 1748 w 1776"/>
                <a:gd name="T15" fmla="*/ 76 h 1776"/>
                <a:gd name="T16" fmla="*/ 1773 w 1776"/>
                <a:gd name="T17" fmla="*/ 136 h 1776"/>
                <a:gd name="T18" fmla="*/ 1773 w 1776"/>
                <a:gd name="T19" fmla="*/ 200 h 1776"/>
                <a:gd name="T20" fmla="*/ 1748 w 1776"/>
                <a:gd name="T21" fmla="*/ 261 h 1776"/>
                <a:gd name="T22" fmla="*/ 1126 w 1776"/>
                <a:gd name="T23" fmla="*/ 888 h 1776"/>
                <a:gd name="T24" fmla="*/ 1748 w 1776"/>
                <a:gd name="T25" fmla="*/ 1515 h 1776"/>
                <a:gd name="T26" fmla="*/ 1773 w 1776"/>
                <a:gd name="T27" fmla="*/ 1576 h 1776"/>
                <a:gd name="T28" fmla="*/ 1773 w 1776"/>
                <a:gd name="T29" fmla="*/ 1640 h 1776"/>
                <a:gd name="T30" fmla="*/ 1748 w 1776"/>
                <a:gd name="T31" fmla="*/ 1700 h 1776"/>
                <a:gd name="T32" fmla="*/ 1700 w 1776"/>
                <a:gd name="T33" fmla="*/ 1748 h 1776"/>
                <a:gd name="T34" fmla="*/ 1640 w 1776"/>
                <a:gd name="T35" fmla="*/ 1773 h 1776"/>
                <a:gd name="T36" fmla="*/ 1576 w 1776"/>
                <a:gd name="T37" fmla="*/ 1773 h 1776"/>
                <a:gd name="T38" fmla="*/ 1515 w 1776"/>
                <a:gd name="T39" fmla="*/ 1748 h 1776"/>
                <a:gd name="T40" fmla="*/ 888 w 1776"/>
                <a:gd name="T41" fmla="*/ 1126 h 1776"/>
                <a:gd name="T42" fmla="*/ 261 w 1776"/>
                <a:gd name="T43" fmla="*/ 1748 h 1776"/>
                <a:gd name="T44" fmla="*/ 200 w 1776"/>
                <a:gd name="T45" fmla="*/ 1773 h 1776"/>
                <a:gd name="T46" fmla="*/ 136 w 1776"/>
                <a:gd name="T47" fmla="*/ 1773 h 1776"/>
                <a:gd name="T48" fmla="*/ 76 w 1776"/>
                <a:gd name="T49" fmla="*/ 1748 h 1776"/>
                <a:gd name="T50" fmla="*/ 28 w 1776"/>
                <a:gd name="T51" fmla="*/ 1700 h 1776"/>
                <a:gd name="T52" fmla="*/ 3 w 1776"/>
                <a:gd name="T53" fmla="*/ 1640 h 1776"/>
                <a:gd name="T54" fmla="*/ 3 w 1776"/>
                <a:gd name="T55" fmla="*/ 1576 h 1776"/>
                <a:gd name="T56" fmla="*/ 28 w 1776"/>
                <a:gd name="T57" fmla="*/ 1515 h 1776"/>
                <a:gd name="T58" fmla="*/ 650 w 1776"/>
                <a:gd name="T59" fmla="*/ 888 h 1776"/>
                <a:gd name="T60" fmla="*/ 28 w 1776"/>
                <a:gd name="T61" fmla="*/ 261 h 1776"/>
                <a:gd name="T62" fmla="*/ 3 w 1776"/>
                <a:gd name="T63" fmla="*/ 200 h 1776"/>
                <a:gd name="T64" fmla="*/ 3 w 1776"/>
                <a:gd name="T65" fmla="*/ 136 h 1776"/>
                <a:gd name="T66" fmla="*/ 28 w 1776"/>
                <a:gd name="T67" fmla="*/ 76 h 1776"/>
                <a:gd name="T68" fmla="*/ 76 w 1776"/>
                <a:gd name="T69" fmla="*/ 28 h 1776"/>
                <a:gd name="T70" fmla="*/ 136 w 1776"/>
                <a:gd name="T71" fmla="*/ 3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76" h="1776">
                  <a:moveTo>
                    <a:pt x="168" y="0"/>
                  </a:moveTo>
                  <a:lnTo>
                    <a:pt x="200" y="3"/>
                  </a:lnTo>
                  <a:lnTo>
                    <a:pt x="231" y="12"/>
                  </a:lnTo>
                  <a:lnTo>
                    <a:pt x="261" y="28"/>
                  </a:lnTo>
                  <a:lnTo>
                    <a:pt x="287" y="50"/>
                  </a:lnTo>
                  <a:lnTo>
                    <a:pt x="888" y="650"/>
                  </a:lnTo>
                  <a:lnTo>
                    <a:pt x="1489" y="50"/>
                  </a:lnTo>
                  <a:lnTo>
                    <a:pt x="1515" y="28"/>
                  </a:lnTo>
                  <a:lnTo>
                    <a:pt x="1545" y="12"/>
                  </a:lnTo>
                  <a:lnTo>
                    <a:pt x="1576" y="3"/>
                  </a:lnTo>
                  <a:lnTo>
                    <a:pt x="1608" y="0"/>
                  </a:lnTo>
                  <a:lnTo>
                    <a:pt x="1640" y="3"/>
                  </a:lnTo>
                  <a:lnTo>
                    <a:pt x="1671" y="12"/>
                  </a:lnTo>
                  <a:lnTo>
                    <a:pt x="1700" y="28"/>
                  </a:lnTo>
                  <a:lnTo>
                    <a:pt x="1726" y="50"/>
                  </a:lnTo>
                  <a:lnTo>
                    <a:pt x="1748" y="76"/>
                  </a:lnTo>
                  <a:lnTo>
                    <a:pt x="1764" y="105"/>
                  </a:lnTo>
                  <a:lnTo>
                    <a:pt x="1773" y="136"/>
                  </a:lnTo>
                  <a:lnTo>
                    <a:pt x="1776" y="168"/>
                  </a:lnTo>
                  <a:lnTo>
                    <a:pt x="1773" y="200"/>
                  </a:lnTo>
                  <a:lnTo>
                    <a:pt x="1764" y="231"/>
                  </a:lnTo>
                  <a:lnTo>
                    <a:pt x="1748" y="261"/>
                  </a:lnTo>
                  <a:lnTo>
                    <a:pt x="1726" y="287"/>
                  </a:lnTo>
                  <a:lnTo>
                    <a:pt x="1126" y="888"/>
                  </a:lnTo>
                  <a:lnTo>
                    <a:pt x="1726" y="1489"/>
                  </a:lnTo>
                  <a:lnTo>
                    <a:pt x="1748" y="1515"/>
                  </a:lnTo>
                  <a:lnTo>
                    <a:pt x="1764" y="1545"/>
                  </a:lnTo>
                  <a:lnTo>
                    <a:pt x="1773" y="1576"/>
                  </a:lnTo>
                  <a:lnTo>
                    <a:pt x="1776" y="1608"/>
                  </a:lnTo>
                  <a:lnTo>
                    <a:pt x="1773" y="1640"/>
                  </a:lnTo>
                  <a:lnTo>
                    <a:pt x="1764" y="1671"/>
                  </a:lnTo>
                  <a:lnTo>
                    <a:pt x="1748" y="1700"/>
                  </a:lnTo>
                  <a:lnTo>
                    <a:pt x="1726" y="1726"/>
                  </a:lnTo>
                  <a:lnTo>
                    <a:pt x="1700" y="1748"/>
                  </a:lnTo>
                  <a:lnTo>
                    <a:pt x="1671" y="1764"/>
                  </a:lnTo>
                  <a:lnTo>
                    <a:pt x="1640" y="1773"/>
                  </a:lnTo>
                  <a:lnTo>
                    <a:pt x="1608" y="1776"/>
                  </a:lnTo>
                  <a:lnTo>
                    <a:pt x="1576" y="1773"/>
                  </a:lnTo>
                  <a:lnTo>
                    <a:pt x="1545" y="1764"/>
                  </a:lnTo>
                  <a:lnTo>
                    <a:pt x="1515" y="1748"/>
                  </a:lnTo>
                  <a:lnTo>
                    <a:pt x="1489" y="1726"/>
                  </a:lnTo>
                  <a:lnTo>
                    <a:pt x="888" y="1126"/>
                  </a:lnTo>
                  <a:lnTo>
                    <a:pt x="287" y="1726"/>
                  </a:lnTo>
                  <a:lnTo>
                    <a:pt x="261" y="1748"/>
                  </a:lnTo>
                  <a:lnTo>
                    <a:pt x="231" y="1764"/>
                  </a:lnTo>
                  <a:lnTo>
                    <a:pt x="200" y="1773"/>
                  </a:lnTo>
                  <a:lnTo>
                    <a:pt x="168" y="1776"/>
                  </a:lnTo>
                  <a:lnTo>
                    <a:pt x="136" y="1773"/>
                  </a:lnTo>
                  <a:lnTo>
                    <a:pt x="105" y="1764"/>
                  </a:lnTo>
                  <a:lnTo>
                    <a:pt x="76" y="1748"/>
                  </a:lnTo>
                  <a:lnTo>
                    <a:pt x="50" y="1726"/>
                  </a:lnTo>
                  <a:lnTo>
                    <a:pt x="28" y="1700"/>
                  </a:lnTo>
                  <a:lnTo>
                    <a:pt x="12" y="1671"/>
                  </a:lnTo>
                  <a:lnTo>
                    <a:pt x="3" y="1640"/>
                  </a:lnTo>
                  <a:lnTo>
                    <a:pt x="0" y="1608"/>
                  </a:lnTo>
                  <a:lnTo>
                    <a:pt x="3" y="1576"/>
                  </a:lnTo>
                  <a:lnTo>
                    <a:pt x="12" y="1545"/>
                  </a:lnTo>
                  <a:lnTo>
                    <a:pt x="28" y="1515"/>
                  </a:lnTo>
                  <a:lnTo>
                    <a:pt x="50" y="1489"/>
                  </a:lnTo>
                  <a:lnTo>
                    <a:pt x="650" y="888"/>
                  </a:lnTo>
                  <a:lnTo>
                    <a:pt x="50" y="287"/>
                  </a:lnTo>
                  <a:lnTo>
                    <a:pt x="28" y="261"/>
                  </a:lnTo>
                  <a:lnTo>
                    <a:pt x="12" y="231"/>
                  </a:lnTo>
                  <a:lnTo>
                    <a:pt x="3" y="200"/>
                  </a:lnTo>
                  <a:lnTo>
                    <a:pt x="0" y="168"/>
                  </a:lnTo>
                  <a:lnTo>
                    <a:pt x="3" y="136"/>
                  </a:lnTo>
                  <a:lnTo>
                    <a:pt x="12" y="105"/>
                  </a:lnTo>
                  <a:lnTo>
                    <a:pt x="28" y="76"/>
                  </a:lnTo>
                  <a:lnTo>
                    <a:pt x="50" y="50"/>
                  </a:lnTo>
                  <a:lnTo>
                    <a:pt x="76" y="28"/>
                  </a:lnTo>
                  <a:lnTo>
                    <a:pt x="105" y="12"/>
                  </a:lnTo>
                  <a:lnTo>
                    <a:pt x="136" y="3"/>
                  </a:lnTo>
                  <a:lnTo>
                    <a:pt x="168" y="0"/>
                  </a:lnTo>
                  <a:close/>
                </a:path>
              </a:pathLst>
            </a:custGeom>
            <a:grpFill/>
            <a:ln w="0">
              <a:noFill/>
              <a:prstDash val="solid"/>
              <a:round/>
              <a:headEnd/>
              <a:tailEnd/>
            </a:ln>
          </p:spPr>
          <p:txBody>
            <a:bodyPr vert="horz" wrap="square" lIns="130032" tIns="65016" rIns="130032" bIns="65016" numCol="1" rtlCol="0" anchor="t" anchorCtr="0" compatLnSpc="1">
              <a:prstTxWarp prst="textNoShape">
                <a:avLst/>
              </a:prstTxWarp>
            </a:bodyPr>
            <a:lstStyle/>
            <a:p>
              <a:pPr rtl="0"/>
              <a:endParaRPr lang="en-US" sz="1600"/>
            </a:p>
          </p:txBody>
        </p:sp>
      </p:grpSp>
      <p:sp>
        <p:nvSpPr>
          <p:cNvPr id="104" name="Inhaltsplatzhalter 4">
            <a:extLst>
              <a:ext uri="{FF2B5EF4-FFF2-40B4-BE49-F238E27FC236}">
                <a16:creationId xmlns:a16="http://schemas.microsoft.com/office/drawing/2014/main" id="{E772BC99-20DD-CC4D-8AAC-75180711DB64}"/>
              </a:ext>
            </a:extLst>
          </p:cNvPr>
          <p:cNvSpPr txBox="1">
            <a:spLocks/>
          </p:cNvSpPr>
          <p:nvPr>
            <p:custDataLst>
              <p:tags r:id="rId36"/>
            </p:custDataLst>
          </p:nvPr>
        </p:nvSpPr>
        <p:spPr>
          <a:xfrm>
            <a:off x="6959055" y="6539660"/>
            <a:ext cx="4972377" cy="492443"/>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fr" sz="1600" dirty="0">
                <a:solidFill>
                  <a:schemeClr val="tx1"/>
                </a:solidFill>
                <a:latin typeface="+mn-lt"/>
              </a:rPr>
              <a:t>Partir du principe que R. a nécessairement confié sa diversité d’OSIEGCS à d’autres personnes </a:t>
            </a:r>
          </a:p>
        </p:txBody>
      </p:sp>
      <p:grpSp>
        <p:nvGrpSpPr>
          <p:cNvPr id="105" name="Group 104">
            <a:extLst>
              <a:ext uri="{FF2B5EF4-FFF2-40B4-BE49-F238E27FC236}">
                <a16:creationId xmlns:a16="http://schemas.microsoft.com/office/drawing/2014/main" id="{DF8A019F-0E8C-1243-A6C1-0B903BFB5964}"/>
              </a:ext>
            </a:extLst>
          </p:cNvPr>
          <p:cNvGrpSpPr>
            <a:grpSpLocks noChangeAspect="1"/>
          </p:cNvGrpSpPr>
          <p:nvPr>
            <p:custDataLst>
              <p:tags r:id="rId37"/>
            </p:custDataLst>
          </p:nvPr>
        </p:nvGrpSpPr>
        <p:grpSpPr>
          <a:xfrm>
            <a:off x="6423092" y="6534093"/>
            <a:ext cx="457205" cy="457200"/>
            <a:chOff x="2538413" y="538163"/>
            <a:chExt cx="4067175" cy="4067175"/>
          </a:xfrm>
          <a:solidFill>
            <a:srgbClr val="4F6CA1"/>
          </a:solidFill>
        </p:grpSpPr>
        <p:sp>
          <p:nvSpPr>
            <p:cNvPr id="106" name="Freeform 6">
              <a:extLst>
                <a:ext uri="{FF2B5EF4-FFF2-40B4-BE49-F238E27FC236}">
                  <a16:creationId xmlns:a16="http://schemas.microsoft.com/office/drawing/2014/main" id="{19A4F262-9E45-224C-AA1E-DC3413A38948}"/>
                </a:ext>
              </a:extLst>
            </p:cNvPr>
            <p:cNvSpPr>
              <a:spLocks noEditPoints="1"/>
            </p:cNvSpPr>
            <p:nvPr/>
          </p:nvSpPr>
          <p:spPr bwMode="auto">
            <a:xfrm>
              <a:off x="2538413" y="538163"/>
              <a:ext cx="4067175" cy="4067175"/>
            </a:xfrm>
            <a:custGeom>
              <a:avLst/>
              <a:gdLst>
                <a:gd name="T0" fmla="*/ 2132 w 5124"/>
                <a:gd name="T1" fmla="*/ 377 h 5124"/>
                <a:gd name="T2" fmla="*/ 1601 w 5124"/>
                <a:gd name="T3" fmla="*/ 554 h 5124"/>
                <a:gd name="T4" fmla="*/ 1140 w 5124"/>
                <a:gd name="T5" fmla="*/ 851 h 5124"/>
                <a:gd name="T6" fmla="*/ 765 w 5124"/>
                <a:gd name="T7" fmla="*/ 1248 h 5124"/>
                <a:gd name="T8" fmla="*/ 498 w 5124"/>
                <a:gd name="T9" fmla="*/ 1728 h 5124"/>
                <a:gd name="T10" fmla="*/ 354 w 5124"/>
                <a:gd name="T11" fmla="*/ 2272 h 5124"/>
                <a:gd name="T12" fmla="*/ 354 w 5124"/>
                <a:gd name="T13" fmla="*/ 2852 h 5124"/>
                <a:gd name="T14" fmla="*/ 498 w 5124"/>
                <a:gd name="T15" fmla="*/ 3396 h 5124"/>
                <a:gd name="T16" fmla="*/ 765 w 5124"/>
                <a:gd name="T17" fmla="*/ 3876 h 5124"/>
                <a:gd name="T18" fmla="*/ 1140 w 5124"/>
                <a:gd name="T19" fmla="*/ 4273 h 5124"/>
                <a:gd name="T20" fmla="*/ 1601 w 5124"/>
                <a:gd name="T21" fmla="*/ 4570 h 5124"/>
                <a:gd name="T22" fmla="*/ 2132 w 5124"/>
                <a:gd name="T23" fmla="*/ 4747 h 5124"/>
                <a:gd name="T24" fmla="*/ 2708 w 5124"/>
                <a:gd name="T25" fmla="*/ 4784 h 5124"/>
                <a:gd name="T26" fmla="*/ 3265 w 5124"/>
                <a:gd name="T27" fmla="*/ 4674 h 5124"/>
                <a:gd name="T28" fmla="*/ 3762 w 5124"/>
                <a:gd name="T29" fmla="*/ 4436 h 5124"/>
                <a:gd name="T30" fmla="*/ 4183 w 5124"/>
                <a:gd name="T31" fmla="*/ 4087 h 5124"/>
                <a:gd name="T32" fmla="*/ 4506 w 5124"/>
                <a:gd name="T33" fmla="*/ 3644 h 5124"/>
                <a:gd name="T34" fmla="*/ 4714 w 5124"/>
                <a:gd name="T35" fmla="*/ 3130 h 5124"/>
                <a:gd name="T36" fmla="*/ 4789 w 5124"/>
                <a:gd name="T37" fmla="*/ 2562 h 5124"/>
                <a:gd name="T38" fmla="*/ 4714 w 5124"/>
                <a:gd name="T39" fmla="*/ 1994 h 5124"/>
                <a:gd name="T40" fmla="*/ 4506 w 5124"/>
                <a:gd name="T41" fmla="*/ 1480 h 5124"/>
                <a:gd name="T42" fmla="*/ 4183 w 5124"/>
                <a:gd name="T43" fmla="*/ 1037 h 5124"/>
                <a:gd name="T44" fmla="*/ 3762 w 5124"/>
                <a:gd name="T45" fmla="*/ 688 h 5124"/>
                <a:gd name="T46" fmla="*/ 3265 w 5124"/>
                <a:gd name="T47" fmla="*/ 450 h 5124"/>
                <a:gd name="T48" fmla="*/ 2708 w 5124"/>
                <a:gd name="T49" fmla="*/ 340 h 5124"/>
                <a:gd name="T50" fmla="*/ 2871 w 5124"/>
                <a:gd name="T51" fmla="*/ 19 h 5124"/>
                <a:gd name="T52" fmla="*/ 3455 w 5124"/>
                <a:gd name="T53" fmla="*/ 160 h 5124"/>
                <a:gd name="T54" fmla="*/ 3978 w 5124"/>
                <a:gd name="T55" fmla="*/ 429 h 5124"/>
                <a:gd name="T56" fmla="*/ 4424 w 5124"/>
                <a:gd name="T57" fmla="*/ 803 h 5124"/>
                <a:gd name="T58" fmla="*/ 4773 w 5124"/>
                <a:gd name="T59" fmla="*/ 1270 h 5124"/>
                <a:gd name="T60" fmla="*/ 5011 w 5124"/>
                <a:gd name="T61" fmla="*/ 1810 h 5124"/>
                <a:gd name="T62" fmla="*/ 5119 w 5124"/>
                <a:gd name="T63" fmla="*/ 2407 h 5124"/>
                <a:gd name="T64" fmla="*/ 5082 w 5124"/>
                <a:gd name="T65" fmla="*/ 3022 h 5124"/>
                <a:gd name="T66" fmla="*/ 4908 w 5124"/>
                <a:gd name="T67" fmla="*/ 3591 h 5124"/>
                <a:gd name="T68" fmla="*/ 4612 w 5124"/>
                <a:gd name="T69" fmla="*/ 4098 h 5124"/>
                <a:gd name="T70" fmla="*/ 4211 w 5124"/>
                <a:gd name="T71" fmla="*/ 4520 h 5124"/>
                <a:gd name="T72" fmla="*/ 3725 w 5124"/>
                <a:gd name="T73" fmla="*/ 4845 h 5124"/>
                <a:gd name="T74" fmla="*/ 3169 w 5124"/>
                <a:gd name="T75" fmla="*/ 5051 h 5124"/>
                <a:gd name="T76" fmla="*/ 2560 w 5124"/>
                <a:gd name="T77" fmla="*/ 5124 h 5124"/>
                <a:gd name="T78" fmla="*/ 1955 w 5124"/>
                <a:gd name="T79" fmla="*/ 5051 h 5124"/>
                <a:gd name="T80" fmla="*/ 1399 w 5124"/>
                <a:gd name="T81" fmla="*/ 4845 h 5124"/>
                <a:gd name="T82" fmla="*/ 911 w 5124"/>
                <a:gd name="T83" fmla="*/ 4520 h 5124"/>
                <a:gd name="T84" fmla="*/ 512 w 5124"/>
                <a:gd name="T85" fmla="*/ 4098 h 5124"/>
                <a:gd name="T86" fmla="*/ 216 w 5124"/>
                <a:gd name="T87" fmla="*/ 3591 h 5124"/>
                <a:gd name="T88" fmla="*/ 42 w 5124"/>
                <a:gd name="T89" fmla="*/ 3022 h 5124"/>
                <a:gd name="T90" fmla="*/ 5 w 5124"/>
                <a:gd name="T91" fmla="*/ 2407 h 5124"/>
                <a:gd name="T92" fmla="*/ 113 w 5124"/>
                <a:gd name="T93" fmla="*/ 1810 h 5124"/>
                <a:gd name="T94" fmla="*/ 351 w 5124"/>
                <a:gd name="T95" fmla="*/ 1270 h 5124"/>
                <a:gd name="T96" fmla="*/ 700 w 5124"/>
                <a:gd name="T97" fmla="*/ 803 h 5124"/>
                <a:gd name="T98" fmla="*/ 1146 w 5124"/>
                <a:gd name="T99" fmla="*/ 429 h 5124"/>
                <a:gd name="T100" fmla="*/ 1669 w 5124"/>
                <a:gd name="T101" fmla="*/ 160 h 5124"/>
                <a:gd name="T102" fmla="*/ 2253 w 5124"/>
                <a:gd name="T103" fmla="*/ 19 h 5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4" h="5124">
                  <a:moveTo>
                    <a:pt x="2560" y="335"/>
                  </a:moveTo>
                  <a:lnTo>
                    <a:pt x="2416" y="340"/>
                  </a:lnTo>
                  <a:lnTo>
                    <a:pt x="2272" y="354"/>
                  </a:lnTo>
                  <a:lnTo>
                    <a:pt x="2132" y="377"/>
                  </a:lnTo>
                  <a:lnTo>
                    <a:pt x="1994" y="410"/>
                  </a:lnTo>
                  <a:lnTo>
                    <a:pt x="1859" y="450"/>
                  </a:lnTo>
                  <a:lnTo>
                    <a:pt x="1728" y="498"/>
                  </a:lnTo>
                  <a:lnTo>
                    <a:pt x="1601" y="554"/>
                  </a:lnTo>
                  <a:lnTo>
                    <a:pt x="1480" y="618"/>
                  </a:lnTo>
                  <a:lnTo>
                    <a:pt x="1362" y="688"/>
                  </a:lnTo>
                  <a:lnTo>
                    <a:pt x="1248" y="765"/>
                  </a:lnTo>
                  <a:lnTo>
                    <a:pt x="1140" y="851"/>
                  </a:lnTo>
                  <a:lnTo>
                    <a:pt x="1037" y="941"/>
                  </a:lnTo>
                  <a:lnTo>
                    <a:pt x="941" y="1037"/>
                  </a:lnTo>
                  <a:lnTo>
                    <a:pt x="851" y="1140"/>
                  </a:lnTo>
                  <a:lnTo>
                    <a:pt x="765" y="1248"/>
                  </a:lnTo>
                  <a:lnTo>
                    <a:pt x="688" y="1362"/>
                  </a:lnTo>
                  <a:lnTo>
                    <a:pt x="618" y="1480"/>
                  </a:lnTo>
                  <a:lnTo>
                    <a:pt x="554" y="1602"/>
                  </a:lnTo>
                  <a:lnTo>
                    <a:pt x="498" y="1728"/>
                  </a:lnTo>
                  <a:lnTo>
                    <a:pt x="450" y="1859"/>
                  </a:lnTo>
                  <a:lnTo>
                    <a:pt x="410" y="1994"/>
                  </a:lnTo>
                  <a:lnTo>
                    <a:pt x="377" y="2132"/>
                  </a:lnTo>
                  <a:lnTo>
                    <a:pt x="354" y="2272"/>
                  </a:lnTo>
                  <a:lnTo>
                    <a:pt x="340" y="2416"/>
                  </a:lnTo>
                  <a:lnTo>
                    <a:pt x="335" y="2562"/>
                  </a:lnTo>
                  <a:lnTo>
                    <a:pt x="340" y="2708"/>
                  </a:lnTo>
                  <a:lnTo>
                    <a:pt x="354" y="2852"/>
                  </a:lnTo>
                  <a:lnTo>
                    <a:pt x="377" y="2992"/>
                  </a:lnTo>
                  <a:lnTo>
                    <a:pt x="410" y="3130"/>
                  </a:lnTo>
                  <a:lnTo>
                    <a:pt x="450" y="3265"/>
                  </a:lnTo>
                  <a:lnTo>
                    <a:pt x="498" y="3396"/>
                  </a:lnTo>
                  <a:lnTo>
                    <a:pt x="554" y="3522"/>
                  </a:lnTo>
                  <a:lnTo>
                    <a:pt x="618" y="3644"/>
                  </a:lnTo>
                  <a:lnTo>
                    <a:pt x="688" y="3762"/>
                  </a:lnTo>
                  <a:lnTo>
                    <a:pt x="765" y="3876"/>
                  </a:lnTo>
                  <a:lnTo>
                    <a:pt x="851" y="3984"/>
                  </a:lnTo>
                  <a:lnTo>
                    <a:pt x="941" y="4087"/>
                  </a:lnTo>
                  <a:lnTo>
                    <a:pt x="1037" y="4183"/>
                  </a:lnTo>
                  <a:lnTo>
                    <a:pt x="1140" y="4273"/>
                  </a:lnTo>
                  <a:lnTo>
                    <a:pt x="1248" y="4359"/>
                  </a:lnTo>
                  <a:lnTo>
                    <a:pt x="1362" y="4436"/>
                  </a:lnTo>
                  <a:lnTo>
                    <a:pt x="1480" y="4506"/>
                  </a:lnTo>
                  <a:lnTo>
                    <a:pt x="1601" y="4570"/>
                  </a:lnTo>
                  <a:lnTo>
                    <a:pt x="1728" y="4626"/>
                  </a:lnTo>
                  <a:lnTo>
                    <a:pt x="1859" y="4674"/>
                  </a:lnTo>
                  <a:lnTo>
                    <a:pt x="1994" y="4714"/>
                  </a:lnTo>
                  <a:lnTo>
                    <a:pt x="2132" y="4747"/>
                  </a:lnTo>
                  <a:lnTo>
                    <a:pt x="2272" y="4770"/>
                  </a:lnTo>
                  <a:lnTo>
                    <a:pt x="2416" y="4784"/>
                  </a:lnTo>
                  <a:lnTo>
                    <a:pt x="2560" y="4789"/>
                  </a:lnTo>
                  <a:lnTo>
                    <a:pt x="2708" y="4784"/>
                  </a:lnTo>
                  <a:lnTo>
                    <a:pt x="2852" y="4770"/>
                  </a:lnTo>
                  <a:lnTo>
                    <a:pt x="2992" y="4747"/>
                  </a:lnTo>
                  <a:lnTo>
                    <a:pt x="3130" y="4714"/>
                  </a:lnTo>
                  <a:lnTo>
                    <a:pt x="3265" y="4674"/>
                  </a:lnTo>
                  <a:lnTo>
                    <a:pt x="3396" y="4626"/>
                  </a:lnTo>
                  <a:lnTo>
                    <a:pt x="3522" y="4570"/>
                  </a:lnTo>
                  <a:lnTo>
                    <a:pt x="3644" y="4506"/>
                  </a:lnTo>
                  <a:lnTo>
                    <a:pt x="3762" y="4436"/>
                  </a:lnTo>
                  <a:lnTo>
                    <a:pt x="3876" y="4359"/>
                  </a:lnTo>
                  <a:lnTo>
                    <a:pt x="3984" y="4273"/>
                  </a:lnTo>
                  <a:lnTo>
                    <a:pt x="4087" y="4183"/>
                  </a:lnTo>
                  <a:lnTo>
                    <a:pt x="4183" y="4087"/>
                  </a:lnTo>
                  <a:lnTo>
                    <a:pt x="4273" y="3984"/>
                  </a:lnTo>
                  <a:lnTo>
                    <a:pt x="4359" y="3876"/>
                  </a:lnTo>
                  <a:lnTo>
                    <a:pt x="4436" y="3762"/>
                  </a:lnTo>
                  <a:lnTo>
                    <a:pt x="4506" y="3644"/>
                  </a:lnTo>
                  <a:lnTo>
                    <a:pt x="4570" y="3522"/>
                  </a:lnTo>
                  <a:lnTo>
                    <a:pt x="4626" y="3396"/>
                  </a:lnTo>
                  <a:lnTo>
                    <a:pt x="4674" y="3265"/>
                  </a:lnTo>
                  <a:lnTo>
                    <a:pt x="4714" y="3130"/>
                  </a:lnTo>
                  <a:lnTo>
                    <a:pt x="4747" y="2992"/>
                  </a:lnTo>
                  <a:lnTo>
                    <a:pt x="4770" y="2852"/>
                  </a:lnTo>
                  <a:lnTo>
                    <a:pt x="4784" y="2708"/>
                  </a:lnTo>
                  <a:lnTo>
                    <a:pt x="4789" y="2562"/>
                  </a:lnTo>
                  <a:lnTo>
                    <a:pt x="4784" y="2416"/>
                  </a:lnTo>
                  <a:lnTo>
                    <a:pt x="4770" y="2272"/>
                  </a:lnTo>
                  <a:lnTo>
                    <a:pt x="4747" y="2132"/>
                  </a:lnTo>
                  <a:lnTo>
                    <a:pt x="4714" y="1994"/>
                  </a:lnTo>
                  <a:lnTo>
                    <a:pt x="4674" y="1859"/>
                  </a:lnTo>
                  <a:lnTo>
                    <a:pt x="4626" y="1728"/>
                  </a:lnTo>
                  <a:lnTo>
                    <a:pt x="4570" y="1602"/>
                  </a:lnTo>
                  <a:lnTo>
                    <a:pt x="4506" y="1480"/>
                  </a:lnTo>
                  <a:lnTo>
                    <a:pt x="4436" y="1362"/>
                  </a:lnTo>
                  <a:lnTo>
                    <a:pt x="4359" y="1248"/>
                  </a:lnTo>
                  <a:lnTo>
                    <a:pt x="4273" y="1140"/>
                  </a:lnTo>
                  <a:lnTo>
                    <a:pt x="4183" y="1037"/>
                  </a:lnTo>
                  <a:lnTo>
                    <a:pt x="4087" y="941"/>
                  </a:lnTo>
                  <a:lnTo>
                    <a:pt x="3984" y="851"/>
                  </a:lnTo>
                  <a:lnTo>
                    <a:pt x="3876" y="765"/>
                  </a:lnTo>
                  <a:lnTo>
                    <a:pt x="3762" y="688"/>
                  </a:lnTo>
                  <a:lnTo>
                    <a:pt x="3644" y="618"/>
                  </a:lnTo>
                  <a:lnTo>
                    <a:pt x="3522" y="554"/>
                  </a:lnTo>
                  <a:lnTo>
                    <a:pt x="3396" y="498"/>
                  </a:lnTo>
                  <a:lnTo>
                    <a:pt x="3265" y="450"/>
                  </a:lnTo>
                  <a:lnTo>
                    <a:pt x="3130" y="410"/>
                  </a:lnTo>
                  <a:lnTo>
                    <a:pt x="2992" y="377"/>
                  </a:lnTo>
                  <a:lnTo>
                    <a:pt x="2852" y="354"/>
                  </a:lnTo>
                  <a:lnTo>
                    <a:pt x="2708" y="340"/>
                  </a:lnTo>
                  <a:lnTo>
                    <a:pt x="2560" y="335"/>
                  </a:lnTo>
                  <a:close/>
                  <a:moveTo>
                    <a:pt x="2560" y="0"/>
                  </a:moveTo>
                  <a:lnTo>
                    <a:pt x="2717" y="5"/>
                  </a:lnTo>
                  <a:lnTo>
                    <a:pt x="2871" y="19"/>
                  </a:lnTo>
                  <a:lnTo>
                    <a:pt x="3022" y="42"/>
                  </a:lnTo>
                  <a:lnTo>
                    <a:pt x="3169" y="73"/>
                  </a:lnTo>
                  <a:lnTo>
                    <a:pt x="3314" y="113"/>
                  </a:lnTo>
                  <a:lnTo>
                    <a:pt x="3455" y="160"/>
                  </a:lnTo>
                  <a:lnTo>
                    <a:pt x="3591" y="216"/>
                  </a:lnTo>
                  <a:lnTo>
                    <a:pt x="3725" y="279"/>
                  </a:lnTo>
                  <a:lnTo>
                    <a:pt x="3854" y="351"/>
                  </a:lnTo>
                  <a:lnTo>
                    <a:pt x="3978" y="429"/>
                  </a:lnTo>
                  <a:lnTo>
                    <a:pt x="4098" y="512"/>
                  </a:lnTo>
                  <a:lnTo>
                    <a:pt x="4211" y="604"/>
                  </a:lnTo>
                  <a:lnTo>
                    <a:pt x="4320" y="700"/>
                  </a:lnTo>
                  <a:lnTo>
                    <a:pt x="4424" y="803"/>
                  </a:lnTo>
                  <a:lnTo>
                    <a:pt x="4520" y="913"/>
                  </a:lnTo>
                  <a:lnTo>
                    <a:pt x="4612" y="1026"/>
                  </a:lnTo>
                  <a:lnTo>
                    <a:pt x="4695" y="1146"/>
                  </a:lnTo>
                  <a:lnTo>
                    <a:pt x="4773" y="1270"/>
                  </a:lnTo>
                  <a:lnTo>
                    <a:pt x="4845" y="1399"/>
                  </a:lnTo>
                  <a:lnTo>
                    <a:pt x="4908" y="1533"/>
                  </a:lnTo>
                  <a:lnTo>
                    <a:pt x="4964" y="1669"/>
                  </a:lnTo>
                  <a:lnTo>
                    <a:pt x="5011" y="1810"/>
                  </a:lnTo>
                  <a:lnTo>
                    <a:pt x="5051" y="1955"/>
                  </a:lnTo>
                  <a:lnTo>
                    <a:pt x="5082" y="2102"/>
                  </a:lnTo>
                  <a:lnTo>
                    <a:pt x="5105" y="2253"/>
                  </a:lnTo>
                  <a:lnTo>
                    <a:pt x="5119" y="2407"/>
                  </a:lnTo>
                  <a:lnTo>
                    <a:pt x="5124" y="2562"/>
                  </a:lnTo>
                  <a:lnTo>
                    <a:pt x="5119" y="2717"/>
                  </a:lnTo>
                  <a:lnTo>
                    <a:pt x="5105" y="2871"/>
                  </a:lnTo>
                  <a:lnTo>
                    <a:pt x="5082" y="3022"/>
                  </a:lnTo>
                  <a:lnTo>
                    <a:pt x="5051" y="3169"/>
                  </a:lnTo>
                  <a:lnTo>
                    <a:pt x="5011" y="3314"/>
                  </a:lnTo>
                  <a:lnTo>
                    <a:pt x="4964" y="3455"/>
                  </a:lnTo>
                  <a:lnTo>
                    <a:pt x="4908" y="3591"/>
                  </a:lnTo>
                  <a:lnTo>
                    <a:pt x="4845" y="3725"/>
                  </a:lnTo>
                  <a:lnTo>
                    <a:pt x="4773" y="3854"/>
                  </a:lnTo>
                  <a:lnTo>
                    <a:pt x="4695" y="3978"/>
                  </a:lnTo>
                  <a:lnTo>
                    <a:pt x="4612" y="4098"/>
                  </a:lnTo>
                  <a:lnTo>
                    <a:pt x="4520" y="4211"/>
                  </a:lnTo>
                  <a:lnTo>
                    <a:pt x="4424" y="4321"/>
                  </a:lnTo>
                  <a:lnTo>
                    <a:pt x="4320" y="4424"/>
                  </a:lnTo>
                  <a:lnTo>
                    <a:pt x="4211" y="4520"/>
                  </a:lnTo>
                  <a:lnTo>
                    <a:pt x="4098" y="4612"/>
                  </a:lnTo>
                  <a:lnTo>
                    <a:pt x="3978" y="4695"/>
                  </a:lnTo>
                  <a:lnTo>
                    <a:pt x="3854" y="4773"/>
                  </a:lnTo>
                  <a:lnTo>
                    <a:pt x="3725" y="4845"/>
                  </a:lnTo>
                  <a:lnTo>
                    <a:pt x="3591" y="4908"/>
                  </a:lnTo>
                  <a:lnTo>
                    <a:pt x="3455" y="4964"/>
                  </a:lnTo>
                  <a:lnTo>
                    <a:pt x="3314" y="5011"/>
                  </a:lnTo>
                  <a:lnTo>
                    <a:pt x="3169" y="5051"/>
                  </a:lnTo>
                  <a:lnTo>
                    <a:pt x="3022" y="5082"/>
                  </a:lnTo>
                  <a:lnTo>
                    <a:pt x="2871" y="5105"/>
                  </a:lnTo>
                  <a:lnTo>
                    <a:pt x="2717" y="5119"/>
                  </a:lnTo>
                  <a:lnTo>
                    <a:pt x="2560" y="5124"/>
                  </a:lnTo>
                  <a:lnTo>
                    <a:pt x="2407" y="5119"/>
                  </a:lnTo>
                  <a:lnTo>
                    <a:pt x="2253" y="5105"/>
                  </a:lnTo>
                  <a:lnTo>
                    <a:pt x="2102" y="5082"/>
                  </a:lnTo>
                  <a:lnTo>
                    <a:pt x="1955" y="5051"/>
                  </a:lnTo>
                  <a:lnTo>
                    <a:pt x="1810" y="5011"/>
                  </a:lnTo>
                  <a:lnTo>
                    <a:pt x="1669" y="4964"/>
                  </a:lnTo>
                  <a:lnTo>
                    <a:pt x="1531" y="4908"/>
                  </a:lnTo>
                  <a:lnTo>
                    <a:pt x="1399" y="4845"/>
                  </a:lnTo>
                  <a:lnTo>
                    <a:pt x="1270" y="4773"/>
                  </a:lnTo>
                  <a:lnTo>
                    <a:pt x="1146" y="4695"/>
                  </a:lnTo>
                  <a:lnTo>
                    <a:pt x="1026" y="4612"/>
                  </a:lnTo>
                  <a:lnTo>
                    <a:pt x="911" y="4520"/>
                  </a:lnTo>
                  <a:lnTo>
                    <a:pt x="803" y="4424"/>
                  </a:lnTo>
                  <a:lnTo>
                    <a:pt x="700" y="4321"/>
                  </a:lnTo>
                  <a:lnTo>
                    <a:pt x="604" y="4211"/>
                  </a:lnTo>
                  <a:lnTo>
                    <a:pt x="512" y="4098"/>
                  </a:lnTo>
                  <a:lnTo>
                    <a:pt x="429" y="3978"/>
                  </a:lnTo>
                  <a:lnTo>
                    <a:pt x="351" y="3854"/>
                  </a:lnTo>
                  <a:lnTo>
                    <a:pt x="279" y="3725"/>
                  </a:lnTo>
                  <a:lnTo>
                    <a:pt x="216" y="3591"/>
                  </a:lnTo>
                  <a:lnTo>
                    <a:pt x="160" y="3455"/>
                  </a:lnTo>
                  <a:lnTo>
                    <a:pt x="113" y="3314"/>
                  </a:lnTo>
                  <a:lnTo>
                    <a:pt x="73" y="3169"/>
                  </a:lnTo>
                  <a:lnTo>
                    <a:pt x="42" y="3022"/>
                  </a:lnTo>
                  <a:lnTo>
                    <a:pt x="19" y="2871"/>
                  </a:lnTo>
                  <a:lnTo>
                    <a:pt x="5" y="2717"/>
                  </a:lnTo>
                  <a:lnTo>
                    <a:pt x="0" y="2562"/>
                  </a:lnTo>
                  <a:lnTo>
                    <a:pt x="5" y="2407"/>
                  </a:lnTo>
                  <a:lnTo>
                    <a:pt x="19" y="2253"/>
                  </a:lnTo>
                  <a:lnTo>
                    <a:pt x="42" y="2102"/>
                  </a:lnTo>
                  <a:lnTo>
                    <a:pt x="73" y="1955"/>
                  </a:lnTo>
                  <a:lnTo>
                    <a:pt x="113" y="1810"/>
                  </a:lnTo>
                  <a:lnTo>
                    <a:pt x="160" y="1669"/>
                  </a:lnTo>
                  <a:lnTo>
                    <a:pt x="216" y="1533"/>
                  </a:lnTo>
                  <a:lnTo>
                    <a:pt x="279" y="1399"/>
                  </a:lnTo>
                  <a:lnTo>
                    <a:pt x="351" y="1270"/>
                  </a:lnTo>
                  <a:lnTo>
                    <a:pt x="429" y="1146"/>
                  </a:lnTo>
                  <a:lnTo>
                    <a:pt x="512" y="1026"/>
                  </a:lnTo>
                  <a:lnTo>
                    <a:pt x="604" y="913"/>
                  </a:lnTo>
                  <a:lnTo>
                    <a:pt x="700" y="803"/>
                  </a:lnTo>
                  <a:lnTo>
                    <a:pt x="803" y="700"/>
                  </a:lnTo>
                  <a:lnTo>
                    <a:pt x="911" y="604"/>
                  </a:lnTo>
                  <a:lnTo>
                    <a:pt x="1026" y="512"/>
                  </a:lnTo>
                  <a:lnTo>
                    <a:pt x="1146" y="429"/>
                  </a:lnTo>
                  <a:lnTo>
                    <a:pt x="1270" y="351"/>
                  </a:lnTo>
                  <a:lnTo>
                    <a:pt x="1399" y="279"/>
                  </a:lnTo>
                  <a:lnTo>
                    <a:pt x="1531" y="216"/>
                  </a:lnTo>
                  <a:lnTo>
                    <a:pt x="1669" y="160"/>
                  </a:lnTo>
                  <a:lnTo>
                    <a:pt x="1810" y="113"/>
                  </a:lnTo>
                  <a:lnTo>
                    <a:pt x="1955" y="73"/>
                  </a:lnTo>
                  <a:lnTo>
                    <a:pt x="2102" y="42"/>
                  </a:lnTo>
                  <a:lnTo>
                    <a:pt x="2253" y="19"/>
                  </a:lnTo>
                  <a:lnTo>
                    <a:pt x="2407" y="5"/>
                  </a:lnTo>
                  <a:lnTo>
                    <a:pt x="2560" y="0"/>
                  </a:lnTo>
                  <a:close/>
                </a:path>
              </a:pathLst>
            </a:custGeom>
            <a:grpFill/>
            <a:ln w="0">
              <a:noFill/>
              <a:prstDash val="solid"/>
              <a:round/>
              <a:headEnd/>
              <a:tailEnd/>
            </a:ln>
          </p:spPr>
          <p:txBody>
            <a:bodyPr vert="horz" wrap="square" lIns="130032" tIns="65016" rIns="130032" bIns="65016" numCol="1" rtlCol="0" anchor="t" anchorCtr="0" compatLnSpc="1">
              <a:prstTxWarp prst="textNoShape">
                <a:avLst/>
              </a:prstTxWarp>
            </a:bodyPr>
            <a:lstStyle/>
            <a:p>
              <a:pPr rtl="0"/>
              <a:endParaRPr lang="en-US" sz="1600"/>
            </a:p>
          </p:txBody>
        </p:sp>
        <p:sp>
          <p:nvSpPr>
            <p:cNvPr id="107" name="Freeform 7">
              <a:extLst>
                <a:ext uri="{FF2B5EF4-FFF2-40B4-BE49-F238E27FC236}">
                  <a16:creationId xmlns:a16="http://schemas.microsoft.com/office/drawing/2014/main" id="{5C6E3CD4-82FE-4244-B3F0-89104E50C182}"/>
                </a:ext>
              </a:extLst>
            </p:cNvPr>
            <p:cNvSpPr>
              <a:spLocks/>
            </p:cNvSpPr>
            <p:nvPr/>
          </p:nvSpPr>
          <p:spPr bwMode="auto">
            <a:xfrm>
              <a:off x="3867151" y="1866901"/>
              <a:ext cx="1409700" cy="1409700"/>
            </a:xfrm>
            <a:custGeom>
              <a:avLst/>
              <a:gdLst>
                <a:gd name="T0" fmla="*/ 200 w 1776"/>
                <a:gd name="T1" fmla="*/ 3 h 1776"/>
                <a:gd name="T2" fmla="*/ 261 w 1776"/>
                <a:gd name="T3" fmla="*/ 28 h 1776"/>
                <a:gd name="T4" fmla="*/ 888 w 1776"/>
                <a:gd name="T5" fmla="*/ 650 h 1776"/>
                <a:gd name="T6" fmla="*/ 1515 w 1776"/>
                <a:gd name="T7" fmla="*/ 28 h 1776"/>
                <a:gd name="T8" fmla="*/ 1576 w 1776"/>
                <a:gd name="T9" fmla="*/ 3 h 1776"/>
                <a:gd name="T10" fmla="*/ 1640 w 1776"/>
                <a:gd name="T11" fmla="*/ 3 h 1776"/>
                <a:gd name="T12" fmla="*/ 1700 w 1776"/>
                <a:gd name="T13" fmla="*/ 28 h 1776"/>
                <a:gd name="T14" fmla="*/ 1748 w 1776"/>
                <a:gd name="T15" fmla="*/ 76 h 1776"/>
                <a:gd name="T16" fmla="*/ 1773 w 1776"/>
                <a:gd name="T17" fmla="*/ 136 h 1776"/>
                <a:gd name="T18" fmla="*/ 1773 w 1776"/>
                <a:gd name="T19" fmla="*/ 200 h 1776"/>
                <a:gd name="T20" fmla="*/ 1748 w 1776"/>
                <a:gd name="T21" fmla="*/ 261 h 1776"/>
                <a:gd name="T22" fmla="*/ 1126 w 1776"/>
                <a:gd name="T23" fmla="*/ 888 h 1776"/>
                <a:gd name="T24" fmla="*/ 1748 w 1776"/>
                <a:gd name="T25" fmla="*/ 1515 h 1776"/>
                <a:gd name="T26" fmla="*/ 1773 w 1776"/>
                <a:gd name="T27" fmla="*/ 1576 h 1776"/>
                <a:gd name="T28" fmla="*/ 1773 w 1776"/>
                <a:gd name="T29" fmla="*/ 1640 h 1776"/>
                <a:gd name="T30" fmla="*/ 1748 w 1776"/>
                <a:gd name="T31" fmla="*/ 1700 h 1776"/>
                <a:gd name="T32" fmla="*/ 1700 w 1776"/>
                <a:gd name="T33" fmla="*/ 1748 h 1776"/>
                <a:gd name="T34" fmla="*/ 1640 w 1776"/>
                <a:gd name="T35" fmla="*/ 1773 h 1776"/>
                <a:gd name="T36" fmla="*/ 1576 w 1776"/>
                <a:gd name="T37" fmla="*/ 1773 h 1776"/>
                <a:gd name="T38" fmla="*/ 1515 w 1776"/>
                <a:gd name="T39" fmla="*/ 1748 h 1776"/>
                <a:gd name="T40" fmla="*/ 888 w 1776"/>
                <a:gd name="T41" fmla="*/ 1126 h 1776"/>
                <a:gd name="T42" fmla="*/ 261 w 1776"/>
                <a:gd name="T43" fmla="*/ 1748 h 1776"/>
                <a:gd name="T44" fmla="*/ 200 w 1776"/>
                <a:gd name="T45" fmla="*/ 1773 h 1776"/>
                <a:gd name="T46" fmla="*/ 136 w 1776"/>
                <a:gd name="T47" fmla="*/ 1773 h 1776"/>
                <a:gd name="T48" fmla="*/ 76 w 1776"/>
                <a:gd name="T49" fmla="*/ 1748 h 1776"/>
                <a:gd name="T50" fmla="*/ 28 w 1776"/>
                <a:gd name="T51" fmla="*/ 1700 h 1776"/>
                <a:gd name="T52" fmla="*/ 3 w 1776"/>
                <a:gd name="T53" fmla="*/ 1640 h 1776"/>
                <a:gd name="T54" fmla="*/ 3 w 1776"/>
                <a:gd name="T55" fmla="*/ 1576 h 1776"/>
                <a:gd name="T56" fmla="*/ 28 w 1776"/>
                <a:gd name="T57" fmla="*/ 1515 h 1776"/>
                <a:gd name="T58" fmla="*/ 650 w 1776"/>
                <a:gd name="T59" fmla="*/ 888 h 1776"/>
                <a:gd name="T60" fmla="*/ 28 w 1776"/>
                <a:gd name="T61" fmla="*/ 261 h 1776"/>
                <a:gd name="T62" fmla="*/ 3 w 1776"/>
                <a:gd name="T63" fmla="*/ 200 h 1776"/>
                <a:gd name="T64" fmla="*/ 3 w 1776"/>
                <a:gd name="T65" fmla="*/ 136 h 1776"/>
                <a:gd name="T66" fmla="*/ 28 w 1776"/>
                <a:gd name="T67" fmla="*/ 76 h 1776"/>
                <a:gd name="T68" fmla="*/ 76 w 1776"/>
                <a:gd name="T69" fmla="*/ 28 h 1776"/>
                <a:gd name="T70" fmla="*/ 136 w 1776"/>
                <a:gd name="T71" fmla="*/ 3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76" h="1776">
                  <a:moveTo>
                    <a:pt x="168" y="0"/>
                  </a:moveTo>
                  <a:lnTo>
                    <a:pt x="200" y="3"/>
                  </a:lnTo>
                  <a:lnTo>
                    <a:pt x="231" y="12"/>
                  </a:lnTo>
                  <a:lnTo>
                    <a:pt x="261" y="28"/>
                  </a:lnTo>
                  <a:lnTo>
                    <a:pt x="287" y="50"/>
                  </a:lnTo>
                  <a:lnTo>
                    <a:pt x="888" y="650"/>
                  </a:lnTo>
                  <a:lnTo>
                    <a:pt x="1489" y="50"/>
                  </a:lnTo>
                  <a:lnTo>
                    <a:pt x="1515" y="28"/>
                  </a:lnTo>
                  <a:lnTo>
                    <a:pt x="1545" y="12"/>
                  </a:lnTo>
                  <a:lnTo>
                    <a:pt x="1576" y="3"/>
                  </a:lnTo>
                  <a:lnTo>
                    <a:pt x="1608" y="0"/>
                  </a:lnTo>
                  <a:lnTo>
                    <a:pt x="1640" y="3"/>
                  </a:lnTo>
                  <a:lnTo>
                    <a:pt x="1671" y="12"/>
                  </a:lnTo>
                  <a:lnTo>
                    <a:pt x="1700" y="28"/>
                  </a:lnTo>
                  <a:lnTo>
                    <a:pt x="1726" y="50"/>
                  </a:lnTo>
                  <a:lnTo>
                    <a:pt x="1748" y="76"/>
                  </a:lnTo>
                  <a:lnTo>
                    <a:pt x="1764" y="105"/>
                  </a:lnTo>
                  <a:lnTo>
                    <a:pt x="1773" y="136"/>
                  </a:lnTo>
                  <a:lnTo>
                    <a:pt x="1776" y="168"/>
                  </a:lnTo>
                  <a:lnTo>
                    <a:pt x="1773" y="200"/>
                  </a:lnTo>
                  <a:lnTo>
                    <a:pt x="1764" y="231"/>
                  </a:lnTo>
                  <a:lnTo>
                    <a:pt x="1748" y="261"/>
                  </a:lnTo>
                  <a:lnTo>
                    <a:pt x="1726" y="287"/>
                  </a:lnTo>
                  <a:lnTo>
                    <a:pt x="1126" y="888"/>
                  </a:lnTo>
                  <a:lnTo>
                    <a:pt x="1726" y="1489"/>
                  </a:lnTo>
                  <a:lnTo>
                    <a:pt x="1748" y="1515"/>
                  </a:lnTo>
                  <a:lnTo>
                    <a:pt x="1764" y="1545"/>
                  </a:lnTo>
                  <a:lnTo>
                    <a:pt x="1773" y="1576"/>
                  </a:lnTo>
                  <a:lnTo>
                    <a:pt x="1776" y="1608"/>
                  </a:lnTo>
                  <a:lnTo>
                    <a:pt x="1773" y="1640"/>
                  </a:lnTo>
                  <a:lnTo>
                    <a:pt x="1764" y="1671"/>
                  </a:lnTo>
                  <a:lnTo>
                    <a:pt x="1748" y="1700"/>
                  </a:lnTo>
                  <a:lnTo>
                    <a:pt x="1726" y="1726"/>
                  </a:lnTo>
                  <a:lnTo>
                    <a:pt x="1700" y="1748"/>
                  </a:lnTo>
                  <a:lnTo>
                    <a:pt x="1671" y="1764"/>
                  </a:lnTo>
                  <a:lnTo>
                    <a:pt x="1640" y="1773"/>
                  </a:lnTo>
                  <a:lnTo>
                    <a:pt x="1608" y="1776"/>
                  </a:lnTo>
                  <a:lnTo>
                    <a:pt x="1576" y="1773"/>
                  </a:lnTo>
                  <a:lnTo>
                    <a:pt x="1545" y="1764"/>
                  </a:lnTo>
                  <a:lnTo>
                    <a:pt x="1515" y="1748"/>
                  </a:lnTo>
                  <a:lnTo>
                    <a:pt x="1489" y="1726"/>
                  </a:lnTo>
                  <a:lnTo>
                    <a:pt x="888" y="1126"/>
                  </a:lnTo>
                  <a:lnTo>
                    <a:pt x="287" y="1726"/>
                  </a:lnTo>
                  <a:lnTo>
                    <a:pt x="261" y="1748"/>
                  </a:lnTo>
                  <a:lnTo>
                    <a:pt x="231" y="1764"/>
                  </a:lnTo>
                  <a:lnTo>
                    <a:pt x="200" y="1773"/>
                  </a:lnTo>
                  <a:lnTo>
                    <a:pt x="168" y="1776"/>
                  </a:lnTo>
                  <a:lnTo>
                    <a:pt x="136" y="1773"/>
                  </a:lnTo>
                  <a:lnTo>
                    <a:pt x="105" y="1764"/>
                  </a:lnTo>
                  <a:lnTo>
                    <a:pt x="76" y="1748"/>
                  </a:lnTo>
                  <a:lnTo>
                    <a:pt x="50" y="1726"/>
                  </a:lnTo>
                  <a:lnTo>
                    <a:pt x="28" y="1700"/>
                  </a:lnTo>
                  <a:lnTo>
                    <a:pt x="12" y="1671"/>
                  </a:lnTo>
                  <a:lnTo>
                    <a:pt x="3" y="1640"/>
                  </a:lnTo>
                  <a:lnTo>
                    <a:pt x="0" y="1608"/>
                  </a:lnTo>
                  <a:lnTo>
                    <a:pt x="3" y="1576"/>
                  </a:lnTo>
                  <a:lnTo>
                    <a:pt x="12" y="1545"/>
                  </a:lnTo>
                  <a:lnTo>
                    <a:pt x="28" y="1515"/>
                  </a:lnTo>
                  <a:lnTo>
                    <a:pt x="50" y="1489"/>
                  </a:lnTo>
                  <a:lnTo>
                    <a:pt x="650" y="888"/>
                  </a:lnTo>
                  <a:lnTo>
                    <a:pt x="50" y="287"/>
                  </a:lnTo>
                  <a:lnTo>
                    <a:pt x="28" y="261"/>
                  </a:lnTo>
                  <a:lnTo>
                    <a:pt x="12" y="231"/>
                  </a:lnTo>
                  <a:lnTo>
                    <a:pt x="3" y="200"/>
                  </a:lnTo>
                  <a:lnTo>
                    <a:pt x="0" y="168"/>
                  </a:lnTo>
                  <a:lnTo>
                    <a:pt x="3" y="136"/>
                  </a:lnTo>
                  <a:lnTo>
                    <a:pt x="12" y="105"/>
                  </a:lnTo>
                  <a:lnTo>
                    <a:pt x="28" y="76"/>
                  </a:lnTo>
                  <a:lnTo>
                    <a:pt x="50" y="50"/>
                  </a:lnTo>
                  <a:lnTo>
                    <a:pt x="76" y="28"/>
                  </a:lnTo>
                  <a:lnTo>
                    <a:pt x="105" y="12"/>
                  </a:lnTo>
                  <a:lnTo>
                    <a:pt x="136" y="3"/>
                  </a:lnTo>
                  <a:lnTo>
                    <a:pt x="168" y="0"/>
                  </a:lnTo>
                  <a:close/>
                </a:path>
              </a:pathLst>
            </a:custGeom>
            <a:grpFill/>
            <a:ln w="0">
              <a:noFill/>
              <a:prstDash val="solid"/>
              <a:round/>
              <a:headEnd/>
              <a:tailEnd/>
            </a:ln>
          </p:spPr>
          <p:txBody>
            <a:bodyPr vert="horz" wrap="square" lIns="130032" tIns="65016" rIns="130032" bIns="65016" numCol="1" rtlCol="0" anchor="t" anchorCtr="0" compatLnSpc="1">
              <a:prstTxWarp prst="textNoShape">
                <a:avLst/>
              </a:prstTxWarp>
            </a:bodyPr>
            <a:lstStyle/>
            <a:p>
              <a:pPr rtl="0"/>
              <a:endParaRPr lang="en-US" sz="1600"/>
            </a:p>
          </p:txBody>
        </p:sp>
      </p:grpSp>
      <p:sp>
        <p:nvSpPr>
          <p:cNvPr id="110" name="Rectangle 109">
            <a:extLst>
              <a:ext uri="{FF2B5EF4-FFF2-40B4-BE49-F238E27FC236}">
                <a16:creationId xmlns:a16="http://schemas.microsoft.com/office/drawing/2014/main" id="{62EC0A01-6252-734A-966B-715E259931FF}"/>
              </a:ext>
            </a:extLst>
          </p:cNvPr>
          <p:cNvSpPr/>
          <p:nvPr>
            <p:custDataLst>
              <p:tags r:id="rId38"/>
            </p:custDataLst>
          </p:nvPr>
        </p:nvSpPr>
        <p:spPr>
          <a:xfrm>
            <a:off x="666497" y="2460490"/>
            <a:ext cx="3004045" cy="584775"/>
          </a:xfrm>
          <a:prstGeom prst="rect">
            <a:avLst/>
          </a:prstGeom>
          <a:noFill/>
        </p:spPr>
        <p:txBody>
          <a:bodyPr wrap="square" rtlCol="0">
            <a:spAutoFit/>
          </a:bodyPr>
          <a:lstStyle/>
          <a:p>
            <a:pPr marL="685800" indent="-152400" algn="ctr" rtl="0"/>
            <a:r>
              <a:rPr lang="fr" sz="3200" dirty="0"/>
              <a:t>Étude de cas</a:t>
            </a:r>
            <a:endParaRPr lang="en-US" sz="4000" dirty="0"/>
          </a:p>
        </p:txBody>
      </p:sp>
    </p:spTree>
    <p:extLst>
      <p:ext uri="{BB962C8B-B14F-4D97-AF65-F5344CB8AC3E}">
        <p14:creationId xmlns:p14="http://schemas.microsoft.com/office/powerpoint/2010/main" val="139524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wipe(right)">
                                      <p:cBhvr>
                                        <p:cTn id="7" dur="500"/>
                                        <p:tgtEl>
                                          <p:spTgt spid="131"/>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33"/>
                                        </p:tgtEl>
                                        <p:attrNameLst>
                                          <p:attrName>style.visibility</p:attrName>
                                        </p:attrNameLst>
                                      </p:cBhvr>
                                      <p:to>
                                        <p:strVal val="visible"/>
                                      </p:to>
                                    </p:set>
                                    <p:anim calcmode="lin" valueType="num">
                                      <p:cBhvr>
                                        <p:cTn id="11" dur="500" fill="hold"/>
                                        <p:tgtEl>
                                          <p:spTgt spid="133"/>
                                        </p:tgtEl>
                                        <p:attrNameLst>
                                          <p:attrName>ppt_w</p:attrName>
                                        </p:attrNameLst>
                                      </p:cBhvr>
                                      <p:tavLst>
                                        <p:tav tm="0">
                                          <p:val>
                                            <p:fltVal val="0"/>
                                          </p:val>
                                        </p:tav>
                                        <p:tav tm="100000">
                                          <p:val>
                                            <p:strVal val="#ppt_w"/>
                                          </p:val>
                                        </p:tav>
                                      </p:tavLst>
                                    </p:anim>
                                    <p:anim calcmode="lin" valueType="num">
                                      <p:cBhvr>
                                        <p:cTn id="12" dur="500" fill="hold"/>
                                        <p:tgtEl>
                                          <p:spTgt spid="133"/>
                                        </p:tgtEl>
                                        <p:attrNameLst>
                                          <p:attrName>ppt_h</p:attrName>
                                        </p:attrNameLst>
                                      </p:cBhvr>
                                      <p:tavLst>
                                        <p:tav tm="0">
                                          <p:val>
                                            <p:fltVal val="0"/>
                                          </p:val>
                                        </p:tav>
                                        <p:tav tm="100000">
                                          <p:val>
                                            <p:strVal val="#ppt_h"/>
                                          </p:val>
                                        </p:tav>
                                      </p:tavLst>
                                    </p:anim>
                                    <p:animEffect transition="in" filter="fade">
                                      <p:cBhvr>
                                        <p:cTn id="13" dur="500"/>
                                        <p:tgtEl>
                                          <p:spTgt spid="133"/>
                                        </p:tgtEl>
                                      </p:cBhvr>
                                    </p:animEffect>
                                  </p:childTnLst>
                                </p:cTn>
                              </p:par>
                            </p:childTnLst>
                          </p:cTn>
                        </p:par>
                        <p:par>
                          <p:cTn id="14" fill="hold">
                            <p:stCondLst>
                              <p:cond delay="1000"/>
                            </p:stCondLst>
                            <p:childTnLst>
                              <p:par>
                                <p:cTn id="15" presetID="22" presetClass="entr" presetSubtype="2" fill="hold" grpId="0" nodeType="afterEffect">
                                  <p:stCondLst>
                                    <p:cond delay="0"/>
                                  </p:stCondLst>
                                  <p:childTnLst>
                                    <p:set>
                                      <p:cBhvr>
                                        <p:cTn id="16" dur="1" fill="hold">
                                          <p:stCondLst>
                                            <p:cond delay="0"/>
                                          </p:stCondLst>
                                        </p:cTn>
                                        <p:tgtEl>
                                          <p:spTgt spid="135"/>
                                        </p:tgtEl>
                                        <p:attrNameLst>
                                          <p:attrName>style.visibility</p:attrName>
                                        </p:attrNameLst>
                                      </p:cBhvr>
                                      <p:to>
                                        <p:strVal val="visible"/>
                                      </p:to>
                                    </p:set>
                                    <p:animEffect transition="in" filter="wipe(right)">
                                      <p:cBhvr>
                                        <p:cTn id="17" dur="500"/>
                                        <p:tgtEl>
                                          <p:spTgt spid="135"/>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132"/>
                                        </p:tgtEl>
                                        <p:attrNameLst>
                                          <p:attrName>style.visibility</p:attrName>
                                        </p:attrNameLst>
                                      </p:cBhvr>
                                      <p:to>
                                        <p:strVal val="visible"/>
                                      </p:to>
                                    </p:set>
                                    <p:animEffect transition="in" filter="wipe(left)">
                                      <p:cBhvr>
                                        <p:cTn id="21" dur="500"/>
                                        <p:tgtEl>
                                          <p:spTgt spid="132"/>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173"/>
                                        </p:tgtEl>
                                        <p:attrNameLst>
                                          <p:attrName>style.visibility</p:attrName>
                                        </p:attrNameLst>
                                      </p:cBhvr>
                                      <p:to>
                                        <p:strVal val="visible"/>
                                      </p:to>
                                    </p:set>
                                    <p:anim calcmode="lin" valueType="num">
                                      <p:cBhvr>
                                        <p:cTn id="25" dur="500" fill="hold"/>
                                        <p:tgtEl>
                                          <p:spTgt spid="173"/>
                                        </p:tgtEl>
                                        <p:attrNameLst>
                                          <p:attrName>ppt_w</p:attrName>
                                        </p:attrNameLst>
                                      </p:cBhvr>
                                      <p:tavLst>
                                        <p:tav tm="0">
                                          <p:val>
                                            <p:fltVal val="0"/>
                                          </p:val>
                                        </p:tav>
                                        <p:tav tm="100000">
                                          <p:val>
                                            <p:strVal val="#ppt_w"/>
                                          </p:val>
                                        </p:tav>
                                      </p:tavLst>
                                    </p:anim>
                                    <p:anim calcmode="lin" valueType="num">
                                      <p:cBhvr>
                                        <p:cTn id="26" dur="500" fill="hold"/>
                                        <p:tgtEl>
                                          <p:spTgt spid="173"/>
                                        </p:tgtEl>
                                        <p:attrNameLst>
                                          <p:attrName>ppt_h</p:attrName>
                                        </p:attrNameLst>
                                      </p:cBhvr>
                                      <p:tavLst>
                                        <p:tav tm="0">
                                          <p:val>
                                            <p:fltVal val="0"/>
                                          </p:val>
                                        </p:tav>
                                        <p:tav tm="100000">
                                          <p:val>
                                            <p:strVal val="#ppt_h"/>
                                          </p:val>
                                        </p:tav>
                                      </p:tavLst>
                                    </p:anim>
                                    <p:animEffect transition="in" filter="fade">
                                      <p:cBhvr>
                                        <p:cTn id="27" dur="500"/>
                                        <p:tgtEl>
                                          <p:spTgt spid="173"/>
                                        </p:tgtEl>
                                      </p:cBhvr>
                                    </p:animEffect>
                                  </p:childTnLst>
                                </p:cTn>
                              </p:par>
                            </p:childTnLst>
                          </p:cTn>
                        </p:par>
                        <p:par>
                          <p:cTn id="28" fill="hold">
                            <p:stCondLst>
                              <p:cond delay="2500"/>
                            </p:stCondLst>
                            <p:childTnLst>
                              <p:par>
                                <p:cTn id="29" presetID="22" presetClass="entr" presetSubtype="8" fill="hold" grpId="0" nodeType="afterEffect">
                                  <p:stCondLst>
                                    <p:cond delay="0"/>
                                  </p:stCondLst>
                                  <p:childTnLst>
                                    <p:set>
                                      <p:cBhvr>
                                        <p:cTn id="30" dur="1" fill="hold">
                                          <p:stCondLst>
                                            <p:cond delay="0"/>
                                          </p:stCondLst>
                                        </p:cTn>
                                        <p:tgtEl>
                                          <p:spTgt spid="134"/>
                                        </p:tgtEl>
                                        <p:attrNameLst>
                                          <p:attrName>style.visibility</p:attrName>
                                        </p:attrNameLst>
                                      </p:cBhvr>
                                      <p:to>
                                        <p:strVal val="visible"/>
                                      </p:to>
                                    </p:set>
                                    <p:animEffect transition="in" filter="wipe(left)">
                                      <p:cBhvr>
                                        <p:cTn id="31" dur="500"/>
                                        <p:tgtEl>
                                          <p:spTgt spid="134"/>
                                        </p:tgtEl>
                                      </p:cBhvr>
                                    </p:animEffect>
                                  </p:childTnLst>
                                </p:cTn>
                              </p:par>
                            </p:childTnLst>
                          </p:cTn>
                        </p:par>
                        <p:par>
                          <p:cTn id="32" fill="hold">
                            <p:stCondLst>
                              <p:cond delay="3000"/>
                            </p:stCondLst>
                            <p:childTnLst>
                              <p:par>
                                <p:cTn id="33" presetID="16" presetClass="entr" presetSubtype="37" fill="hold" nodeType="afterEffect">
                                  <p:stCondLst>
                                    <p:cond delay="0"/>
                                  </p:stCondLst>
                                  <p:childTnLst>
                                    <p:set>
                                      <p:cBhvr>
                                        <p:cTn id="34" dur="1" fill="hold">
                                          <p:stCondLst>
                                            <p:cond delay="0"/>
                                          </p:stCondLst>
                                        </p:cTn>
                                        <p:tgtEl>
                                          <p:spTgt spid="136"/>
                                        </p:tgtEl>
                                        <p:attrNameLst>
                                          <p:attrName>style.visibility</p:attrName>
                                        </p:attrNameLst>
                                      </p:cBhvr>
                                      <p:to>
                                        <p:strVal val="visible"/>
                                      </p:to>
                                    </p:set>
                                    <p:animEffect transition="in" filter="barn(outVertical)">
                                      <p:cBhvr>
                                        <p:cTn id="35" dur="500"/>
                                        <p:tgtEl>
                                          <p:spTgt spid="136"/>
                                        </p:tgtEl>
                                      </p:cBhvr>
                                    </p:animEffect>
                                  </p:childTnLst>
                                </p:cTn>
                              </p:par>
                            </p:childTnLst>
                          </p:cTn>
                        </p:par>
                        <p:par>
                          <p:cTn id="36" fill="hold">
                            <p:stCondLst>
                              <p:cond delay="3500"/>
                            </p:stCondLst>
                            <p:childTnLst>
                              <p:par>
                                <p:cTn id="37" presetID="53" presetClass="entr" presetSubtype="16" fill="hold" nodeType="afterEffect">
                                  <p:stCondLst>
                                    <p:cond delay="0"/>
                                  </p:stCondLst>
                                  <p:childTnLst>
                                    <p:set>
                                      <p:cBhvr>
                                        <p:cTn id="38" dur="1" fill="hold">
                                          <p:stCondLst>
                                            <p:cond delay="0"/>
                                          </p:stCondLst>
                                        </p:cTn>
                                        <p:tgtEl>
                                          <p:spTgt spid="142"/>
                                        </p:tgtEl>
                                        <p:attrNameLst>
                                          <p:attrName>style.visibility</p:attrName>
                                        </p:attrNameLst>
                                      </p:cBhvr>
                                      <p:to>
                                        <p:strVal val="visible"/>
                                      </p:to>
                                    </p:set>
                                    <p:anim calcmode="lin" valueType="num">
                                      <p:cBhvr>
                                        <p:cTn id="39" dur="500" fill="hold"/>
                                        <p:tgtEl>
                                          <p:spTgt spid="142"/>
                                        </p:tgtEl>
                                        <p:attrNameLst>
                                          <p:attrName>ppt_w</p:attrName>
                                        </p:attrNameLst>
                                      </p:cBhvr>
                                      <p:tavLst>
                                        <p:tav tm="0">
                                          <p:val>
                                            <p:fltVal val="0"/>
                                          </p:val>
                                        </p:tav>
                                        <p:tav tm="100000">
                                          <p:val>
                                            <p:strVal val="#ppt_w"/>
                                          </p:val>
                                        </p:tav>
                                      </p:tavLst>
                                    </p:anim>
                                    <p:anim calcmode="lin" valueType="num">
                                      <p:cBhvr>
                                        <p:cTn id="40" dur="500" fill="hold"/>
                                        <p:tgtEl>
                                          <p:spTgt spid="142"/>
                                        </p:tgtEl>
                                        <p:attrNameLst>
                                          <p:attrName>ppt_h</p:attrName>
                                        </p:attrNameLst>
                                      </p:cBhvr>
                                      <p:tavLst>
                                        <p:tav tm="0">
                                          <p:val>
                                            <p:fltVal val="0"/>
                                          </p:val>
                                        </p:tav>
                                        <p:tav tm="100000">
                                          <p:val>
                                            <p:strVal val="#ppt_h"/>
                                          </p:val>
                                        </p:tav>
                                      </p:tavLst>
                                    </p:anim>
                                    <p:animEffect transition="in" filter="fade">
                                      <p:cBhvr>
                                        <p:cTn id="41" dur="500"/>
                                        <p:tgtEl>
                                          <p:spTgt spid="142"/>
                                        </p:tgtEl>
                                      </p:cBhvr>
                                    </p:animEffect>
                                  </p:childTnLst>
                                </p:cTn>
                              </p:par>
                            </p:childTnLst>
                          </p:cTn>
                        </p:par>
                        <p:par>
                          <p:cTn id="42" fill="hold">
                            <p:stCondLst>
                              <p:cond delay="4000"/>
                            </p:stCondLst>
                            <p:childTnLst>
                              <p:par>
                                <p:cTn id="43" presetID="22" presetClass="entr" presetSubtype="8" fill="hold" grpId="0" nodeType="afterEffect">
                                  <p:stCondLst>
                                    <p:cond delay="0"/>
                                  </p:stCondLst>
                                  <p:childTnLst>
                                    <p:set>
                                      <p:cBhvr>
                                        <p:cTn id="44" dur="1" fill="hold">
                                          <p:stCondLst>
                                            <p:cond delay="0"/>
                                          </p:stCondLst>
                                        </p:cTn>
                                        <p:tgtEl>
                                          <p:spTgt spid="141"/>
                                        </p:tgtEl>
                                        <p:attrNameLst>
                                          <p:attrName>style.visibility</p:attrName>
                                        </p:attrNameLst>
                                      </p:cBhvr>
                                      <p:to>
                                        <p:strVal val="visible"/>
                                      </p:to>
                                    </p:set>
                                    <p:animEffect transition="in" filter="wipe(left)">
                                      <p:cBhvr>
                                        <p:cTn id="45" dur="500"/>
                                        <p:tgtEl>
                                          <p:spTgt spid="141"/>
                                        </p:tgtEl>
                                      </p:cBhvr>
                                    </p:animEffect>
                                  </p:childTnLst>
                                </p:cTn>
                              </p:par>
                            </p:childTnLst>
                          </p:cTn>
                        </p:par>
                        <p:par>
                          <p:cTn id="46" fill="hold">
                            <p:stCondLst>
                              <p:cond delay="4500"/>
                            </p:stCondLst>
                            <p:childTnLst>
                              <p:par>
                                <p:cTn id="47" presetID="53" presetClass="entr" presetSubtype="16" fill="hold" nodeType="afterEffect">
                                  <p:stCondLst>
                                    <p:cond delay="0"/>
                                  </p:stCondLst>
                                  <p:childTnLst>
                                    <p:set>
                                      <p:cBhvr>
                                        <p:cTn id="48" dur="1" fill="hold">
                                          <p:stCondLst>
                                            <p:cond delay="0"/>
                                          </p:stCondLst>
                                        </p:cTn>
                                        <p:tgtEl>
                                          <p:spTgt spid="146"/>
                                        </p:tgtEl>
                                        <p:attrNameLst>
                                          <p:attrName>style.visibility</p:attrName>
                                        </p:attrNameLst>
                                      </p:cBhvr>
                                      <p:to>
                                        <p:strVal val="visible"/>
                                      </p:to>
                                    </p:set>
                                    <p:anim calcmode="lin" valueType="num">
                                      <p:cBhvr>
                                        <p:cTn id="49" dur="500" fill="hold"/>
                                        <p:tgtEl>
                                          <p:spTgt spid="146"/>
                                        </p:tgtEl>
                                        <p:attrNameLst>
                                          <p:attrName>ppt_w</p:attrName>
                                        </p:attrNameLst>
                                      </p:cBhvr>
                                      <p:tavLst>
                                        <p:tav tm="0">
                                          <p:val>
                                            <p:fltVal val="0"/>
                                          </p:val>
                                        </p:tav>
                                        <p:tav tm="100000">
                                          <p:val>
                                            <p:strVal val="#ppt_w"/>
                                          </p:val>
                                        </p:tav>
                                      </p:tavLst>
                                    </p:anim>
                                    <p:anim calcmode="lin" valueType="num">
                                      <p:cBhvr>
                                        <p:cTn id="50" dur="500" fill="hold"/>
                                        <p:tgtEl>
                                          <p:spTgt spid="146"/>
                                        </p:tgtEl>
                                        <p:attrNameLst>
                                          <p:attrName>ppt_h</p:attrName>
                                        </p:attrNameLst>
                                      </p:cBhvr>
                                      <p:tavLst>
                                        <p:tav tm="0">
                                          <p:val>
                                            <p:fltVal val="0"/>
                                          </p:val>
                                        </p:tav>
                                        <p:tav tm="100000">
                                          <p:val>
                                            <p:strVal val="#ppt_h"/>
                                          </p:val>
                                        </p:tav>
                                      </p:tavLst>
                                    </p:anim>
                                    <p:animEffect transition="in" filter="fade">
                                      <p:cBhvr>
                                        <p:cTn id="51" dur="500"/>
                                        <p:tgtEl>
                                          <p:spTgt spid="146"/>
                                        </p:tgtEl>
                                      </p:cBhvr>
                                    </p:animEffect>
                                  </p:childTnLst>
                                </p:cTn>
                              </p:par>
                            </p:childTnLst>
                          </p:cTn>
                        </p:par>
                        <p:par>
                          <p:cTn id="52" fill="hold">
                            <p:stCondLst>
                              <p:cond delay="5000"/>
                            </p:stCondLst>
                            <p:childTnLst>
                              <p:par>
                                <p:cTn id="53" presetID="22" presetClass="entr" presetSubtype="8" fill="hold" grpId="0" nodeType="afterEffect">
                                  <p:stCondLst>
                                    <p:cond delay="0"/>
                                  </p:stCondLst>
                                  <p:childTnLst>
                                    <p:set>
                                      <p:cBhvr>
                                        <p:cTn id="54" dur="1" fill="hold">
                                          <p:stCondLst>
                                            <p:cond delay="0"/>
                                          </p:stCondLst>
                                        </p:cTn>
                                        <p:tgtEl>
                                          <p:spTgt spid="145"/>
                                        </p:tgtEl>
                                        <p:attrNameLst>
                                          <p:attrName>style.visibility</p:attrName>
                                        </p:attrNameLst>
                                      </p:cBhvr>
                                      <p:to>
                                        <p:strVal val="visible"/>
                                      </p:to>
                                    </p:set>
                                    <p:animEffect transition="in" filter="wipe(left)">
                                      <p:cBhvr>
                                        <p:cTn id="55" dur="500"/>
                                        <p:tgtEl>
                                          <p:spTgt spid="145"/>
                                        </p:tgtEl>
                                      </p:cBhvr>
                                    </p:animEffect>
                                  </p:childTnLst>
                                </p:cTn>
                              </p:par>
                            </p:childTnLst>
                          </p:cTn>
                        </p:par>
                        <p:par>
                          <p:cTn id="56" fill="hold">
                            <p:stCondLst>
                              <p:cond delay="5500"/>
                            </p:stCondLst>
                            <p:childTnLst>
                              <p:par>
                                <p:cTn id="57" presetID="53" presetClass="entr" presetSubtype="16" fill="hold" nodeType="afterEffect">
                                  <p:stCondLst>
                                    <p:cond delay="0"/>
                                  </p:stCondLst>
                                  <p:childTnLst>
                                    <p:set>
                                      <p:cBhvr>
                                        <p:cTn id="58" dur="1" fill="hold">
                                          <p:stCondLst>
                                            <p:cond delay="0"/>
                                          </p:stCondLst>
                                        </p:cTn>
                                        <p:tgtEl>
                                          <p:spTgt spid="150"/>
                                        </p:tgtEl>
                                        <p:attrNameLst>
                                          <p:attrName>style.visibility</p:attrName>
                                        </p:attrNameLst>
                                      </p:cBhvr>
                                      <p:to>
                                        <p:strVal val="visible"/>
                                      </p:to>
                                    </p:set>
                                    <p:anim calcmode="lin" valueType="num">
                                      <p:cBhvr>
                                        <p:cTn id="59" dur="500" fill="hold"/>
                                        <p:tgtEl>
                                          <p:spTgt spid="150"/>
                                        </p:tgtEl>
                                        <p:attrNameLst>
                                          <p:attrName>ppt_w</p:attrName>
                                        </p:attrNameLst>
                                      </p:cBhvr>
                                      <p:tavLst>
                                        <p:tav tm="0">
                                          <p:val>
                                            <p:fltVal val="0"/>
                                          </p:val>
                                        </p:tav>
                                        <p:tav tm="100000">
                                          <p:val>
                                            <p:strVal val="#ppt_w"/>
                                          </p:val>
                                        </p:tav>
                                      </p:tavLst>
                                    </p:anim>
                                    <p:anim calcmode="lin" valueType="num">
                                      <p:cBhvr>
                                        <p:cTn id="60" dur="500" fill="hold"/>
                                        <p:tgtEl>
                                          <p:spTgt spid="150"/>
                                        </p:tgtEl>
                                        <p:attrNameLst>
                                          <p:attrName>ppt_h</p:attrName>
                                        </p:attrNameLst>
                                      </p:cBhvr>
                                      <p:tavLst>
                                        <p:tav tm="0">
                                          <p:val>
                                            <p:fltVal val="0"/>
                                          </p:val>
                                        </p:tav>
                                        <p:tav tm="100000">
                                          <p:val>
                                            <p:strVal val="#ppt_h"/>
                                          </p:val>
                                        </p:tav>
                                      </p:tavLst>
                                    </p:anim>
                                    <p:animEffect transition="in" filter="fade">
                                      <p:cBhvr>
                                        <p:cTn id="61" dur="500"/>
                                        <p:tgtEl>
                                          <p:spTgt spid="150"/>
                                        </p:tgtEl>
                                      </p:cBhvr>
                                    </p:animEffect>
                                  </p:childTnLst>
                                </p:cTn>
                              </p:par>
                            </p:childTnLst>
                          </p:cTn>
                        </p:par>
                        <p:par>
                          <p:cTn id="62" fill="hold">
                            <p:stCondLst>
                              <p:cond delay="6000"/>
                            </p:stCondLst>
                            <p:childTnLst>
                              <p:par>
                                <p:cTn id="63" presetID="22" presetClass="entr" presetSubtype="8" fill="hold" grpId="0" nodeType="afterEffect">
                                  <p:stCondLst>
                                    <p:cond delay="0"/>
                                  </p:stCondLst>
                                  <p:childTnLst>
                                    <p:set>
                                      <p:cBhvr>
                                        <p:cTn id="64" dur="1" fill="hold">
                                          <p:stCondLst>
                                            <p:cond delay="0"/>
                                          </p:stCondLst>
                                        </p:cTn>
                                        <p:tgtEl>
                                          <p:spTgt spid="149"/>
                                        </p:tgtEl>
                                        <p:attrNameLst>
                                          <p:attrName>style.visibility</p:attrName>
                                        </p:attrNameLst>
                                      </p:cBhvr>
                                      <p:to>
                                        <p:strVal val="visible"/>
                                      </p:to>
                                    </p:set>
                                    <p:animEffect transition="in" filter="wipe(left)">
                                      <p:cBhvr>
                                        <p:cTn id="65" dur="500"/>
                                        <p:tgtEl>
                                          <p:spTgt spid="149"/>
                                        </p:tgtEl>
                                      </p:cBhvr>
                                    </p:animEffect>
                                  </p:childTnLst>
                                </p:cTn>
                              </p:par>
                            </p:childTnLst>
                          </p:cTn>
                        </p:par>
                        <p:par>
                          <p:cTn id="66" fill="hold">
                            <p:stCondLst>
                              <p:cond delay="6500"/>
                            </p:stCondLst>
                            <p:childTnLst>
                              <p:par>
                                <p:cTn id="67" presetID="53" presetClass="entr" presetSubtype="16" fill="hold" nodeType="afterEffect">
                                  <p:stCondLst>
                                    <p:cond delay="0"/>
                                  </p:stCondLst>
                                  <p:childTnLst>
                                    <p:set>
                                      <p:cBhvr>
                                        <p:cTn id="68" dur="1" fill="hold">
                                          <p:stCondLst>
                                            <p:cond delay="0"/>
                                          </p:stCondLst>
                                        </p:cTn>
                                        <p:tgtEl>
                                          <p:spTgt spid="154"/>
                                        </p:tgtEl>
                                        <p:attrNameLst>
                                          <p:attrName>style.visibility</p:attrName>
                                        </p:attrNameLst>
                                      </p:cBhvr>
                                      <p:to>
                                        <p:strVal val="visible"/>
                                      </p:to>
                                    </p:set>
                                    <p:anim calcmode="lin" valueType="num">
                                      <p:cBhvr>
                                        <p:cTn id="69" dur="500" fill="hold"/>
                                        <p:tgtEl>
                                          <p:spTgt spid="154"/>
                                        </p:tgtEl>
                                        <p:attrNameLst>
                                          <p:attrName>ppt_w</p:attrName>
                                        </p:attrNameLst>
                                      </p:cBhvr>
                                      <p:tavLst>
                                        <p:tav tm="0">
                                          <p:val>
                                            <p:fltVal val="0"/>
                                          </p:val>
                                        </p:tav>
                                        <p:tav tm="100000">
                                          <p:val>
                                            <p:strVal val="#ppt_w"/>
                                          </p:val>
                                        </p:tav>
                                      </p:tavLst>
                                    </p:anim>
                                    <p:anim calcmode="lin" valueType="num">
                                      <p:cBhvr>
                                        <p:cTn id="70" dur="500" fill="hold"/>
                                        <p:tgtEl>
                                          <p:spTgt spid="154"/>
                                        </p:tgtEl>
                                        <p:attrNameLst>
                                          <p:attrName>ppt_h</p:attrName>
                                        </p:attrNameLst>
                                      </p:cBhvr>
                                      <p:tavLst>
                                        <p:tav tm="0">
                                          <p:val>
                                            <p:fltVal val="0"/>
                                          </p:val>
                                        </p:tav>
                                        <p:tav tm="100000">
                                          <p:val>
                                            <p:strVal val="#ppt_h"/>
                                          </p:val>
                                        </p:tav>
                                      </p:tavLst>
                                    </p:anim>
                                    <p:animEffect transition="in" filter="fade">
                                      <p:cBhvr>
                                        <p:cTn id="71" dur="500"/>
                                        <p:tgtEl>
                                          <p:spTgt spid="154"/>
                                        </p:tgtEl>
                                      </p:cBhvr>
                                    </p:animEffect>
                                  </p:childTnLst>
                                </p:cTn>
                              </p:par>
                            </p:childTnLst>
                          </p:cTn>
                        </p:par>
                        <p:par>
                          <p:cTn id="72" fill="hold">
                            <p:stCondLst>
                              <p:cond delay="7000"/>
                            </p:stCondLst>
                            <p:childTnLst>
                              <p:par>
                                <p:cTn id="73" presetID="22" presetClass="entr" presetSubtype="8" fill="hold" grpId="0" nodeType="afterEffect">
                                  <p:stCondLst>
                                    <p:cond delay="0"/>
                                  </p:stCondLst>
                                  <p:childTnLst>
                                    <p:set>
                                      <p:cBhvr>
                                        <p:cTn id="74" dur="1" fill="hold">
                                          <p:stCondLst>
                                            <p:cond delay="0"/>
                                          </p:stCondLst>
                                        </p:cTn>
                                        <p:tgtEl>
                                          <p:spTgt spid="153"/>
                                        </p:tgtEl>
                                        <p:attrNameLst>
                                          <p:attrName>style.visibility</p:attrName>
                                        </p:attrNameLst>
                                      </p:cBhvr>
                                      <p:to>
                                        <p:strVal val="visible"/>
                                      </p:to>
                                    </p:set>
                                    <p:animEffect transition="in" filter="wipe(left)">
                                      <p:cBhvr>
                                        <p:cTn id="75" dur="500"/>
                                        <p:tgtEl>
                                          <p:spTgt spid="153"/>
                                        </p:tgtEl>
                                      </p:cBhvr>
                                    </p:animEffect>
                                  </p:childTnLst>
                                </p:cTn>
                              </p:par>
                            </p:childTnLst>
                          </p:cTn>
                        </p:par>
                        <p:par>
                          <p:cTn id="76" fill="hold">
                            <p:stCondLst>
                              <p:cond delay="7500"/>
                            </p:stCondLst>
                            <p:childTnLst>
                              <p:par>
                                <p:cTn id="77" presetID="53" presetClass="entr" presetSubtype="16" fill="hold" nodeType="afterEffect">
                                  <p:stCondLst>
                                    <p:cond delay="0"/>
                                  </p:stCondLst>
                                  <p:childTnLst>
                                    <p:set>
                                      <p:cBhvr>
                                        <p:cTn id="78" dur="1" fill="hold">
                                          <p:stCondLst>
                                            <p:cond delay="0"/>
                                          </p:stCondLst>
                                        </p:cTn>
                                        <p:tgtEl>
                                          <p:spTgt spid="161"/>
                                        </p:tgtEl>
                                        <p:attrNameLst>
                                          <p:attrName>style.visibility</p:attrName>
                                        </p:attrNameLst>
                                      </p:cBhvr>
                                      <p:to>
                                        <p:strVal val="visible"/>
                                      </p:to>
                                    </p:set>
                                    <p:anim calcmode="lin" valueType="num">
                                      <p:cBhvr>
                                        <p:cTn id="79" dur="500" fill="hold"/>
                                        <p:tgtEl>
                                          <p:spTgt spid="161"/>
                                        </p:tgtEl>
                                        <p:attrNameLst>
                                          <p:attrName>ppt_w</p:attrName>
                                        </p:attrNameLst>
                                      </p:cBhvr>
                                      <p:tavLst>
                                        <p:tav tm="0">
                                          <p:val>
                                            <p:fltVal val="0"/>
                                          </p:val>
                                        </p:tav>
                                        <p:tav tm="100000">
                                          <p:val>
                                            <p:strVal val="#ppt_w"/>
                                          </p:val>
                                        </p:tav>
                                      </p:tavLst>
                                    </p:anim>
                                    <p:anim calcmode="lin" valueType="num">
                                      <p:cBhvr>
                                        <p:cTn id="80" dur="500" fill="hold"/>
                                        <p:tgtEl>
                                          <p:spTgt spid="161"/>
                                        </p:tgtEl>
                                        <p:attrNameLst>
                                          <p:attrName>ppt_h</p:attrName>
                                        </p:attrNameLst>
                                      </p:cBhvr>
                                      <p:tavLst>
                                        <p:tav tm="0">
                                          <p:val>
                                            <p:fltVal val="0"/>
                                          </p:val>
                                        </p:tav>
                                        <p:tav tm="100000">
                                          <p:val>
                                            <p:strVal val="#ppt_h"/>
                                          </p:val>
                                        </p:tav>
                                      </p:tavLst>
                                    </p:anim>
                                    <p:animEffect transition="in" filter="fade">
                                      <p:cBhvr>
                                        <p:cTn id="81" dur="500"/>
                                        <p:tgtEl>
                                          <p:spTgt spid="161"/>
                                        </p:tgtEl>
                                      </p:cBhvr>
                                    </p:animEffect>
                                  </p:childTnLst>
                                </p:cTn>
                              </p:par>
                            </p:childTnLst>
                          </p:cTn>
                        </p:par>
                        <p:par>
                          <p:cTn id="82" fill="hold">
                            <p:stCondLst>
                              <p:cond delay="8000"/>
                            </p:stCondLst>
                            <p:childTnLst>
                              <p:par>
                                <p:cTn id="83" presetID="22" presetClass="entr" presetSubtype="8" fill="hold" grpId="0" nodeType="afterEffect">
                                  <p:stCondLst>
                                    <p:cond delay="0"/>
                                  </p:stCondLst>
                                  <p:childTnLst>
                                    <p:set>
                                      <p:cBhvr>
                                        <p:cTn id="84" dur="1" fill="hold">
                                          <p:stCondLst>
                                            <p:cond delay="0"/>
                                          </p:stCondLst>
                                        </p:cTn>
                                        <p:tgtEl>
                                          <p:spTgt spid="157"/>
                                        </p:tgtEl>
                                        <p:attrNameLst>
                                          <p:attrName>style.visibility</p:attrName>
                                        </p:attrNameLst>
                                      </p:cBhvr>
                                      <p:to>
                                        <p:strVal val="visible"/>
                                      </p:to>
                                    </p:set>
                                    <p:animEffect transition="in" filter="wipe(left)">
                                      <p:cBhvr>
                                        <p:cTn id="85" dur="500"/>
                                        <p:tgtEl>
                                          <p:spTgt spid="157"/>
                                        </p:tgtEl>
                                      </p:cBhvr>
                                    </p:animEffect>
                                  </p:childTnLst>
                                </p:cTn>
                              </p:par>
                            </p:childTnLst>
                          </p:cTn>
                        </p:par>
                        <p:par>
                          <p:cTn id="86" fill="hold">
                            <p:stCondLst>
                              <p:cond delay="8500"/>
                            </p:stCondLst>
                            <p:childTnLst>
                              <p:par>
                                <p:cTn id="87" presetID="53" presetClass="entr" presetSubtype="16" fill="hold" nodeType="afterEffect">
                                  <p:stCondLst>
                                    <p:cond delay="0"/>
                                  </p:stCondLst>
                                  <p:childTnLst>
                                    <p:set>
                                      <p:cBhvr>
                                        <p:cTn id="88" dur="1" fill="hold">
                                          <p:stCondLst>
                                            <p:cond delay="0"/>
                                          </p:stCondLst>
                                        </p:cTn>
                                        <p:tgtEl>
                                          <p:spTgt spid="164"/>
                                        </p:tgtEl>
                                        <p:attrNameLst>
                                          <p:attrName>style.visibility</p:attrName>
                                        </p:attrNameLst>
                                      </p:cBhvr>
                                      <p:to>
                                        <p:strVal val="visible"/>
                                      </p:to>
                                    </p:set>
                                    <p:anim calcmode="lin" valueType="num">
                                      <p:cBhvr>
                                        <p:cTn id="89" dur="500" fill="hold"/>
                                        <p:tgtEl>
                                          <p:spTgt spid="164"/>
                                        </p:tgtEl>
                                        <p:attrNameLst>
                                          <p:attrName>ppt_w</p:attrName>
                                        </p:attrNameLst>
                                      </p:cBhvr>
                                      <p:tavLst>
                                        <p:tav tm="0">
                                          <p:val>
                                            <p:fltVal val="0"/>
                                          </p:val>
                                        </p:tav>
                                        <p:tav tm="100000">
                                          <p:val>
                                            <p:strVal val="#ppt_w"/>
                                          </p:val>
                                        </p:tav>
                                      </p:tavLst>
                                    </p:anim>
                                    <p:anim calcmode="lin" valueType="num">
                                      <p:cBhvr>
                                        <p:cTn id="90" dur="500" fill="hold"/>
                                        <p:tgtEl>
                                          <p:spTgt spid="164"/>
                                        </p:tgtEl>
                                        <p:attrNameLst>
                                          <p:attrName>ppt_h</p:attrName>
                                        </p:attrNameLst>
                                      </p:cBhvr>
                                      <p:tavLst>
                                        <p:tav tm="0">
                                          <p:val>
                                            <p:fltVal val="0"/>
                                          </p:val>
                                        </p:tav>
                                        <p:tav tm="100000">
                                          <p:val>
                                            <p:strVal val="#ppt_h"/>
                                          </p:val>
                                        </p:tav>
                                      </p:tavLst>
                                    </p:anim>
                                    <p:animEffect transition="in" filter="fade">
                                      <p:cBhvr>
                                        <p:cTn id="91" dur="500"/>
                                        <p:tgtEl>
                                          <p:spTgt spid="164"/>
                                        </p:tgtEl>
                                      </p:cBhvr>
                                    </p:animEffect>
                                  </p:childTnLst>
                                </p:cTn>
                              </p:par>
                            </p:childTnLst>
                          </p:cTn>
                        </p:par>
                        <p:par>
                          <p:cTn id="92" fill="hold">
                            <p:stCondLst>
                              <p:cond delay="9000"/>
                            </p:stCondLst>
                            <p:childTnLst>
                              <p:par>
                                <p:cTn id="93" presetID="22" presetClass="entr" presetSubtype="8" fill="hold" grpId="0" nodeType="afterEffect">
                                  <p:stCondLst>
                                    <p:cond delay="0"/>
                                  </p:stCondLst>
                                  <p:childTnLst>
                                    <p:set>
                                      <p:cBhvr>
                                        <p:cTn id="94" dur="1" fill="hold">
                                          <p:stCondLst>
                                            <p:cond delay="0"/>
                                          </p:stCondLst>
                                        </p:cTn>
                                        <p:tgtEl>
                                          <p:spTgt spid="158"/>
                                        </p:tgtEl>
                                        <p:attrNameLst>
                                          <p:attrName>style.visibility</p:attrName>
                                        </p:attrNameLst>
                                      </p:cBhvr>
                                      <p:to>
                                        <p:strVal val="visible"/>
                                      </p:to>
                                    </p:set>
                                    <p:animEffect transition="in" filter="wipe(left)">
                                      <p:cBhvr>
                                        <p:cTn id="95" dur="500"/>
                                        <p:tgtEl>
                                          <p:spTgt spid="158"/>
                                        </p:tgtEl>
                                      </p:cBhvr>
                                    </p:animEffect>
                                  </p:childTnLst>
                                </p:cTn>
                              </p:par>
                            </p:childTnLst>
                          </p:cTn>
                        </p:par>
                        <p:par>
                          <p:cTn id="96" fill="hold">
                            <p:stCondLst>
                              <p:cond delay="9500"/>
                            </p:stCondLst>
                            <p:childTnLst>
                              <p:par>
                                <p:cTn id="97" presetID="53" presetClass="entr" presetSubtype="16" fill="hold" nodeType="afterEffect">
                                  <p:stCondLst>
                                    <p:cond delay="0"/>
                                  </p:stCondLst>
                                  <p:childTnLst>
                                    <p:set>
                                      <p:cBhvr>
                                        <p:cTn id="98" dur="1" fill="hold">
                                          <p:stCondLst>
                                            <p:cond delay="0"/>
                                          </p:stCondLst>
                                        </p:cTn>
                                        <p:tgtEl>
                                          <p:spTgt spid="167"/>
                                        </p:tgtEl>
                                        <p:attrNameLst>
                                          <p:attrName>style.visibility</p:attrName>
                                        </p:attrNameLst>
                                      </p:cBhvr>
                                      <p:to>
                                        <p:strVal val="visible"/>
                                      </p:to>
                                    </p:set>
                                    <p:anim calcmode="lin" valueType="num">
                                      <p:cBhvr>
                                        <p:cTn id="99" dur="500" fill="hold"/>
                                        <p:tgtEl>
                                          <p:spTgt spid="167"/>
                                        </p:tgtEl>
                                        <p:attrNameLst>
                                          <p:attrName>ppt_w</p:attrName>
                                        </p:attrNameLst>
                                      </p:cBhvr>
                                      <p:tavLst>
                                        <p:tav tm="0">
                                          <p:val>
                                            <p:fltVal val="0"/>
                                          </p:val>
                                        </p:tav>
                                        <p:tav tm="100000">
                                          <p:val>
                                            <p:strVal val="#ppt_w"/>
                                          </p:val>
                                        </p:tav>
                                      </p:tavLst>
                                    </p:anim>
                                    <p:anim calcmode="lin" valueType="num">
                                      <p:cBhvr>
                                        <p:cTn id="100" dur="500" fill="hold"/>
                                        <p:tgtEl>
                                          <p:spTgt spid="167"/>
                                        </p:tgtEl>
                                        <p:attrNameLst>
                                          <p:attrName>ppt_h</p:attrName>
                                        </p:attrNameLst>
                                      </p:cBhvr>
                                      <p:tavLst>
                                        <p:tav tm="0">
                                          <p:val>
                                            <p:fltVal val="0"/>
                                          </p:val>
                                        </p:tav>
                                        <p:tav tm="100000">
                                          <p:val>
                                            <p:strVal val="#ppt_h"/>
                                          </p:val>
                                        </p:tav>
                                      </p:tavLst>
                                    </p:anim>
                                    <p:animEffect transition="in" filter="fade">
                                      <p:cBhvr>
                                        <p:cTn id="101" dur="500"/>
                                        <p:tgtEl>
                                          <p:spTgt spid="167"/>
                                        </p:tgtEl>
                                      </p:cBhvr>
                                    </p:animEffect>
                                  </p:childTnLst>
                                </p:cTn>
                              </p:par>
                            </p:childTnLst>
                          </p:cTn>
                        </p:par>
                        <p:par>
                          <p:cTn id="102" fill="hold">
                            <p:stCondLst>
                              <p:cond delay="10000"/>
                            </p:stCondLst>
                            <p:childTnLst>
                              <p:par>
                                <p:cTn id="103" presetID="22" presetClass="entr" presetSubtype="8" fill="hold" grpId="0" nodeType="afterEffect">
                                  <p:stCondLst>
                                    <p:cond delay="0"/>
                                  </p:stCondLst>
                                  <p:childTnLst>
                                    <p:set>
                                      <p:cBhvr>
                                        <p:cTn id="104" dur="1" fill="hold">
                                          <p:stCondLst>
                                            <p:cond delay="0"/>
                                          </p:stCondLst>
                                        </p:cTn>
                                        <p:tgtEl>
                                          <p:spTgt spid="159"/>
                                        </p:tgtEl>
                                        <p:attrNameLst>
                                          <p:attrName>style.visibility</p:attrName>
                                        </p:attrNameLst>
                                      </p:cBhvr>
                                      <p:to>
                                        <p:strVal val="visible"/>
                                      </p:to>
                                    </p:set>
                                    <p:animEffect transition="in" filter="wipe(left)">
                                      <p:cBhvr>
                                        <p:cTn id="105" dur="500"/>
                                        <p:tgtEl>
                                          <p:spTgt spid="159"/>
                                        </p:tgtEl>
                                      </p:cBhvr>
                                    </p:animEffect>
                                  </p:childTnLst>
                                </p:cTn>
                              </p:par>
                            </p:childTnLst>
                          </p:cTn>
                        </p:par>
                        <p:par>
                          <p:cTn id="106" fill="hold">
                            <p:stCondLst>
                              <p:cond delay="10500"/>
                            </p:stCondLst>
                            <p:childTnLst>
                              <p:par>
                                <p:cTn id="107" presetID="53" presetClass="entr" presetSubtype="16" fill="hold" nodeType="afterEffect">
                                  <p:stCondLst>
                                    <p:cond delay="0"/>
                                  </p:stCondLst>
                                  <p:childTnLst>
                                    <p:set>
                                      <p:cBhvr>
                                        <p:cTn id="108" dur="1" fill="hold">
                                          <p:stCondLst>
                                            <p:cond delay="0"/>
                                          </p:stCondLst>
                                        </p:cTn>
                                        <p:tgtEl>
                                          <p:spTgt spid="170"/>
                                        </p:tgtEl>
                                        <p:attrNameLst>
                                          <p:attrName>style.visibility</p:attrName>
                                        </p:attrNameLst>
                                      </p:cBhvr>
                                      <p:to>
                                        <p:strVal val="visible"/>
                                      </p:to>
                                    </p:set>
                                    <p:anim calcmode="lin" valueType="num">
                                      <p:cBhvr>
                                        <p:cTn id="109" dur="500" fill="hold"/>
                                        <p:tgtEl>
                                          <p:spTgt spid="170"/>
                                        </p:tgtEl>
                                        <p:attrNameLst>
                                          <p:attrName>ppt_w</p:attrName>
                                        </p:attrNameLst>
                                      </p:cBhvr>
                                      <p:tavLst>
                                        <p:tav tm="0">
                                          <p:val>
                                            <p:fltVal val="0"/>
                                          </p:val>
                                        </p:tav>
                                        <p:tav tm="100000">
                                          <p:val>
                                            <p:strVal val="#ppt_w"/>
                                          </p:val>
                                        </p:tav>
                                      </p:tavLst>
                                    </p:anim>
                                    <p:anim calcmode="lin" valueType="num">
                                      <p:cBhvr>
                                        <p:cTn id="110" dur="500" fill="hold"/>
                                        <p:tgtEl>
                                          <p:spTgt spid="170"/>
                                        </p:tgtEl>
                                        <p:attrNameLst>
                                          <p:attrName>ppt_h</p:attrName>
                                        </p:attrNameLst>
                                      </p:cBhvr>
                                      <p:tavLst>
                                        <p:tav tm="0">
                                          <p:val>
                                            <p:fltVal val="0"/>
                                          </p:val>
                                        </p:tav>
                                        <p:tav tm="100000">
                                          <p:val>
                                            <p:strVal val="#ppt_h"/>
                                          </p:val>
                                        </p:tav>
                                      </p:tavLst>
                                    </p:anim>
                                    <p:animEffect transition="in" filter="fade">
                                      <p:cBhvr>
                                        <p:cTn id="111" dur="500"/>
                                        <p:tgtEl>
                                          <p:spTgt spid="170"/>
                                        </p:tgtEl>
                                      </p:cBhvr>
                                    </p:animEffect>
                                  </p:childTnLst>
                                </p:cTn>
                              </p:par>
                            </p:childTnLst>
                          </p:cTn>
                        </p:par>
                        <p:par>
                          <p:cTn id="112" fill="hold">
                            <p:stCondLst>
                              <p:cond delay="11000"/>
                            </p:stCondLst>
                            <p:childTnLst>
                              <p:par>
                                <p:cTn id="113" presetID="22" presetClass="entr" presetSubtype="8" fill="hold" grpId="0" nodeType="afterEffect">
                                  <p:stCondLst>
                                    <p:cond delay="0"/>
                                  </p:stCondLst>
                                  <p:childTnLst>
                                    <p:set>
                                      <p:cBhvr>
                                        <p:cTn id="114" dur="1" fill="hold">
                                          <p:stCondLst>
                                            <p:cond delay="0"/>
                                          </p:stCondLst>
                                        </p:cTn>
                                        <p:tgtEl>
                                          <p:spTgt spid="160"/>
                                        </p:tgtEl>
                                        <p:attrNameLst>
                                          <p:attrName>style.visibility</p:attrName>
                                        </p:attrNameLst>
                                      </p:cBhvr>
                                      <p:to>
                                        <p:strVal val="visible"/>
                                      </p:to>
                                    </p:set>
                                    <p:animEffect transition="in" filter="wipe(left)">
                                      <p:cBhvr>
                                        <p:cTn id="115" dur="500"/>
                                        <p:tgtEl>
                                          <p:spTgt spid="160"/>
                                        </p:tgtEl>
                                      </p:cBhvr>
                                    </p:animEffect>
                                  </p:childTnLst>
                                </p:cTn>
                              </p:par>
                            </p:childTnLst>
                          </p:cTn>
                        </p:par>
                        <p:par>
                          <p:cTn id="116" fill="hold">
                            <p:stCondLst>
                              <p:cond delay="11500"/>
                            </p:stCondLst>
                            <p:childTnLst>
                              <p:par>
                                <p:cTn id="117" presetID="53" presetClass="entr" presetSubtype="16" fill="hold" nodeType="afterEffect">
                                  <p:stCondLst>
                                    <p:cond delay="0"/>
                                  </p:stCondLst>
                                  <p:childTnLst>
                                    <p:set>
                                      <p:cBhvr>
                                        <p:cTn id="118" dur="1" fill="hold">
                                          <p:stCondLst>
                                            <p:cond delay="0"/>
                                          </p:stCondLst>
                                        </p:cTn>
                                        <p:tgtEl>
                                          <p:spTgt spid="105"/>
                                        </p:tgtEl>
                                        <p:attrNameLst>
                                          <p:attrName>style.visibility</p:attrName>
                                        </p:attrNameLst>
                                      </p:cBhvr>
                                      <p:to>
                                        <p:strVal val="visible"/>
                                      </p:to>
                                    </p:set>
                                    <p:anim calcmode="lin" valueType="num">
                                      <p:cBhvr>
                                        <p:cTn id="119" dur="500" fill="hold"/>
                                        <p:tgtEl>
                                          <p:spTgt spid="105"/>
                                        </p:tgtEl>
                                        <p:attrNameLst>
                                          <p:attrName>ppt_w</p:attrName>
                                        </p:attrNameLst>
                                      </p:cBhvr>
                                      <p:tavLst>
                                        <p:tav tm="0">
                                          <p:val>
                                            <p:fltVal val="0"/>
                                          </p:val>
                                        </p:tav>
                                        <p:tav tm="100000">
                                          <p:val>
                                            <p:strVal val="#ppt_w"/>
                                          </p:val>
                                        </p:tav>
                                      </p:tavLst>
                                    </p:anim>
                                    <p:anim calcmode="lin" valueType="num">
                                      <p:cBhvr>
                                        <p:cTn id="120" dur="500" fill="hold"/>
                                        <p:tgtEl>
                                          <p:spTgt spid="105"/>
                                        </p:tgtEl>
                                        <p:attrNameLst>
                                          <p:attrName>ppt_h</p:attrName>
                                        </p:attrNameLst>
                                      </p:cBhvr>
                                      <p:tavLst>
                                        <p:tav tm="0">
                                          <p:val>
                                            <p:fltVal val="0"/>
                                          </p:val>
                                        </p:tav>
                                        <p:tav tm="100000">
                                          <p:val>
                                            <p:strVal val="#ppt_h"/>
                                          </p:val>
                                        </p:tav>
                                      </p:tavLst>
                                    </p:anim>
                                    <p:animEffect transition="in" filter="fade">
                                      <p:cBhvr>
                                        <p:cTn id="121" dur="500"/>
                                        <p:tgtEl>
                                          <p:spTgt spid="105"/>
                                        </p:tgtEl>
                                      </p:cBhvr>
                                    </p:animEffect>
                                  </p:childTnLst>
                                </p:cTn>
                              </p:par>
                            </p:childTnLst>
                          </p:cTn>
                        </p:par>
                        <p:par>
                          <p:cTn id="122" fill="hold">
                            <p:stCondLst>
                              <p:cond delay="12000"/>
                            </p:stCondLst>
                            <p:childTnLst>
                              <p:par>
                                <p:cTn id="123" presetID="22" presetClass="entr" presetSubtype="8" fill="hold" grpId="0" nodeType="afterEffect">
                                  <p:stCondLst>
                                    <p:cond delay="0"/>
                                  </p:stCondLst>
                                  <p:childTnLst>
                                    <p:set>
                                      <p:cBhvr>
                                        <p:cTn id="124" dur="1" fill="hold">
                                          <p:stCondLst>
                                            <p:cond delay="0"/>
                                          </p:stCondLst>
                                        </p:cTn>
                                        <p:tgtEl>
                                          <p:spTgt spid="104"/>
                                        </p:tgtEl>
                                        <p:attrNameLst>
                                          <p:attrName>style.visibility</p:attrName>
                                        </p:attrNameLst>
                                      </p:cBhvr>
                                      <p:to>
                                        <p:strVal val="visible"/>
                                      </p:to>
                                    </p:set>
                                    <p:animEffect transition="in" filter="wipe(left)">
                                      <p:cBhvr>
                                        <p:cTn id="125" dur="500"/>
                                        <p:tgtEl>
                                          <p:spTgt spid="104"/>
                                        </p:tgtEl>
                                      </p:cBhvr>
                                    </p:animEffect>
                                  </p:childTnLst>
                                </p:cTn>
                              </p:par>
                            </p:childTnLst>
                          </p:cTn>
                        </p:par>
                        <p:par>
                          <p:cTn id="126" fill="hold">
                            <p:stCondLst>
                              <p:cond delay="12500"/>
                            </p:stCondLst>
                            <p:childTnLst>
                              <p:par>
                                <p:cTn id="127" presetID="53" presetClass="entr" presetSubtype="16" fill="hold" nodeType="afterEffect">
                                  <p:stCondLst>
                                    <p:cond delay="0"/>
                                  </p:stCondLst>
                                  <p:childTnLst>
                                    <p:set>
                                      <p:cBhvr>
                                        <p:cTn id="128" dur="1" fill="hold">
                                          <p:stCondLst>
                                            <p:cond delay="0"/>
                                          </p:stCondLst>
                                        </p:cTn>
                                        <p:tgtEl>
                                          <p:spTgt spid="179"/>
                                        </p:tgtEl>
                                        <p:attrNameLst>
                                          <p:attrName>style.visibility</p:attrName>
                                        </p:attrNameLst>
                                      </p:cBhvr>
                                      <p:to>
                                        <p:strVal val="visible"/>
                                      </p:to>
                                    </p:set>
                                    <p:anim calcmode="lin" valueType="num">
                                      <p:cBhvr>
                                        <p:cTn id="129" dur="500" fill="hold"/>
                                        <p:tgtEl>
                                          <p:spTgt spid="179"/>
                                        </p:tgtEl>
                                        <p:attrNameLst>
                                          <p:attrName>ppt_w</p:attrName>
                                        </p:attrNameLst>
                                      </p:cBhvr>
                                      <p:tavLst>
                                        <p:tav tm="0">
                                          <p:val>
                                            <p:fltVal val="0"/>
                                          </p:val>
                                        </p:tav>
                                        <p:tav tm="100000">
                                          <p:val>
                                            <p:strVal val="#ppt_w"/>
                                          </p:val>
                                        </p:tav>
                                      </p:tavLst>
                                    </p:anim>
                                    <p:anim calcmode="lin" valueType="num">
                                      <p:cBhvr>
                                        <p:cTn id="130" dur="500" fill="hold"/>
                                        <p:tgtEl>
                                          <p:spTgt spid="179"/>
                                        </p:tgtEl>
                                        <p:attrNameLst>
                                          <p:attrName>ppt_h</p:attrName>
                                        </p:attrNameLst>
                                      </p:cBhvr>
                                      <p:tavLst>
                                        <p:tav tm="0">
                                          <p:val>
                                            <p:fltVal val="0"/>
                                          </p:val>
                                        </p:tav>
                                        <p:tav tm="100000">
                                          <p:val>
                                            <p:strVal val="#ppt_h"/>
                                          </p:val>
                                        </p:tav>
                                      </p:tavLst>
                                    </p:anim>
                                    <p:animEffect transition="in" filter="fade">
                                      <p:cBhvr>
                                        <p:cTn id="131" dur="500"/>
                                        <p:tgtEl>
                                          <p:spTgt spid="179"/>
                                        </p:tgtEl>
                                      </p:cBhvr>
                                    </p:animEffect>
                                  </p:childTnLst>
                                </p:cTn>
                              </p:par>
                            </p:childTnLst>
                          </p:cTn>
                        </p:par>
                        <p:par>
                          <p:cTn id="132" fill="hold">
                            <p:stCondLst>
                              <p:cond delay="13000"/>
                            </p:stCondLst>
                            <p:childTnLst>
                              <p:par>
                                <p:cTn id="133" presetID="22" presetClass="entr" presetSubtype="8" fill="hold" grpId="0" nodeType="afterEffect">
                                  <p:stCondLst>
                                    <p:cond delay="0"/>
                                  </p:stCondLst>
                                  <p:childTnLst>
                                    <p:set>
                                      <p:cBhvr>
                                        <p:cTn id="134" dur="1" fill="hold">
                                          <p:stCondLst>
                                            <p:cond delay="0"/>
                                          </p:stCondLst>
                                        </p:cTn>
                                        <p:tgtEl>
                                          <p:spTgt spid="178"/>
                                        </p:tgtEl>
                                        <p:attrNameLst>
                                          <p:attrName>style.visibility</p:attrName>
                                        </p:attrNameLst>
                                      </p:cBhvr>
                                      <p:to>
                                        <p:strVal val="visible"/>
                                      </p:to>
                                    </p:set>
                                    <p:animEffect transition="in" filter="wipe(left)">
                                      <p:cBhvr>
                                        <p:cTn id="135" dur="500"/>
                                        <p:tgtEl>
                                          <p:spTgt spid="178"/>
                                        </p:tgtEl>
                                      </p:cBhvr>
                                    </p:animEffect>
                                  </p:childTnLst>
                                </p:cTn>
                              </p:par>
                            </p:childTnLst>
                          </p:cTn>
                        </p:par>
                        <p:par>
                          <p:cTn id="136" fill="hold">
                            <p:stCondLst>
                              <p:cond delay="13500"/>
                            </p:stCondLst>
                            <p:childTnLst>
                              <p:par>
                                <p:cTn id="137" presetID="53" presetClass="entr" presetSubtype="16" fill="hold" nodeType="afterEffect">
                                  <p:stCondLst>
                                    <p:cond delay="0"/>
                                  </p:stCondLst>
                                  <p:childTnLst>
                                    <p:set>
                                      <p:cBhvr>
                                        <p:cTn id="138" dur="1" fill="hold">
                                          <p:stCondLst>
                                            <p:cond delay="0"/>
                                          </p:stCondLst>
                                        </p:cTn>
                                        <p:tgtEl>
                                          <p:spTgt spid="183"/>
                                        </p:tgtEl>
                                        <p:attrNameLst>
                                          <p:attrName>style.visibility</p:attrName>
                                        </p:attrNameLst>
                                      </p:cBhvr>
                                      <p:to>
                                        <p:strVal val="visible"/>
                                      </p:to>
                                    </p:set>
                                    <p:anim calcmode="lin" valueType="num">
                                      <p:cBhvr>
                                        <p:cTn id="139" dur="500" fill="hold"/>
                                        <p:tgtEl>
                                          <p:spTgt spid="183"/>
                                        </p:tgtEl>
                                        <p:attrNameLst>
                                          <p:attrName>ppt_w</p:attrName>
                                        </p:attrNameLst>
                                      </p:cBhvr>
                                      <p:tavLst>
                                        <p:tav tm="0">
                                          <p:val>
                                            <p:fltVal val="0"/>
                                          </p:val>
                                        </p:tav>
                                        <p:tav tm="100000">
                                          <p:val>
                                            <p:strVal val="#ppt_w"/>
                                          </p:val>
                                        </p:tav>
                                      </p:tavLst>
                                    </p:anim>
                                    <p:anim calcmode="lin" valueType="num">
                                      <p:cBhvr>
                                        <p:cTn id="140" dur="500" fill="hold"/>
                                        <p:tgtEl>
                                          <p:spTgt spid="183"/>
                                        </p:tgtEl>
                                        <p:attrNameLst>
                                          <p:attrName>ppt_h</p:attrName>
                                        </p:attrNameLst>
                                      </p:cBhvr>
                                      <p:tavLst>
                                        <p:tav tm="0">
                                          <p:val>
                                            <p:fltVal val="0"/>
                                          </p:val>
                                        </p:tav>
                                        <p:tav tm="100000">
                                          <p:val>
                                            <p:strVal val="#ppt_h"/>
                                          </p:val>
                                        </p:tav>
                                      </p:tavLst>
                                    </p:anim>
                                    <p:animEffect transition="in" filter="fade">
                                      <p:cBhvr>
                                        <p:cTn id="141" dur="500"/>
                                        <p:tgtEl>
                                          <p:spTgt spid="183"/>
                                        </p:tgtEl>
                                      </p:cBhvr>
                                    </p:animEffect>
                                  </p:childTnLst>
                                </p:cTn>
                              </p:par>
                            </p:childTnLst>
                          </p:cTn>
                        </p:par>
                        <p:par>
                          <p:cTn id="142" fill="hold">
                            <p:stCondLst>
                              <p:cond delay="14000"/>
                            </p:stCondLst>
                            <p:childTnLst>
                              <p:par>
                                <p:cTn id="143" presetID="22" presetClass="entr" presetSubtype="8" fill="hold" grpId="0" nodeType="afterEffect">
                                  <p:stCondLst>
                                    <p:cond delay="0"/>
                                  </p:stCondLst>
                                  <p:childTnLst>
                                    <p:set>
                                      <p:cBhvr>
                                        <p:cTn id="144" dur="1" fill="hold">
                                          <p:stCondLst>
                                            <p:cond delay="0"/>
                                          </p:stCondLst>
                                        </p:cTn>
                                        <p:tgtEl>
                                          <p:spTgt spid="182"/>
                                        </p:tgtEl>
                                        <p:attrNameLst>
                                          <p:attrName>style.visibility</p:attrName>
                                        </p:attrNameLst>
                                      </p:cBhvr>
                                      <p:to>
                                        <p:strVal val="visible"/>
                                      </p:to>
                                    </p:set>
                                    <p:animEffect transition="in" filter="wipe(left)">
                                      <p:cBhvr>
                                        <p:cTn id="145" dur="500"/>
                                        <p:tgtEl>
                                          <p:spTgt spid="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P spid="132" grpId="0" animBg="1"/>
      <p:bldP spid="133" grpId="0" animBg="1"/>
      <p:bldP spid="134" grpId="0"/>
      <p:bldP spid="135" grpId="0"/>
      <p:bldP spid="141" grpId="0"/>
      <p:bldP spid="145" grpId="0"/>
      <p:bldP spid="149" grpId="0"/>
      <p:bldP spid="153" grpId="0"/>
      <p:bldP spid="157" grpId="0"/>
      <p:bldP spid="158" grpId="0"/>
      <p:bldP spid="159" grpId="0"/>
      <p:bldP spid="160" grpId="0"/>
      <p:bldP spid="173" grpId="0" animBg="1"/>
      <p:bldP spid="178" grpId="0"/>
      <p:bldP spid="182" grpId="0"/>
      <p:bldP spid="10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custDataLst>
              <p:tags r:id="rId1"/>
            </p:custDataLst>
          </p:nvPr>
        </p:nvSpPr>
        <p:spPr>
          <a:xfrm>
            <a:off x="596900" y="322247"/>
            <a:ext cx="12558713" cy="854455"/>
          </a:xfrm>
        </p:spPr>
        <p:txBody>
          <a:bodyPr rtlCol="0">
            <a:normAutofit/>
          </a:bodyPr>
          <a:lstStyle/>
          <a:p>
            <a:pPr lvl="0" algn="l" rtl="0"/>
            <a:r>
              <a:rPr lang="fr" sz="4000"/>
              <a:t>ANALYSER LE TÉMOIGNAGE</a:t>
            </a:r>
          </a:p>
        </p:txBody>
      </p:sp>
      <p:grpSp>
        <p:nvGrpSpPr>
          <p:cNvPr id="66" name="Group 65">
            <a:extLst>
              <a:ext uri="{FF2B5EF4-FFF2-40B4-BE49-F238E27FC236}">
                <a16:creationId xmlns:a16="http://schemas.microsoft.com/office/drawing/2014/main" id="{0F28F978-9E0A-2F4D-B0FC-FD60CF4FF0D2}"/>
              </a:ext>
            </a:extLst>
          </p:cNvPr>
          <p:cNvGrpSpPr/>
          <p:nvPr>
            <p:custDataLst>
              <p:tags r:id="rId2"/>
            </p:custDataLst>
          </p:nvPr>
        </p:nvGrpSpPr>
        <p:grpSpPr>
          <a:xfrm>
            <a:off x="663643" y="1176091"/>
            <a:ext cx="1557043" cy="988197"/>
            <a:chOff x="663643" y="1568537"/>
            <a:chExt cx="2877844" cy="1826460"/>
          </a:xfrm>
        </p:grpSpPr>
        <p:sp>
          <p:nvSpPr>
            <p:cNvPr id="67" name="Notched Right Arrow 66">
              <a:extLst>
                <a:ext uri="{FF2B5EF4-FFF2-40B4-BE49-F238E27FC236}">
                  <a16:creationId xmlns:a16="http://schemas.microsoft.com/office/drawing/2014/main" id="{072C5D99-C168-9043-8BA8-0DD93540EA11}"/>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00"/>
            </a:p>
          </p:txBody>
        </p:sp>
        <p:grpSp>
          <p:nvGrpSpPr>
            <p:cNvPr id="68" name="Group 552">
              <a:extLst>
                <a:ext uri="{FF2B5EF4-FFF2-40B4-BE49-F238E27FC236}">
                  <a16:creationId xmlns:a16="http://schemas.microsoft.com/office/drawing/2014/main" id="{9C515374-4348-1A4A-9278-F66471D83DEC}"/>
                </a:ext>
              </a:extLst>
            </p:cNvPr>
            <p:cNvGrpSpPr/>
            <p:nvPr/>
          </p:nvGrpSpPr>
          <p:grpSpPr>
            <a:xfrm>
              <a:off x="1549197" y="1702393"/>
              <a:ext cx="1003522" cy="729835"/>
              <a:chOff x="6238876" y="2390775"/>
              <a:chExt cx="576262" cy="419101"/>
            </a:xfrm>
            <a:solidFill>
              <a:schemeClr val="bg1"/>
            </a:solidFill>
          </p:grpSpPr>
          <p:sp>
            <p:nvSpPr>
              <p:cNvPr id="70" name="Rectangle 89">
                <a:extLst>
                  <a:ext uri="{FF2B5EF4-FFF2-40B4-BE49-F238E27FC236}">
                    <a16:creationId xmlns:a16="http://schemas.microsoft.com/office/drawing/2014/main" id="{7350BE68-51C8-BE40-B130-1FF3C01B9765}"/>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71" name="Rectangle 90">
                <a:extLst>
                  <a:ext uri="{FF2B5EF4-FFF2-40B4-BE49-F238E27FC236}">
                    <a16:creationId xmlns:a16="http://schemas.microsoft.com/office/drawing/2014/main" id="{E05C5EBB-5A51-4246-9508-26B6726E266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72" name="Freeform 91">
                <a:extLst>
                  <a:ext uri="{FF2B5EF4-FFF2-40B4-BE49-F238E27FC236}">
                    <a16:creationId xmlns:a16="http://schemas.microsoft.com/office/drawing/2014/main" id="{D07892AE-CE43-AE40-BA71-874A2BDF2D8F}"/>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73" name="Freeform 92">
                <a:extLst>
                  <a:ext uri="{FF2B5EF4-FFF2-40B4-BE49-F238E27FC236}">
                    <a16:creationId xmlns:a16="http://schemas.microsoft.com/office/drawing/2014/main" id="{2A834C9A-29D4-CA48-98D8-26F04B91A6EA}"/>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74" name="Freeform 93">
                <a:extLst>
                  <a:ext uri="{FF2B5EF4-FFF2-40B4-BE49-F238E27FC236}">
                    <a16:creationId xmlns:a16="http://schemas.microsoft.com/office/drawing/2014/main" id="{7DDA4D5C-6927-F346-87F7-9133CE9DB135}"/>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75" name="Rectangle 94">
                <a:extLst>
                  <a:ext uri="{FF2B5EF4-FFF2-40B4-BE49-F238E27FC236}">
                    <a16:creationId xmlns:a16="http://schemas.microsoft.com/office/drawing/2014/main" id="{51B0D009-1BA9-C64E-A94F-A0194A5CAF40}"/>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76" name="Freeform 95">
                <a:extLst>
                  <a:ext uri="{FF2B5EF4-FFF2-40B4-BE49-F238E27FC236}">
                    <a16:creationId xmlns:a16="http://schemas.microsoft.com/office/drawing/2014/main" id="{F5E01493-3025-9646-A3B6-8749549F9C56}"/>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77" name="Freeform 96">
                <a:extLst>
                  <a:ext uri="{FF2B5EF4-FFF2-40B4-BE49-F238E27FC236}">
                    <a16:creationId xmlns:a16="http://schemas.microsoft.com/office/drawing/2014/main" id="{FEAAB6AC-45E9-D541-B959-943D4F5CD7DE}"/>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78" name="Rectangle 97">
                <a:extLst>
                  <a:ext uri="{FF2B5EF4-FFF2-40B4-BE49-F238E27FC236}">
                    <a16:creationId xmlns:a16="http://schemas.microsoft.com/office/drawing/2014/main" id="{5C44B5D5-6B8B-864E-8F15-28438618D47B}"/>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79" name="Freeform 98">
                <a:extLst>
                  <a:ext uri="{FF2B5EF4-FFF2-40B4-BE49-F238E27FC236}">
                    <a16:creationId xmlns:a16="http://schemas.microsoft.com/office/drawing/2014/main" id="{C8B532F3-CC17-2143-BA57-2E701F070949}"/>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80" name="Freeform 99">
                <a:extLst>
                  <a:ext uri="{FF2B5EF4-FFF2-40B4-BE49-F238E27FC236}">
                    <a16:creationId xmlns:a16="http://schemas.microsoft.com/office/drawing/2014/main" id="{67EABA33-31C3-0D4F-8EE5-1EDD341380E8}"/>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81" name="Freeform 100">
                <a:extLst>
                  <a:ext uri="{FF2B5EF4-FFF2-40B4-BE49-F238E27FC236}">
                    <a16:creationId xmlns:a16="http://schemas.microsoft.com/office/drawing/2014/main" id="{DE095970-0AD9-F445-A3F7-7CBCC33276D5}"/>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82" name="Freeform 101">
                <a:extLst>
                  <a:ext uri="{FF2B5EF4-FFF2-40B4-BE49-F238E27FC236}">
                    <a16:creationId xmlns:a16="http://schemas.microsoft.com/office/drawing/2014/main" id="{D0CE6DCC-E9DE-DC42-AA2C-2D999D590922}"/>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83" name="Freeform 102">
                <a:extLst>
                  <a:ext uri="{FF2B5EF4-FFF2-40B4-BE49-F238E27FC236}">
                    <a16:creationId xmlns:a16="http://schemas.microsoft.com/office/drawing/2014/main" id="{41D8AF75-ABD1-5340-A55B-FDE68029EB9B}"/>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84" name="Freeform 103">
                <a:extLst>
                  <a:ext uri="{FF2B5EF4-FFF2-40B4-BE49-F238E27FC236}">
                    <a16:creationId xmlns:a16="http://schemas.microsoft.com/office/drawing/2014/main" id="{4A12CC67-23BA-1044-86CD-21C09B81DB1D}"/>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85" name="Freeform 104">
                <a:extLst>
                  <a:ext uri="{FF2B5EF4-FFF2-40B4-BE49-F238E27FC236}">
                    <a16:creationId xmlns:a16="http://schemas.microsoft.com/office/drawing/2014/main" id="{05398F4D-F4DD-234F-9D5F-7AB915249139}"/>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86" name="Freeform 105">
                <a:extLst>
                  <a:ext uri="{FF2B5EF4-FFF2-40B4-BE49-F238E27FC236}">
                    <a16:creationId xmlns:a16="http://schemas.microsoft.com/office/drawing/2014/main" id="{986B4383-2D23-674F-B31A-3F307FA2FEA3}"/>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2000"/>
              </a:p>
            </p:txBody>
          </p:sp>
        </p:grpSp>
        <p:sp>
          <p:nvSpPr>
            <p:cNvPr id="69" name="Oval 68">
              <a:extLst>
                <a:ext uri="{FF2B5EF4-FFF2-40B4-BE49-F238E27FC236}">
                  <a16:creationId xmlns:a16="http://schemas.microsoft.com/office/drawing/2014/main" id="{873AD25D-62B6-7347-93FA-791A833F0053}"/>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800" b="1"/>
                <a:t>01</a:t>
              </a:r>
              <a:endParaRPr lang="en-US" sz="2000" b="1" dirty="0"/>
            </a:p>
          </p:txBody>
        </p:sp>
      </p:grpSp>
      <p:grpSp>
        <p:nvGrpSpPr>
          <p:cNvPr id="44" name="Group 43">
            <a:extLst>
              <a:ext uri="{FF2B5EF4-FFF2-40B4-BE49-F238E27FC236}">
                <a16:creationId xmlns:a16="http://schemas.microsoft.com/office/drawing/2014/main" id="{61608655-670D-7A41-813C-2876969C9A29}"/>
              </a:ext>
            </a:extLst>
          </p:cNvPr>
          <p:cNvGrpSpPr/>
          <p:nvPr>
            <p:custDataLst>
              <p:tags r:id="rId3"/>
            </p:custDataLst>
          </p:nvPr>
        </p:nvGrpSpPr>
        <p:grpSpPr>
          <a:xfrm>
            <a:off x="3086760" y="1171630"/>
            <a:ext cx="1542891" cy="975150"/>
            <a:chOff x="2545374" y="3461879"/>
            <a:chExt cx="2877844" cy="1818879"/>
          </a:xfrm>
        </p:grpSpPr>
        <p:sp>
          <p:nvSpPr>
            <p:cNvPr id="46" name="Notched Right Arrow 45">
              <a:extLst>
                <a:ext uri="{FF2B5EF4-FFF2-40B4-BE49-F238E27FC236}">
                  <a16:creationId xmlns:a16="http://schemas.microsoft.com/office/drawing/2014/main" id="{78479614-5995-0F4A-9321-279C4D2F868F}"/>
                </a:ext>
              </a:extLst>
            </p:cNvPr>
            <p:cNvSpPr/>
            <p:nvPr/>
          </p:nvSpPr>
          <p:spPr bwMode="auto">
            <a:xfrm>
              <a:off x="2545374" y="3461879"/>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00"/>
            </a:p>
          </p:txBody>
        </p:sp>
        <p:sp>
          <p:nvSpPr>
            <p:cNvPr id="52" name="Freeform 217">
              <a:extLst>
                <a:ext uri="{FF2B5EF4-FFF2-40B4-BE49-F238E27FC236}">
                  <a16:creationId xmlns:a16="http://schemas.microsoft.com/office/drawing/2014/main" id="{E467B13F-1038-5B49-9D6B-25C41BB3923A}"/>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2000">
                <a:solidFill>
                  <a:schemeClr val="tx1">
                    <a:lumMod val="90000"/>
                    <a:lumOff val="10000"/>
                  </a:schemeClr>
                </a:solidFill>
              </a:endParaRPr>
            </a:p>
          </p:txBody>
        </p:sp>
        <p:sp>
          <p:nvSpPr>
            <p:cNvPr id="53" name="Freeform 218">
              <a:extLst>
                <a:ext uri="{FF2B5EF4-FFF2-40B4-BE49-F238E27FC236}">
                  <a16:creationId xmlns:a16="http://schemas.microsoft.com/office/drawing/2014/main" id="{E2333BCF-6593-F14A-9DD5-88C0B345F595}"/>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2000" dirty="0">
                <a:solidFill>
                  <a:schemeClr val="tx1">
                    <a:lumMod val="90000"/>
                    <a:lumOff val="10000"/>
                  </a:schemeClr>
                </a:solidFill>
              </a:endParaRPr>
            </a:p>
          </p:txBody>
        </p:sp>
        <p:sp>
          <p:nvSpPr>
            <p:cNvPr id="56" name="Oval 55">
              <a:extLst>
                <a:ext uri="{FF2B5EF4-FFF2-40B4-BE49-F238E27FC236}">
                  <a16:creationId xmlns:a16="http://schemas.microsoft.com/office/drawing/2014/main" id="{141733B9-3499-EB40-870B-18EC11C982C3}"/>
                </a:ext>
              </a:extLst>
            </p:cNvPr>
            <p:cNvSpPr/>
            <p:nvPr/>
          </p:nvSpPr>
          <p:spPr>
            <a:xfrm>
              <a:off x="3565632" y="4468536"/>
              <a:ext cx="812221" cy="812222"/>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800" b="1"/>
                <a:t>02</a:t>
              </a:r>
            </a:p>
          </p:txBody>
        </p:sp>
      </p:grpSp>
      <p:cxnSp>
        <p:nvCxnSpPr>
          <p:cNvPr id="126" name="Straight Connector 125">
            <a:extLst>
              <a:ext uri="{FF2B5EF4-FFF2-40B4-BE49-F238E27FC236}">
                <a16:creationId xmlns:a16="http://schemas.microsoft.com/office/drawing/2014/main" id="{D370D73F-8ED2-0349-811F-0AF31EE35428}"/>
              </a:ext>
            </a:extLst>
          </p:cNvPr>
          <p:cNvCxnSpPr>
            <a:cxnSpLocks/>
          </p:cNvCxnSpPr>
          <p:nvPr>
            <p:custDataLst>
              <p:tags r:id="rId4"/>
            </p:custDataLst>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102" name="Group 101">
            <a:extLst>
              <a:ext uri="{FF2B5EF4-FFF2-40B4-BE49-F238E27FC236}">
                <a16:creationId xmlns:a16="http://schemas.microsoft.com/office/drawing/2014/main" id="{53E4FE03-15F2-A343-9C8A-8F8916C41B3F}"/>
              </a:ext>
            </a:extLst>
          </p:cNvPr>
          <p:cNvGrpSpPr/>
          <p:nvPr>
            <p:custDataLst>
              <p:tags r:id="rId5"/>
            </p:custDataLst>
          </p:nvPr>
        </p:nvGrpSpPr>
        <p:grpSpPr>
          <a:xfrm>
            <a:off x="5716551" y="1162143"/>
            <a:ext cx="1555360" cy="970072"/>
            <a:chOff x="5059976" y="3461879"/>
            <a:chExt cx="2877844" cy="1794899"/>
          </a:xfrm>
        </p:grpSpPr>
        <p:sp>
          <p:nvSpPr>
            <p:cNvPr id="103" name="Notched Right Arrow 102">
              <a:extLst>
                <a:ext uri="{FF2B5EF4-FFF2-40B4-BE49-F238E27FC236}">
                  <a16:creationId xmlns:a16="http://schemas.microsoft.com/office/drawing/2014/main" id="{992F2638-1B00-3943-BABC-5EFE6026970D}"/>
                </a:ext>
              </a:extLst>
            </p:cNvPr>
            <p:cNvSpPr/>
            <p:nvPr/>
          </p:nvSpPr>
          <p:spPr bwMode="auto">
            <a:xfrm>
              <a:off x="5059976" y="34618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00"/>
            </a:p>
          </p:txBody>
        </p:sp>
        <p:grpSp>
          <p:nvGrpSpPr>
            <p:cNvPr id="105" name="Group 104">
              <a:extLst>
                <a:ext uri="{FF2B5EF4-FFF2-40B4-BE49-F238E27FC236}">
                  <a16:creationId xmlns:a16="http://schemas.microsoft.com/office/drawing/2014/main" id="{68A126E0-FCB0-9648-AB70-A164D828981C}"/>
                </a:ext>
              </a:extLst>
            </p:cNvPr>
            <p:cNvGrpSpPr/>
            <p:nvPr/>
          </p:nvGrpSpPr>
          <p:grpSpPr>
            <a:xfrm>
              <a:off x="6277158" y="3667181"/>
              <a:ext cx="220868" cy="263136"/>
              <a:chOff x="4414050" y="5943186"/>
              <a:chExt cx="483298" cy="575789"/>
            </a:xfrm>
            <a:solidFill>
              <a:schemeClr val="bg1"/>
            </a:solidFill>
          </p:grpSpPr>
          <p:sp>
            <p:nvSpPr>
              <p:cNvPr id="108" name="Freeform 871">
                <a:extLst>
                  <a:ext uri="{FF2B5EF4-FFF2-40B4-BE49-F238E27FC236}">
                    <a16:creationId xmlns:a16="http://schemas.microsoft.com/office/drawing/2014/main" id="{33DB7B64-498C-204B-9D42-4E6D6F24435F}"/>
                  </a:ext>
                </a:extLst>
              </p:cNvPr>
              <p:cNvSpPr>
                <a:spLocks/>
              </p:cNvSpPr>
              <p:nvPr/>
            </p:nvSpPr>
            <p:spPr bwMode="auto">
              <a:xfrm>
                <a:off x="4525430" y="5943186"/>
                <a:ext cx="260538" cy="261189"/>
              </a:xfrm>
              <a:custGeom>
                <a:avLst/>
                <a:gdLst>
                  <a:gd name="T0" fmla="*/ 599 w 1200"/>
                  <a:gd name="T1" fmla="*/ 0 h 1202"/>
                  <a:gd name="T2" fmla="*/ 670 w 1200"/>
                  <a:gd name="T3" fmla="*/ 5 h 1202"/>
                  <a:gd name="T4" fmla="*/ 738 w 1200"/>
                  <a:gd name="T5" fmla="*/ 16 h 1202"/>
                  <a:gd name="T6" fmla="*/ 803 w 1200"/>
                  <a:gd name="T7" fmla="*/ 36 h 1202"/>
                  <a:gd name="T8" fmla="*/ 864 w 1200"/>
                  <a:gd name="T9" fmla="*/ 61 h 1202"/>
                  <a:gd name="T10" fmla="*/ 921 w 1200"/>
                  <a:gd name="T11" fmla="*/ 93 h 1202"/>
                  <a:gd name="T12" fmla="*/ 975 w 1200"/>
                  <a:gd name="T13" fmla="*/ 132 h 1202"/>
                  <a:gd name="T14" fmla="*/ 1024 w 1200"/>
                  <a:gd name="T15" fmla="*/ 177 h 1202"/>
                  <a:gd name="T16" fmla="*/ 1069 w 1200"/>
                  <a:gd name="T17" fmla="*/ 226 h 1202"/>
                  <a:gd name="T18" fmla="*/ 1107 w 1200"/>
                  <a:gd name="T19" fmla="*/ 280 h 1202"/>
                  <a:gd name="T20" fmla="*/ 1140 w 1200"/>
                  <a:gd name="T21" fmla="*/ 337 h 1202"/>
                  <a:gd name="T22" fmla="*/ 1165 w 1200"/>
                  <a:gd name="T23" fmla="*/ 398 h 1202"/>
                  <a:gd name="T24" fmla="*/ 1185 w 1200"/>
                  <a:gd name="T25" fmla="*/ 463 h 1202"/>
                  <a:gd name="T26" fmla="*/ 1196 w 1200"/>
                  <a:gd name="T27" fmla="*/ 531 h 1202"/>
                  <a:gd name="T28" fmla="*/ 1200 w 1200"/>
                  <a:gd name="T29" fmla="*/ 601 h 1202"/>
                  <a:gd name="T30" fmla="*/ 1196 w 1200"/>
                  <a:gd name="T31" fmla="*/ 672 h 1202"/>
                  <a:gd name="T32" fmla="*/ 1185 w 1200"/>
                  <a:gd name="T33" fmla="*/ 739 h 1202"/>
                  <a:gd name="T34" fmla="*/ 1165 w 1200"/>
                  <a:gd name="T35" fmla="*/ 804 h 1202"/>
                  <a:gd name="T36" fmla="*/ 1140 w 1200"/>
                  <a:gd name="T37" fmla="*/ 865 h 1202"/>
                  <a:gd name="T38" fmla="*/ 1107 w 1200"/>
                  <a:gd name="T39" fmla="*/ 923 h 1202"/>
                  <a:gd name="T40" fmla="*/ 1069 w 1200"/>
                  <a:gd name="T41" fmla="*/ 976 h 1202"/>
                  <a:gd name="T42" fmla="*/ 1024 w 1200"/>
                  <a:gd name="T43" fmla="*/ 1026 h 1202"/>
                  <a:gd name="T44" fmla="*/ 975 w 1200"/>
                  <a:gd name="T45" fmla="*/ 1071 h 1202"/>
                  <a:gd name="T46" fmla="*/ 921 w 1200"/>
                  <a:gd name="T47" fmla="*/ 1109 h 1202"/>
                  <a:gd name="T48" fmla="*/ 864 w 1200"/>
                  <a:gd name="T49" fmla="*/ 1141 h 1202"/>
                  <a:gd name="T50" fmla="*/ 803 w 1200"/>
                  <a:gd name="T51" fmla="*/ 1167 h 1202"/>
                  <a:gd name="T52" fmla="*/ 738 w 1200"/>
                  <a:gd name="T53" fmla="*/ 1186 h 1202"/>
                  <a:gd name="T54" fmla="*/ 670 w 1200"/>
                  <a:gd name="T55" fmla="*/ 1198 h 1202"/>
                  <a:gd name="T56" fmla="*/ 599 w 1200"/>
                  <a:gd name="T57" fmla="*/ 1202 h 1202"/>
                  <a:gd name="T58" fmla="*/ 530 w 1200"/>
                  <a:gd name="T59" fmla="*/ 1198 h 1202"/>
                  <a:gd name="T60" fmla="*/ 462 w 1200"/>
                  <a:gd name="T61" fmla="*/ 1186 h 1202"/>
                  <a:gd name="T62" fmla="*/ 397 w 1200"/>
                  <a:gd name="T63" fmla="*/ 1167 h 1202"/>
                  <a:gd name="T64" fmla="*/ 337 w 1200"/>
                  <a:gd name="T65" fmla="*/ 1141 h 1202"/>
                  <a:gd name="T66" fmla="*/ 279 w 1200"/>
                  <a:gd name="T67" fmla="*/ 1109 h 1202"/>
                  <a:gd name="T68" fmla="*/ 224 w 1200"/>
                  <a:gd name="T69" fmla="*/ 1071 h 1202"/>
                  <a:gd name="T70" fmla="*/ 176 w 1200"/>
                  <a:gd name="T71" fmla="*/ 1026 h 1202"/>
                  <a:gd name="T72" fmla="*/ 131 w 1200"/>
                  <a:gd name="T73" fmla="*/ 976 h 1202"/>
                  <a:gd name="T74" fmla="*/ 93 w 1200"/>
                  <a:gd name="T75" fmla="*/ 923 h 1202"/>
                  <a:gd name="T76" fmla="*/ 60 w 1200"/>
                  <a:gd name="T77" fmla="*/ 865 h 1202"/>
                  <a:gd name="T78" fmla="*/ 35 w 1200"/>
                  <a:gd name="T79" fmla="*/ 804 h 1202"/>
                  <a:gd name="T80" fmla="*/ 15 w 1200"/>
                  <a:gd name="T81" fmla="*/ 739 h 1202"/>
                  <a:gd name="T82" fmla="*/ 4 w 1200"/>
                  <a:gd name="T83" fmla="*/ 672 h 1202"/>
                  <a:gd name="T84" fmla="*/ 0 w 1200"/>
                  <a:gd name="T85" fmla="*/ 601 h 1202"/>
                  <a:gd name="T86" fmla="*/ 4 w 1200"/>
                  <a:gd name="T87" fmla="*/ 531 h 1202"/>
                  <a:gd name="T88" fmla="*/ 15 w 1200"/>
                  <a:gd name="T89" fmla="*/ 463 h 1202"/>
                  <a:gd name="T90" fmla="*/ 35 w 1200"/>
                  <a:gd name="T91" fmla="*/ 398 h 1202"/>
                  <a:gd name="T92" fmla="*/ 60 w 1200"/>
                  <a:gd name="T93" fmla="*/ 337 h 1202"/>
                  <a:gd name="T94" fmla="*/ 93 w 1200"/>
                  <a:gd name="T95" fmla="*/ 280 h 1202"/>
                  <a:gd name="T96" fmla="*/ 131 w 1200"/>
                  <a:gd name="T97" fmla="*/ 226 h 1202"/>
                  <a:gd name="T98" fmla="*/ 176 w 1200"/>
                  <a:gd name="T99" fmla="*/ 177 h 1202"/>
                  <a:gd name="T100" fmla="*/ 224 w 1200"/>
                  <a:gd name="T101" fmla="*/ 132 h 1202"/>
                  <a:gd name="T102" fmla="*/ 279 w 1200"/>
                  <a:gd name="T103" fmla="*/ 93 h 1202"/>
                  <a:gd name="T104" fmla="*/ 337 w 1200"/>
                  <a:gd name="T105" fmla="*/ 61 h 1202"/>
                  <a:gd name="T106" fmla="*/ 397 w 1200"/>
                  <a:gd name="T107" fmla="*/ 36 h 1202"/>
                  <a:gd name="T108" fmla="*/ 462 w 1200"/>
                  <a:gd name="T109" fmla="*/ 16 h 1202"/>
                  <a:gd name="T110" fmla="*/ 530 w 1200"/>
                  <a:gd name="T111" fmla="*/ 5 h 1202"/>
                  <a:gd name="T112" fmla="*/ 599 w 1200"/>
                  <a:gd name="T113"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0" h="1202">
                    <a:moveTo>
                      <a:pt x="599" y="0"/>
                    </a:moveTo>
                    <a:lnTo>
                      <a:pt x="670" y="5"/>
                    </a:lnTo>
                    <a:lnTo>
                      <a:pt x="738" y="16"/>
                    </a:lnTo>
                    <a:lnTo>
                      <a:pt x="803" y="36"/>
                    </a:lnTo>
                    <a:lnTo>
                      <a:pt x="864" y="61"/>
                    </a:lnTo>
                    <a:lnTo>
                      <a:pt x="921" y="93"/>
                    </a:lnTo>
                    <a:lnTo>
                      <a:pt x="975" y="132"/>
                    </a:lnTo>
                    <a:lnTo>
                      <a:pt x="1024" y="177"/>
                    </a:lnTo>
                    <a:lnTo>
                      <a:pt x="1069" y="226"/>
                    </a:lnTo>
                    <a:lnTo>
                      <a:pt x="1107" y="280"/>
                    </a:lnTo>
                    <a:lnTo>
                      <a:pt x="1140" y="337"/>
                    </a:lnTo>
                    <a:lnTo>
                      <a:pt x="1165" y="398"/>
                    </a:lnTo>
                    <a:lnTo>
                      <a:pt x="1185" y="463"/>
                    </a:lnTo>
                    <a:lnTo>
                      <a:pt x="1196" y="531"/>
                    </a:lnTo>
                    <a:lnTo>
                      <a:pt x="1200" y="601"/>
                    </a:lnTo>
                    <a:lnTo>
                      <a:pt x="1196" y="672"/>
                    </a:lnTo>
                    <a:lnTo>
                      <a:pt x="1185" y="739"/>
                    </a:lnTo>
                    <a:lnTo>
                      <a:pt x="1165" y="804"/>
                    </a:lnTo>
                    <a:lnTo>
                      <a:pt x="1140" y="865"/>
                    </a:lnTo>
                    <a:lnTo>
                      <a:pt x="1107" y="923"/>
                    </a:lnTo>
                    <a:lnTo>
                      <a:pt x="1069" y="976"/>
                    </a:lnTo>
                    <a:lnTo>
                      <a:pt x="1024" y="1026"/>
                    </a:lnTo>
                    <a:lnTo>
                      <a:pt x="975" y="1071"/>
                    </a:lnTo>
                    <a:lnTo>
                      <a:pt x="921" y="1109"/>
                    </a:lnTo>
                    <a:lnTo>
                      <a:pt x="864" y="1141"/>
                    </a:lnTo>
                    <a:lnTo>
                      <a:pt x="803" y="1167"/>
                    </a:lnTo>
                    <a:lnTo>
                      <a:pt x="738" y="1186"/>
                    </a:lnTo>
                    <a:lnTo>
                      <a:pt x="670" y="1198"/>
                    </a:lnTo>
                    <a:lnTo>
                      <a:pt x="599" y="1202"/>
                    </a:lnTo>
                    <a:lnTo>
                      <a:pt x="530" y="1198"/>
                    </a:lnTo>
                    <a:lnTo>
                      <a:pt x="462" y="1186"/>
                    </a:lnTo>
                    <a:lnTo>
                      <a:pt x="397" y="1167"/>
                    </a:lnTo>
                    <a:lnTo>
                      <a:pt x="337" y="1141"/>
                    </a:lnTo>
                    <a:lnTo>
                      <a:pt x="279" y="1109"/>
                    </a:lnTo>
                    <a:lnTo>
                      <a:pt x="224" y="1071"/>
                    </a:lnTo>
                    <a:lnTo>
                      <a:pt x="176" y="1026"/>
                    </a:lnTo>
                    <a:lnTo>
                      <a:pt x="131" y="976"/>
                    </a:lnTo>
                    <a:lnTo>
                      <a:pt x="93" y="923"/>
                    </a:lnTo>
                    <a:lnTo>
                      <a:pt x="60" y="865"/>
                    </a:lnTo>
                    <a:lnTo>
                      <a:pt x="35" y="804"/>
                    </a:lnTo>
                    <a:lnTo>
                      <a:pt x="15" y="739"/>
                    </a:lnTo>
                    <a:lnTo>
                      <a:pt x="4" y="672"/>
                    </a:lnTo>
                    <a:lnTo>
                      <a:pt x="0" y="601"/>
                    </a:lnTo>
                    <a:lnTo>
                      <a:pt x="4" y="531"/>
                    </a:lnTo>
                    <a:lnTo>
                      <a:pt x="15" y="463"/>
                    </a:lnTo>
                    <a:lnTo>
                      <a:pt x="35" y="398"/>
                    </a:lnTo>
                    <a:lnTo>
                      <a:pt x="60" y="337"/>
                    </a:lnTo>
                    <a:lnTo>
                      <a:pt x="93" y="280"/>
                    </a:lnTo>
                    <a:lnTo>
                      <a:pt x="131" y="226"/>
                    </a:lnTo>
                    <a:lnTo>
                      <a:pt x="176" y="177"/>
                    </a:lnTo>
                    <a:lnTo>
                      <a:pt x="224" y="132"/>
                    </a:lnTo>
                    <a:lnTo>
                      <a:pt x="279" y="93"/>
                    </a:lnTo>
                    <a:lnTo>
                      <a:pt x="337" y="61"/>
                    </a:lnTo>
                    <a:lnTo>
                      <a:pt x="397" y="36"/>
                    </a:lnTo>
                    <a:lnTo>
                      <a:pt x="462" y="16"/>
                    </a:lnTo>
                    <a:lnTo>
                      <a:pt x="530" y="5"/>
                    </a:lnTo>
                    <a:lnTo>
                      <a:pt x="59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2000"/>
              </a:p>
            </p:txBody>
          </p:sp>
          <p:sp>
            <p:nvSpPr>
              <p:cNvPr id="122" name="Freeform 872">
                <a:extLst>
                  <a:ext uri="{FF2B5EF4-FFF2-40B4-BE49-F238E27FC236}">
                    <a16:creationId xmlns:a16="http://schemas.microsoft.com/office/drawing/2014/main" id="{F8084C0F-142B-0D49-A976-50225135582D}"/>
                  </a:ext>
                </a:extLst>
              </p:cNvPr>
              <p:cNvSpPr>
                <a:spLocks/>
              </p:cNvSpPr>
              <p:nvPr/>
            </p:nvSpPr>
            <p:spPr bwMode="auto">
              <a:xfrm>
                <a:off x="4414050" y="6245410"/>
                <a:ext cx="483298" cy="273565"/>
              </a:xfrm>
              <a:custGeom>
                <a:avLst/>
                <a:gdLst>
                  <a:gd name="T0" fmla="*/ 1112 w 2226"/>
                  <a:gd name="T1" fmla="*/ 0 h 1259"/>
                  <a:gd name="T2" fmla="*/ 1209 w 2226"/>
                  <a:gd name="T3" fmla="*/ 4 h 1259"/>
                  <a:gd name="T4" fmla="*/ 1303 w 2226"/>
                  <a:gd name="T5" fmla="*/ 15 h 1259"/>
                  <a:gd name="T6" fmla="*/ 1393 w 2226"/>
                  <a:gd name="T7" fmla="*/ 35 h 1259"/>
                  <a:gd name="T8" fmla="*/ 1482 w 2226"/>
                  <a:gd name="T9" fmla="*/ 62 h 1259"/>
                  <a:gd name="T10" fmla="*/ 1567 w 2226"/>
                  <a:gd name="T11" fmla="*/ 97 h 1259"/>
                  <a:gd name="T12" fmla="*/ 1648 w 2226"/>
                  <a:gd name="T13" fmla="*/ 136 h 1259"/>
                  <a:gd name="T14" fmla="*/ 1726 w 2226"/>
                  <a:gd name="T15" fmla="*/ 184 h 1259"/>
                  <a:gd name="T16" fmla="*/ 1799 w 2226"/>
                  <a:gd name="T17" fmla="*/ 237 h 1259"/>
                  <a:gd name="T18" fmla="*/ 1868 w 2226"/>
                  <a:gd name="T19" fmla="*/ 294 h 1259"/>
                  <a:gd name="T20" fmla="*/ 1932 w 2226"/>
                  <a:gd name="T21" fmla="*/ 359 h 1259"/>
                  <a:gd name="T22" fmla="*/ 1989 w 2226"/>
                  <a:gd name="T23" fmla="*/ 427 h 1259"/>
                  <a:gd name="T24" fmla="*/ 2043 w 2226"/>
                  <a:gd name="T25" fmla="*/ 500 h 1259"/>
                  <a:gd name="T26" fmla="*/ 2090 w 2226"/>
                  <a:gd name="T27" fmla="*/ 578 h 1259"/>
                  <a:gd name="T28" fmla="*/ 2130 w 2226"/>
                  <a:gd name="T29" fmla="*/ 660 h 1259"/>
                  <a:gd name="T30" fmla="*/ 2164 w 2226"/>
                  <a:gd name="T31" fmla="*/ 744 h 1259"/>
                  <a:gd name="T32" fmla="*/ 2191 w 2226"/>
                  <a:gd name="T33" fmla="*/ 833 h 1259"/>
                  <a:gd name="T34" fmla="*/ 2211 w 2226"/>
                  <a:gd name="T35" fmla="*/ 925 h 1259"/>
                  <a:gd name="T36" fmla="*/ 2223 w 2226"/>
                  <a:gd name="T37" fmla="*/ 1018 h 1259"/>
                  <a:gd name="T38" fmla="*/ 2226 w 2226"/>
                  <a:gd name="T39" fmla="*/ 1114 h 1259"/>
                  <a:gd name="T40" fmla="*/ 2223 w 2226"/>
                  <a:gd name="T41" fmla="*/ 1147 h 1259"/>
                  <a:gd name="T42" fmla="*/ 2212 w 2226"/>
                  <a:gd name="T43" fmla="*/ 1178 h 1259"/>
                  <a:gd name="T44" fmla="*/ 2195 w 2226"/>
                  <a:gd name="T45" fmla="*/ 1205 h 1259"/>
                  <a:gd name="T46" fmla="*/ 2173 w 2226"/>
                  <a:gd name="T47" fmla="*/ 1228 h 1259"/>
                  <a:gd name="T48" fmla="*/ 2146 w 2226"/>
                  <a:gd name="T49" fmla="*/ 1245 h 1259"/>
                  <a:gd name="T50" fmla="*/ 2115 w 2226"/>
                  <a:gd name="T51" fmla="*/ 1255 h 1259"/>
                  <a:gd name="T52" fmla="*/ 2082 w 2226"/>
                  <a:gd name="T53" fmla="*/ 1259 h 1259"/>
                  <a:gd name="T54" fmla="*/ 144 w 2226"/>
                  <a:gd name="T55" fmla="*/ 1259 h 1259"/>
                  <a:gd name="T56" fmla="*/ 111 w 2226"/>
                  <a:gd name="T57" fmla="*/ 1255 h 1259"/>
                  <a:gd name="T58" fmla="*/ 80 w 2226"/>
                  <a:gd name="T59" fmla="*/ 1245 h 1259"/>
                  <a:gd name="T60" fmla="*/ 53 w 2226"/>
                  <a:gd name="T61" fmla="*/ 1228 h 1259"/>
                  <a:gd name="T62" fmla="*/ 31 w 2226"/>
                  <a:gd name="T63" fmla="*/ 1205 h 1259"/>
                  <a:gd name="T64" fmla="*/ 14 w 2226"/>
                  <a:gd name="T65" fmla="*/ 1178 h 1259"/>
                  <a:gd name="T66" fmla="*/ 3 w 2226"/>
                  <a:gd name="T67" fmla="*/ 1147 h 1259"/>
                  <a:gd name="T68" fmla="*/ 0 w 2226"/>
                  <a:gd name="T69" fmla="*/ 1114 h 1259"/>
                  <a:gd name="T70" fmla="*/ 3 w 2226"/>
                  <a:gd name="T71" fmla="*/ 1018 h 1259"/>
                  <a:gd name="T72" fmla="*/ 15 w 2226"/>
                  <a:gd name="T73" fmla="*/ 925 h 1259"/>
                  <a:gd name="T74" fmla="*/ 35 w 2226"/>
                  <a:gd name="T75" fmla="*/ 833 h 1259"/>
                  <a:gd name="T76" fmla="*/ 62 w 2226"/>
                  <a:gd name="T77" fmla="*/ 744 h 1259"/>
                  <a:gd name="T78" fmla="*/ 96 w 2226"/>
                  <a:gd name="T79" fmla="*/ 660 h 1259"/>
                  <a:gd name="T80" fmla="*/ 137 w 2226"/>
                  <a:gd name="T81" fmla="*/ 578 h 1259"/>
                  <a:gd name="T82" fmla="*/ 183 w 2226"/>
                  <a:gd name="T83" fmla="*/ 500 h 1259"/>
                  <a:gd name="T84" fmla="*/ 237 w 2226"/>
                  <a:gd name="T85" fmla="*/ 427 h 1259"/>
                  <a:gd name="T86" fmla="*/ 294 w 2226"/>
                  <a:gd name="T87" fmla="*/ 359 h 1259"/>
                  <a:gd name="T88" fmla="*/ 358 w 2226"/>
                  <a:gd name="T89" fmla="*/ 294 h 1259"/>
                  <a:gd name="T90" fmla="*/ 427 w 2226"/>
                  <a:gd name="T91" fmla="*/ 237 h 1259"/>
                  <a:gd name="T92" fmla="*/ 500 w 2226"/>
                  <a:gd name="T93" fmla="*/ 184 h 1259"/>
                  <a:gd name="T94" fmla="*/ 578 w 2226"/>
                  <a:gd name="T95" fmla="*/ 136 h 1259"/>
                  <a:gd name="T96" fmla="*/ 659 w 2226"/>
                  <a:gd name="T97" fmla="*/ 97 h 1259"/>
                  <a:gd name="T98" fmla="*/ 744 w 2226"/>
                  <a:gd name="T99" fmla="*/ 62 h 1259"/>
                  <a:gd name="T100" fmla="*/ 833 w 2226"/>
                  <a:gd name="T101" fmla="*/ 35 h 1259"/>
                  <a:gd name="T102" fmla="*/ 923 w 2226"/>
                  <a:gd name="T103" fmla="*/ 15 h 1259"/>
                  <a:gd name="T104" fmla="*/ 1017 w 2226"/>
                  <a:gd name="T105" fmla="*/ 4 h 1259"/>
                  <a:gd name="T106" fmla="*/ 1112 w 2226"/>
                  <a:gd name="T107"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6" h="1259">
                    <a:moveTo>
                      <a:pt x="1112" y="0"/>
                    </a:moveTo>
                    <a:lnTo>
                      <a:pt x="1209" y="4"/>
                    </a:lnTo>
                    <a:lnTo>
                      <a:pt x="1303" y="15"/>
                    </a:lnTo>
                    <a:lnTo>
                      <a:pt x="1393" y="35"/>
                    </a:lnTo>
                    <a:lnTo>
                      <a:pt x="1482" y="62"/>
                    </a:lnTo>
                    <a:lnTo>
                      <a:pt x="1567" y="97"/>
                    </a:lnTo>
                    <a:lnTo>
                      <a:pt x="1648" y="136"/>
                    </a:lnTo>
                    <a:lnTo>
                      <a:pt x="1726" y="184"/>
                    </a:lnTo>
                    <a:lnTo>
                      <a:pt x="1799" y="237"/>
                    </a:lnTo>
                    <a:lnTo>
                      <a:pt x="1868" y="294"/>
                    </a:lnTo>
                    <a:lnTo>
                      <a:pt x="1932" y="359"/>
                    </a:lnTo>
                    <a:lnTo>
                      <a:pt x="1989" y="427"/>
                    </a:lnTo>
                    <a:lnTo>
                      <a:pt x="2043" y="500"/>
                    </a:lnTo>
                    <a:lnTo>
                      <a:pt x="2090" y="578"/>
                    </a:lnTo>
                    <a:lnTo>
                      <a:pt x="2130" y="660"/>
                    </a:lnTo>
                    <a:lnTo>
                      <a:pt x="2164" y="744"/>
                    </a:lnTo>
                    <a:lnTo>
                      <a:pt x="2191" y="833"/>
                    </a:lnTo>
                    <a:lnTo>
                      <a:pt x="2211" y="925"/>
                    </a:lnTo>
                    <a:lnTo>
                      <a:pt x="2223" y="1018"/>
                    </a:lnTo>
                    <a:lnTo>
                      <a:pt x="2226" y="1114"/>
                    </a:lnTo>
                    <a:lnTo>
                      <a:pt x="2223" y="1147"/>
                    </a:lnTo>
                    <a:lnTo>
                      <a:pt x="2212" y="1178"/>
                    </a:lnTo>
                    <a:lnTo>
                      <a:pt x="2195" y="1205"/>
                    </a:lnTo>
                    <a:lnTo>
                      <a:pt x="2173" y="1228"/>
                    </a:lnTo>
                    <a:lnTo>
                      <a:pt x="2146" y="1245"/>
                    </a:lnTo>
                    <a:lnTo>
                      <a:pt x="2115" y="1255"/>
                    </a:lnTo>
                    <a:lnTo>
                      <a:pt x="2082" y="1259"/>
                    </a:lnTo>
                    <a:lnTo>
                      <a:pt x="144" y="1259"/>
                    </a:lnTo>
                    <a:lnTo>
                      <a:pt x="111" y="1255"/>
                    </a:lnTo>
                    <a:lnTo>
                      <a:pt x="80" y="1245"/>
                    </a:lnTo>
                    <a:lnTo>
                      <a:pt x="53" y="1228"/>
                    </a:lnTo>
                    <a:lnTo>
                      <a:pt x="31" y="1205"/>
                    </a:lnTo>
                    <a:lnTo>
                      <a:pt x="14" y="1178"/>
                    </a:lnTo>
                    <a:lnTo>
                      <a:pt x="3" y="1147"/>
                    </a:lnTo>
                    <a:lnTo>
                      <a:pt x="0" y="1114"/>
                    </a:lnTo>
                    <a:lnTo>
                      <a:pt x="3" y="1018"/>
                    </a:lnTo>
                    <a:lnTo>
                      <a:pt x="15" y="925"/>
                    </a:lnTo>
                    <a:lnTo>
                      <a:pt x="35" y="833"/>
                    </a:lnTo>
                    <a:lnTo>
                      <a:pt x="62" y="744"/>
                    </a:lnTo>
                    <a:lnTo>
                      <a:pt x="96" y="660"/>
                    </a:lnTo>
                    <a:lnTo>
                      <a:pt x="137" y="578"/>
                    </a:lnTo>
                    <a:lnTo>
                      <a:pt x="183" y="500"/>
                    </a:lnTo>
                    <a:lnTo>
                      <a:pt x="237" y="427"/>
                    </a:lnTo>
                    <a:lnTo>
                      <a:pt x="294" y="359"/>
                    </a:lnTo>
                    <a:lnTo>
                      <a:pt x="358" y="294"/>
                    </a:lnTo>
                    <a:lnTo>
                      <a:pt x="427" y="237"/>
                    </a:lnTo>
                    <a:lnTo>
                      <a:pt x="500" y="184"/>
                    </a:lnTo>
                    <a:lnTo>
                      <a:pt x="578" y="136"/>
                    </a:lnTo>
                    <a:lnTo>
                      <a:pt x="659" y="97"/>
                    </a:lnTo>
                    <a:lnTo>
                      <a:pt x="744" y="62"/>
                    </a:lnTo>
                    <a:lnTo>
                      <a:pt x="833" y="35"/>
                    </a:lnTo>
                    <a:lnTo>
                      <a:pt x="923" y="15"/>
                    </a:lnTo>
                    <a:lnTo>
                      <a:pt x="1017" y="4"/>
                    </a:lnTo>
                    <a:lnTo>
                      <a:pt x="11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2000"/>
              </a:p>
            </p:txBody>
          </p:sp>
        </p:grpSp>
        <p:sp>
          <p:nvSpPr>
            <p:cNvPr id="106" name="Freeform 40">
              <a:extLst>
                <a:ext uri="{FF2B5EF4-FFF2-40B4-BE49-F238E27FC236}">
                  <a16:creationId xmlns:a16="http://schemas.microsoft.com/office/drawing/2014/main" id="{350DDE01-0C43-E949-9843-568F9CF1B77B}"/>
                </a:ext>
              </a:extLst>
            </p:cNvPr>
            <p:cNvSpPr>
              <a:spLocks noEditPoints="1"/>
            </p:cNvSpPr>
            <p:nvPr/>
          </p:nvSpPr>
          <p:spPr bwMode="auto">
            <a:xfrm>
              <a:off x="6117224" y="3594635"/>
              <a:ext cx="779680" cy="870719"/>
            </a:xfrm>
            <a:custGeom>
              <a:avLst/>
              <a:gdLst>
                <a:gd name="T0" fmla="*/ 2212 w 3006"/>
                <a:gd name="T1" fmla="*/ 2620 h 3357"/>
                <a:gd name="T2" fmla="*/ 2150 w 3006"/>
                <a:gd name="T3" fmla="*/ 2656 h 3357"/>
                <a:gd name="T4" fmla="*/ 1569 w 3006"/>
                <a:gd name="T5" fmla="*/ 2742 h 3357"/>
                <a:gd name="T6" fmla="*/ 1775 w 3006"/>
                <a:gd name="T7" fmla="*/ 2796 h 3357"/>
                <a:gd name="T8" fmla="*/ 1989 w 3006"/>
                <a:gd name="T9" fmla="*/ 2777 h 3357"/>
                <a:gd name="T10" fmla="*/ 2183 w 3006"/>
                <a:gd name="T11" fmla="*/ 2688 h 3357"/>
                <a:gd name="T12" fmla="*/ 2340 w 3006"/>
                <a:gd name="T13" fmla="*/ 2527 h 3357"/>
                <a:gd name="T14" fmla="*/ 2430 w 3006"/>
                <a:gd name="T15" fmla="*/ 2320 h 3357"/>
                <a:gd name="T16" fmla="*/ 2441 w 3006"/>
                <a:gd name="T17" fmla="*/ 2098 h 3357"/>
                <a:gd name="T18" fmla="*/ 2370 w 3006"/>
                <a:gd name="T19" fmla="*/ 1885 h 3357"/>
                <a:gd name="T20" fmla="*/ 2244 w 3006"/>
                <a:gd name="T21" fmla="*/ 1726 h 3357"/>
                <a:gd name="T22" fmla="*/ 1721 w 3006"/>
                <a:gd name="T23" fmla="*/ 1574 h 3357"/>
                <a:gd name="T24" fmla="*/ 1521 w 3006"/>
                <a:gd name="T25" fmla="*/ 1647 h 3357"/>
                <a:gd name="T26" fmla="*/ 1354 w 3006"/>
                <a:gd name="T27" fmla="*/ 1787 h 3357"/>
                <a:gd name="T28" fmla="*/ 1719 w 3006"/>
                <a:gd name="T29" fmla="*/ 1880 h 3357"/>
                <a:gd name="T30" fmla="*/ 1770 w 3006"/>
                <a:gd name="T31" fmla="*/ 1931 h 3357"/>
                <a:gd name="T32" fmla="*/ 1751 w 3006"/>
                <a:gd name="T33" fmla="*/ 2002 h 3357"/>
                <a:gd name="T34" fmla="*/ 1232 w 3006"/>
                <a:gd name="T35" fmla="*/ 2023 h 3357"/>
                <a:gd name="T36" fmla="*/ 1215 w 3006"/>
                <a:gd name="T37" fmla="*/ 2245 h 3357"/>
                <a:gd name="T38" fmla="*/ 1278 w 3006"/>
                <a:gd name="T39" fmla="*/ 2461 h 3357"/>
                <a:gd name="T40" fmla="*/ 2030 w 3006"/>
                <a:gd name="T41" fmla="*/ 1599 h 3357"/>
                <a:gd name="T42" fmla="*/ 1829 w 3006"/>
                <a:gd name="T43" fmla="*/ 1565 h 3357"/>
                <a:gd name="T44" fmla="*/ 1582 w 3006"/>
                <a:gd name="T45" fmla="*/ 372 h 3357"/>
                <a:gd name="T46" fmla="*/ 997 w 3006"/>
                <a:gd name="T47" fmla="*/ 2256 h 3357"/>
                <a:gd name="T48" fmla="*/ 1015 w 3006"/>
                <a:gd name="T49" fmla="*/ 1988 h 3357"/>
                <a:gd name="T50" fmla="*/ 389 w 3006"/>
                <a:gd name="T51" fmla="*/ 1856 h 3357"/>
                <a:gd name="T52" fmla="*/ 338 w 3006"/>
                <a:gd name="T53" fmla="*/ 1806 h 3357"/>
                <a:gd name="T54" fmla="*/ 356 w 3006"/>
                <a:gd name="T55" fmla="*/ 1735 h 3357"/>
                <a:gd name="T56" fmla="*/ 1136 w 3006"/>
                <a:gd name="T57" fmla="*/ 1714 h 3357"/>
                <a:gd name="T58" fmla="*/ 1283 w 3006"/>
                <a:gd name="T59" fmla="*/ 1549 h 3357"/>
                <a:gd name="T60" fmla="*/ 372 w 3006"/>
                <a:gd name="T61" fmla="*/ 1501 h 3357"/>
                <a:gd name="T62" fmla="*/ 335 w 3006"/>
                <a:gd name="T63" fmla="*/ 1437 h 3357"/>
                <a:gd name="T64" fmla="*/ 372 w 3006"/>
                <a:gd name="T65" fmla="*/ 1375 h 3357"/>
                <a:gd name="T66" fmla="*/ 1712 w 3006"/>
                <a:gd name="T67" fmla="*/ 1354 h 3357"/>
                <a:gd name="T68" fmla="*/ 1899 w 3006"/>
                <a:gd name="T69" fmla="*/ 752 h 3357"/>
                <a:gd name="T70" fmla="*/ 1405 w 3006"/>
                <a:gd name="T71" fmla="*/ 727 h 3357"/>
                <a:gd name="T72" fmla="*/ 1364 w 3006"/>
                <a:gd name="T73" fmla="*/ 642 h 3357"/>
                <a:gd name="T74" fmla="*/ 1473 w 3006"/>
                <a:gd name="T75" fmla="*/ 0 h 3357"/>
                <a:gd name="T76" fmla="*/ 1551 w 3006"/>
                <a:gd name="T77" fmla="*/ 32 h 3357"/>
                <a:gd name="T78" fmla="*/ 2115 w 3006"/>
                <a:gd name="T79" fmla="*/ 621 h 3357"/>
                <a:gd name="T80" fmla="*/ 2227 w 3006"/>
                <a:gd name="T81" fmla="*/ 1446 h 3357"/>
                <a:gd name="T82" fmla="*/ 2420 w 3006"/>
                <a:gd name="T83" fmla="*/ 1592 h 3357"/>
                <a:gd name="T84" fmla="*/ 2573 w 3006"/>
                <a:gd name="T85" fmla="*/ 1800 h 3357"/>
                <a:gd name="T86" fmla="*/ 2653 w 3006"/>
                <a:gd name="T87" fmla="*/ 2037 h 3357"/>
                <a:gd name="T88" fmla="*/ 2658 w 3006"/>
                <a:gd name="T89" fmla="*/ 2285 h 3357"/>
                <a:gd name="T90" fmla="*/ 2591 w 3006"/>
                <a:gd name="T91" fmla="*/ 2525 h 3357"/>
                <a:gd name="T92" fmla="*/ 2973 w 3006"/>
                <a:gd name="T93" fmla="*/ 3171 h 3357"/>
                <a:gd name="T94" fmla="*/ 3006 w 3006"/>
                <a:gd name="T95" fmla="*/ 3247 h 3357"/>
                <a:gd name="T96" fmla="*/ 2973 w 3006"/>
                <a:gd name="T97" fmla="*/ 3325 h 3357"/>
                <a:gd name="T98" fmla="*/ 2896 w 3006"/>
                <a:gd name="T99" fmla="*/ 3357 h 3357"/>
                <a:gd name="T100" fmla="*/ 2820 w 3006"/>
                <a:gd name="T101" fmla="*/ 3325 h 3357"/>
                <a:gd name="T102" fmla="*/ 2162 w 3006"/>
                <a:gd name="T103" fmla="*/ 2948 h 3357"/>
                <a:gd name="T104" fmla="*/ 1898 w 3006"/>
                <a:gd name="T105" fmla="*/ 3014 h 3357"/>
                <a:gd name="T106" fmla="*/ 1633 w 3006"/>
                <a:gd name="T107" fmla="*/ 2994 h 3357"/>
                <a:gd name="T108" fmla="*/ 1393 w 3006"/>
                <a:gd name="T109" fmla="*/ 2895 h 3357"/>
                <a:gd name="T110" fmla="*/ 1197 w 3006"/>
                <a:gd name="T111" fmla="*/ 2730 h 3357"/>
                <a:gd name="T112" fmla="*/ 1074 w 3006"/>
                <a:gd name="T113" fmla="*/ 2541 h 3357"/>
                <a:gd name="T114" fmla="*/ 41 w 3006"/>
                <a:gd name="T115" fmla="*/ 2517 h 3357"/>
                <a:gd name="T116" fmla="*/ 0 w 3006"/>
                <a:gd name="T117" fmla="*/ 2432 h 3357"/>
                <a:gd name="T118" fmla="*/ 25 w 3006"/>
                <a:gd name="T119" fmla="*/ 41 h 3357"/>
                <a:gd name="T120" fmla="*/ 110 w 3006"/>
                <a:gd name="T121" fmla="*/ 0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06" h="3357">
                  <a:moveTo>
                    <a:pt x="2222" y="1707"/>
                  </a:moveTo>
                  <a:lnTo>
                    <a:pt x="2222" y="2584"/>
                  </a:lnTo>
                  <a:lnTo>
                    <a:pt x="2220" y="2603"/>
                  </a:lnTo>
                  <a:lnTo>
                    <a:pt x="2212" y="2620"/>
                  </a:lnTo>
                  <a:lnTo>
                    <a:pt x="2201" y="2635"/>
                  </a:lnTo>
                  <a:lnTo>
                    <a:pt x="2187" y="2646"/>
                  </a:lnTo>
                  <a:lnTo>
                    <a:pt x="2169" y="2653"/>
                  </a:lnTo>
                  <a:lnTo>
                    <a:pt x="2150" y="2656"/>
                  </a:lnTo>
                  <a:lnTo>
                    <a:pt x="1435" y="2656"/>
                  </a:lnTo>
                  <a:lnTo>
                    <a:pt x="1477" y="2689"/>
                  </a:lnTo>
                  <a:lnTo>
                    <a:pt x="1522" y="2718"/>
                  </a:lnTo>
                  <a:lnTo>
                    <a:pt x="1569" y="2742"/>
                  </a:lnTo>
                  <a:lnTo>
                    <a:pt x="1618" y="2762"/>
                  </a:lnTo>
                  <a:lnTo>
                    <a:pt x="1669" y="2778"/>
                  </a:lnTo>
                  <a:lnTo>
                    <a:pt x="1722" y="2789"/>
                  </a:lnTo>
                  <a:lnTo>
                    <a:pt x="1775" y="2796"/>
                  </a:lnTo>
                  <a:lnTo>
                    <a:pt x="1829" y="2798"/>
                  </a:lnTo>
                  <a:lnTo>
                    <a:pt x="1883" y="2796"/>
                  </a:lnTo>
                  <a:lnTo>
                    <a:pt x="1937" y="2789"/>
                  </a:lnTo>
                  <a:lnTo>
                    <a:pt x="1989" y="2777"/>
                  </a:lnTo>
                  <a:lnTo>
                    <a:pt x="2040" y="2762"/>
                  </a:lnTo>
                  <a:lnTo>
                    <a:pt x="2089" y="2741"/>
                  </a:lnTo>
                  <a:lnTo>
                    <a:pt x="2137" y="2717"/>
                  </a:lnTo>
                  <a:lnTo>
                    <a:pt x="2183" y="2688"/>
                  </a:lnTo>
                  <a:lnTo>
                    <a:pt x="2226" y="2654"/>
                  </a:lnTo>
                  <a:lnTo>
                    <a:pt x="2265" y="2617"/>
                  </a:lnTo>
                  <a:lnTo>
                    <a:pt x="2305" y="2573"/>
                  </a:lnTo>
                  <a:lnTo>
                    <a:pt x="2340" y="2527"/>
                  </a:lnTo>
                  <a:lnTo>
                    <a:pt x="2370" y="2478"/>
                  </a:lnTo>
                  <a:lnTo>
                    <a:pt x="2396" y="2427"/>
                  </a:lnTo>
                  <a:lnTo>
                    <a:pt x="2415" y="2374"/>
                  </a:lnTo>
                  <a:lnTo>
                    <a:pt x="2430" y="2320"/>
                  </a:lnTo>
                  <a:lnTo>
                    <a:pt x="2441" y="2265"/>
                  </a:lnTo>
                  <a:lnTo>
                    <a:pt x="2446" y="2209"/>
                  </a:lnTo>
                  <a:lnTo>
                    <a:pt x="2446" y="2154"/>
                  </a:lnTo>
                  <a:lnTo>
                    <a:pt x="2441" y="2098"/>
                  </a:lnTo>
                  <a:lnTo>
                    <a:pt x="2430" y="2044"/>
                  </a:lnTo>
                  <a:lnTo>
                    <a:pt x="2415" y="1989"/>
                  </a:lnTo>
                  <a:lnTo>
                    <a:pt x="2396" y="1936"/>
                  </a:lnTo>
                  <a:lnTo>
                    <a:pt x="2370" y="1885"/>
                  </a:lnTo>
                  <a:lnTo>
                    <a:pt x="2340" y="1836"/>
                  </a:lnTo>
                  <a:lnTo>
                    <a:pt x="2305" y="1789"/>
                  </a:lnTo>
                  <a:lnTo>
                    <a:pt x="2265" y="1746"/>
                  </a:lnTo>
                  <a:lnTo>
                    <a:pt x="2244" y="1726"/>
                  </a:lnTo>
                  <a:lnTo>
                    <a:pt x="2222" y="1707"/>
                  </a:lnTo>
                  <a:close/>
                  <a:moveTo>
                    <a:pt x="1829" y="1565"/>
                  </a:moveTo>
                  <a:lnTo>
                    <a:pt x="1774" y="1567"/>
                  </a:lnTo>
                  <a:lnTo>
                    <a:pt x="1721" y="1574"/>
                  </a:lnTo>
                  <a:lnTo>
                    <a:pt x="1668" y="1585"/>
                  </a:lnTo>
                  <a:lnTo>
                    <a:pt x="1617" y="1602"/>
                  </a:lnTo>
                  <a:lnTo>
                    <a:pt x="1568" y="1622"/>
                  </a:lnTo>
                  <a:lnTo>
                    <a:pt x="1521" y="1647"/>
                  </a:lnTo>
                  <a:lnTo>
                    <a:pt x="1475" y="1675"/>
                  </a:lnTo>
                  <a:lnTo>
                    <a:pt x="1432" y="1708"/>
                  </a:lnTo>
                  <a:lnTo>
                    <a:pt x="1392" y="1746"/>
                  </a:lnTo>
                  <a:lnTo>
                    <a:pt x="1354" y="1787"/>
                  </a:lnTo>
                  <a:lnTo>
                    <a:pt x="1320" y="1831"/>
                  </a:lnTo>
                  <a:lnTo>
                    <a:pt x="1291" y="1878"/>
                  </a:lnTo>
                  <a:lnTo>
                    <a:pt x="1700" y="1878"/>
                  </a:lnTo>
                  <a:lnTo>
                    <a:pt x="1719" y="1880"/>
                  </a:lnTo>
                  <a:lnTo>
                    <a:pt x="1736" y="1887"/>
                  </a:lnTo>
                  <a:lnTo>
                    <a:pt x="1751" y="1899"/>
                  </a:lnTo>
                  <a:lnTo>
                    <a:pt x="1763" y="1914"/>
                  </a:lnTo>
                  <a:lnTo>
                    <a:pt x="1770" y="1931"/>
                  </a:lnTo>
                  <a:lnTo>
                    <a:pt x="1773" y="1951"/>
                  </a:lnTo>
                  <a:lnTo>
                    <a:pt x="1770" y="1970"/>
                  </a:lnTo>
                  <a:lnTo>
                    <a:pt x="1763" y="1987"/>
                  </a:lnTo>
                  <a:lnTo>
                    <a:pt x="1751" y="2002"/>
                  </a:lnTo>
                  <a:lnTo>
                    <a:pt x="1736" y="2013"/>
                  </a:lnTo>
                  <a:lnTo>
                    <a:pt x="1719" y="2020"/>
                  </a:lnTo>
                  <a:lnTo>
                    <a:pt x="1700" y="2023"/>
                  </a:lnTo>
                  <a:lnTo>
                    <a:pt x="1232" y="2023"/>
                  </a:lnTo>
                  <a:lnTo>
                    <a:pt x="1220" y="2078"/>
                  </a:lnTo>
                  <a:lnTo>
                    <a:pt x="1214" y="2134"/>
                  </a:lnTo>
                  <a:lnTo>
                    <a:pt x="1212" y="2190"/>
                  </a:lnTo>
                  <a:lnTo>
                    <a:pt x="1215" y="2245"/>
                  </a:lnTo>
                  <a:lnTo>
                    <a:pt x="1223" y="2300"/>
                  </a:lnTo>
                  <a:lnTo>
                    <a:pt x="1236" y="2356"/>
                  </a:lnTo>
                  <a:lnTo>
                    <a:pt x="1255" y="2409"/>
                  </a:lnTo>
                  <a:lnTo>
                    <a:pt x="1278" y="2461"/>
                  </a:lnTo>
                  <a:lnTo>
                    <a:pt x="1307" y="2511"/>
                  </a:lnTo>
                  <a:lnTo>
                    <a:pt x="2077" y="2511"/>
                  </a:lnTo>
                  <a:lnTo>
                    <a:pt x="2077" y="1617"/>
                  </a:lnTo>
                  <a:lnTo>
                    <a:pt x="2030" y="1599"/>
                  </a:lnTo>
                  <a:lnTo>
                    <a:pt x="1981" y="1583"/>
                  </a:lnTo>
                  <a:lnTo>
                    <a:pt x="1932" y="1573"/>
                  </a:lnTo>
                  <a:lnTo>
                    <a:pt x="1880" y="1567"/>
                  </a:lnTo>
                  <a:lnTo>
                    <a:pt x="1829" y="1565"/>
                  </a:lnTo>
                  <a:close/>
                  <a:moveTo>
                    <a:pt x="1582" y="372"/>
                  </a:moveTo>
                  <a:lnTo>
                    <a:pt x="1582" y="533"/>
                  </a:lnTo>
                  <a:lnTo>
                    <a:pt x="1744" y="533"/>
                  </a:lnTo>
                  <a:lnTo>
                    <a:pt x="1582" y="372"/>
                  </a:lnTo>
                  <a:close/>
                  <a:moveTo>
                    <a:pt x="219" y="218"/>
                  </a:moveTo>
                  <a:lnTo>
                    <a:pt x="219" y="2323"/>
                  </a:lnTo>
                  <a:lnTo>
                    <a:pt x="1005" y="2323"/>
                  </a:lnTo>
                  <a:lnTo>
                    <a:pt x="997" y="2256"/>
                  </a:lnTo>
                  <a:lnTo>
                    <a:pt x="992" y="2189"/>
                  </a:lnTo>
                  <a:lnTo>
                    <a:pt x="995" y="2121"/>
                  </a:lnTo>
                  <a:lnTo>
                    <a:pt x="1003" y="2055"/>
                  </a:lnTo>
                  <a:lnTo>
                    <a:pt x="1015" y="1988"/>
                  </a:lnTo>
                  <a:lnTo>
                    <a:pt x="1033" y="1923"/>
                  </a:lnTo>
                  <a:lnTo>
                    <a:pt x="1057" y="1860"/>
                  </a:lnTo>
                  <a:lnTo>
                    <a:pt x="409" y="1860"/>
                  </a:lnTo>
                  <a:lnTo>
                    <a:pt x="389" y="1856"/>
                  </a:lnTo>
                  <a:lnTo>
                    <a:pt x="372" y="1849"/>
                  </a:lnTo>
                  <a:lnTo>
                    <a:pt x="356" y="1838"/>
                  </a:lnTo>
                  <a:lnTo>
                    <a:pt x="345" y="1824"/>
                  </a:lnTo>
                  <a:lnTo>
                    <a:pt x="338" y="1806"/>
                  </a:lnTo>
                  <a:lnTo>
                    <a:pt x="335" y="1787"/>
                  </a:lnTo>
                  <a:lnTo>
                    <a:pt x="338" y="1767"/>
                  </a:lnTo>
                  <a:lnTo>
                    <a:pt x="345" y="1750"/>
                  </a:lnTo>
                  <a:lnTo>
                    <a:pt x="356" y="1735"/>
                  </a:lnTo>
                  <a:lnTo>
                    <a:pt x="372" y="1723"/>
                  </a:lnTo>
                  <a:lnTo>
                    <a:pt x="389" y="1716"/>
                  </a:lnTo>
                  <a:lnTo>
                    <a:pt x="409" y="1714"/>
                  </a:lnTo>
                  <a:lnTo>
                    <a:pt x="1136" y="1714"/>
                  </a:lnTo>
                  <a:lnTo>
                    <a:pt x="1167" y="1671"/>
                  </a:lnTo>
                  <a:lnTo>
                    <a:pt x="1200" y="1630"/>
                  </a:lnTo>
                  <a:lnTo>
                    <a:pt x="1237" y="1592"/>
                  </a:lnTo>
                  <a:lnTo>
                    <a:pt x="1283" y="1549"/>
                  </a:lnTo>
                  <a:lnTo>
                    <a:pt x="1331" y="1510"/>
                  </a:lnTo>
                  <a:lnTo>
                    <a:pt x="409" y="1510"/>
                  </a:lnTo>
                  <a:lnTo>
                    <a:pt x="389" y="1508"/>
                  </a:lnTo>
                  <a:lnTo>
                    <a:pt x="372" y="1501"/>
                  </a:lnTo>
                  <a:lnTo>
                    <a:pt x="356" y="1489"/>
                  </a:lnTo>
                  <a:lnTo>
                    <a:pt x="345" y="1474"/>
                  </a:lnTo>
                  <a:lnTo>
                    <a:pt x="338" y="1457"/>
                  </a:lnTo>
                  <a:lnTo>
                    <a:pt x="335" y="1437"/>
                  </a:lnTo>
                  <a:lnTo>
                    <a:pt x="338" y="1418"/>
                  </a:lnTo>
                  <a:lnTo>
                    <a:pt x="345" y="1400"/>
                  </a:lnTo>
                  <a:lnTo>
                    <a:pt x="356" y="1386"/>
                  </a:lnTo>
                  <a:lnTo>
                    <a:pt x="372" y="1375"/>
                  </a:lnTo>
                  <a:lnTo>
                    <a:pt x="389" y="1368"/>
                  </a:lnTo>
                  <a:lnTo>
                    <a:pt x="409" y="1365"/>
                  </a:lnTo>
                  <a:lnTo>
                    <a:pt x="1655" y="1365"/>
                  </a:lnTo>
                  <a:lnTo>
                    <a:pt x="1712" y="1354"/>
                  </a:lnTo>
                  <a:lnTo>
                    <a:pt x="1770" y="1348"/>
                  </a:lnTo>
                  <a:lnTo>
                    <a:pt x="1829" y="1346"/>
                  </a:lnTo>
                  <a:lnTo>
                    <a:pt x="1899" y="1349"/>
                  </a:lnTo>
                  <a:lnTo>
                    <a:pt x="1899" y="752"/>
                  </a:lnTo>
                  <a:lnTo>
                    <a:pt x="1473" y="752"/>
                  </a:lnTo>
                  <a:lnTo>
                    <a:pt x="1448" y="749"/>
                  </a:lnTo>
                  <a:lnTo>
                    <a:pt x="1426" y="741"/>
                  </a:lnTo>
                  <a:lnTo>
                    <a:pt x="1405" y="727"/>
                  </a:lnTo>
                  <a:lnTo>
                    <a:pt x="1388" y="711"/>
                  </a:lnTo>
                  <a:lnTo>
                    <a:pt x="1375" y="691"/>
                  </a:lnTo>
                  <a:lnTo>
                    <a:pt x="1367" y="668"/>
                  </a:lnTo>
                  <a:lnTo>
                    <a:pt x="1364" y="642"/>
                  </a:lnTo>
                  <a:lnTo>
                    <a:pt x="1364" y="218"/>
                  </a:lnTo>
                  <a:lnTo>
                    <a:pt x="219" y="218"/>
                  </a:lnTo>
                  <a:close/>
                  <a:moveTo>
                    <a:pt x="110" y="0"/>
                  </a:moveTo>
                  <a:lnTo>
                    <a:pt x="1473" y="0"/>
                  </a:lnTo>
                  <a:lnTo>
                    <a:pt x="1494" y="2"/>
                  </a:lnTo>
                  <a:lnTo>
                    <a:pt x="1515" y="8"/>
                  </a:lnTo>
                  <a:lnTo>
                    <a:pt x="1534" y="19"/>
                  </a:lnTo>
                  <a:lnTo>
                    <a:pt x="1551" y="32"/>
                  </a:lnTo>
                  <a:lnTo>
                    <a:pt x="2085" y="566"/>
                  </a:lnTo>
                  <a:lnTo>
                    <a:pt x="2099" y="582"/>
                  </a:lnTo>
                  <a:lnTo>
                    <a:pt x="2109" y="601"/>
                  </a:lnTo>
                  <a:lnTo>
                    <a:pt x="2115" y="621"/>
                  </a:lnTo>
                  <a:lnTo>
                    <a:pt x="2117" y="642"/>
                  </a:lnTo>
                  <a:lnTo>
                    <a:pt x="2117" y="1397"/>
                  </a:lnTo>
                  <a:lnTo>
                    <a:pt x="2172" y="1420"/>
                  </a:lnTo>
                  <a:lnTo>
                    <a:pt x="2227" y="1446"/>
                  </a:lnTo>
                  <a:lnTo>
                    <a:pt x="2278" y="1477"/>
                  </a:lnTo>
                  <a:lnTo>
                    <a:pt x="2328" y="1512"/>
                  </a:lnTo>
                  <a:lnTo>
                    <a:pt x="2375" y="1550"/>
                  </a:lnTo>
                  <a:lnTo>
                    <a:pt x="2420" y="1592"/>
                  </a:lnTo>
                  <a:lnTo>
                    <a:pt x="2465" y="1640"/>
                  </a:lnTo>
                  <a:lnTo>
                    <a:pt x="2505" y="1691"/>
                  </a:lnTo>
                  <a:lnTo>
                    <a:pt x="2541" y="1745"/>
                  </a:lnTo>
                  <a:lnTo>
                    <a:pt x="2573" y="1800"/>
                  </a:lnTo>
                  <a:lnTo>
                    <a:pt x="2599" y="1857"/>
                  </a:lnTo>
                  <a:lnTo>
                    <a:pt x="2622" y="1917"/>
                  </a:lnTo>
                  <a:lnTo>
                    <a:pt x="2639" y="1976"/>
                  </a:lnTo>
                  <a:lnTo>
                    <a:pt x="2653" y="2037"/>
                  </a:lnTo>
                  <a:lnTo>
                    <a:pt x="2661" y="2099"/>
                  </a:lnTo>
                  <a:lnTo>
                    <a:pt x="2664" y="2161"/>
                  </a:lnTo>
                  <a:lnTo>
                    <a:pt x="2664" y="2224"/>
                  </a:lnTo>
                  <a:lnTo>
                    <a:pt x="2658" y="2285"/>
                  </a:lnTo>
                  <a:lnTo>
                    <a:pt x="2649" y="2346"/>
                  </a:lnTo>
                  <a:lnTo>
                    <a:pt x="2634" y="2408"/>
                  </a:lnTo>
                  <a:lnTo>
                    <a:pt x="2615" y="2467"/>
                  </a:lnTo>
                  <a:lnTo>
                    <a:pt x="2591" y="2525"/>
                  </a:lnTo>
                  <a:lnTo>
                    <a:pt x="2563" y="2583"/>
                  </a:lnTo>
                  <a:lnTo>
                    <a:pt x="2530" y="2637"/>
                  </a:lnTo>
                  <a:lnTo>
                    <a:pt x="2492" y="2690"/>
                  </a:lnTo>
                  <a:lnTo>
                    <a:pt x="2973" y="3171"/>
                  </a:lnTo>
                  <a:lnTo>
                    <a:pt x="2988" y="3188"/>
                  </a:lnTo>
                  <a:lnTo>
                    <a:pt x="2998" y="3206"/>
                  </a:lnTo>
                  <a:lnTo>
                    <a:pt x="3004" y="3227"/>
                  </a:lnTo>
                  <a:lnTo>
                    <a:pt x="3006" y="3247"/>
                  </a:lnTo>
                  <a:lnTo>
                    <a:pt x="3004" y="3269"/>
                  </a:lnTo>
                  <a:lnTo>
                    <a:pt x="2998" y="3289"/>
                  </a:lnTo>
                  <a:lnTo>
                    <a:pt x="2988" y="3308"/>
                  </a:lnTo>
                  <a:lnTo>
                    <a:pt x="2973" y="3325"/>
                  </a:lnTo>
                  <a:lnTo>
                    <a:pt x="2957" y="3339"/>
                  </a:lnTo>
                  <a:lnTo>
                    <a:pt x="2937" y="3349"/>
                  </a:lnTo>
                  <a:lnTo>
                    <a:pt x="2917" y="3355"/>
                  </a:lnTo>
                  <a:lnTo>
                    <a:pt x="2896" y="3357"/>
                  </a:lnTo>
                  <a:lnTo>
                    <a:pt x="2876" y="3355"/>
                  </a:lnTo>
                  <a:lnTo>
                    <a:pt x="2855" y="3349"/>
                  </a:lnTo>
                  <a:lnTo>
                    <a:pt x="2836" y="3339"/>
                  </a:lnTo>
                  <a:lnTo>
                    <a:pt x="2820" y="3325"/>
                  </a:lnTo>
                  <a:lnTo>
                    <a:pt x="2338" y="2844"/>
                  </a:lnTo>
                  <a:lnTo>
                    <a:pt x="2282" y="2884"/>
                  </a:lnTo>
                  <a:lnTo>
                    <a:pt x="2223" y="2918"/>
                  </a:lnTo>
                  <a:lnTo>
                    <a:pt x="2162" y="2948"/>
                  </a:lnTo>
                  <a:lnTo>
                    <a:pt x="2099" y="2972"/>
                  </a:lnTo>
                  <a:lnTo>
                    <a:pt x="2033" y="2992"/>
                  </a:lnTo>
                  <a:lnTo>
                    <a:pt x="1966" y="3005"/>
                  </a:lnTo>
                  <a:lnTo>
                    <a:pt x="1898" y="3014"/>
                  </a:lnTo>
                  <a:lnTo>
                    <a:pt x="1829" y="3016"/>
                  </a:lnTo>
                  <a:lnTo>
                    <a:pt x="1763" y="3014"/>
                  </a:lnTo>
                  <a:lnTo>
                    <a:pt x="1697" y="3006"/>
                  </a:lnTo>
                  <a:lnTo>
                    <a:pt x="1633" y="2994"/>
                  </a:lnTo>
                  <a:lnTo>
                    <a:pt x="1570" y="2976"/>
                  </a:lnTo>
                  <a:lnTo>
                    <a:pt x="1509" y="2954"/>
                  </a:lnTo>
                  <a:lnTo>
                    <a:pt x="1449" y="2926"/>
                  </a:lnTo>
                  <a:lnTo>
                    <a:pt x="1393" y="2895"/>
                  </a:lnTo>
                  <a:lnTo>
                    <a:pt x="1339" y="2858"/>
                  </a:lnTo>
                  <a:lnTo>
                    <a:pt x="1286" y="2817"/>
                  </a:lnTo>
                  <a:lnTo>
                    <a:pt x="1237" y="2772"/>
                  </a:lnTo>
                  <a:lnTo>
                    <a:pt x="1197" y="2730"/>
                  </a:lnTo>
                  <a:lnTo>
                    <a:pt x="1161" y="2685"/>
                  </a:lnTo>
                  <a:lnTo>
                    <a:pt x="1129" y="2639"/>
                  </a:lnTo>
                  <a:lnTo>
                    <a:pt x="1100" y="2591"/>
                  </a:lnTo>
                  <a:lnTo>
                    <a:pt x="1074" y="2541"/>
                  </a:lnTo>
                  <a:lnTo>
                    <a:pt x="110" y="2541"/>
                  </a:lnTo>
                  <a:lnTo>
                    <a:pt x="85" y="2539"/>
                  </a:lnTo>
                  <a:lnTo>
                    <a:pt x="61" y="2530"/>
                  </a:lnTo>
                  <a:lnTo>
                    <a:pt x="41" y="2517"/>
                  </a:lnTo>
                  <a:lnTo>
                    <a:pt x="25" y="2500"/>
                  </a:lnTo>
                  <a:lnTo>
                    <a:pt x="11" y="2480"/>
                  </a:lnTo>
                  <a:lnTo>
                    <a:pt x="3" y="2457"/>
                  </a:lnTo>
                  <a:lnTo>
                    <a:pt x="0" y="2432"/>
                  </a:lnTo>
                  <a:lnTo>
                    <a:pt x="0" y="109"/>
                  </a:lnTo>
                  <a:lnTo>
                    <a:pt x="3" y="84"/>
                  </a:lnTo>
                  <a:lnTo>
                    <a:pt x="11" y="61"/>
                  </a:lnTo>
                  <a:lnTo>
                    <a:pt x="25" y="41"/>
                  </a:lnTo>
                  <a:lnTo>
                    <a:pt x="41" y="24"/>
                  </a:lnTo>
                  <a:lnTo>
                    <a:pt x="61" y="10"/>
                  </a:lnTo>
                  <a:lnTo>
                    <a:pt x="85" y="2"/>
                  </a:lnTo>
                  <a:lnTo>
                    <a:pt x="110"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2000" dirty="0"/>
            </a:p>
          </p:txBody>
        </p:sp>
        <p:sp>
          <p:nvSpPr>
            <p:cNvPr id="107" name="Oval 106">
              <a:extLst>
                <a:ext uri="{FF2B5EF4-FFF2-40B4-BE49-F238E27FC236}">
                  <a16:creationId xmlns:a16="http://schemas.microsoft.com/office/drawing/2014/main" id="{FA5F6404-6664-E840-B853-59C28CA40334}"/>
                </a:ext>
              </a:extLst>
            </p:cNvPr>
            <p:cNvSpPr/>
            <p:nvPr/>
          </p:nvSpPr>
          <p:spPr>
            <a:xfrm>
              <a:off x="6044269" y="4451071"/>
              <a:ext cx="805708" cy="805707"/>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800" b="1"/>
                <a:t>03</a:t>
              </a:r>
            </a:p>
          </p:txBody>
        </p:sp>
      </p:grpSp>
      <p:sp>
        <p:nvSpPr>
          <p:cNvPr id="58" name="Rectangle 57">
            <a:extLst>
              <a:ext uri="{FF2B5EF4-FFF2-40B4-BE49-F238E27FC236}">
                <a16:creationId xmlns:a16="http://schemas.microsoft.com/office/drawing/2014/main" id="{019BE8AE-501E-1F48-AC79-B8E01F54FFB4}"/>
              </a:ext>
            </a:extLst>
          </p:cNvPr>
          <p:cNvSpPr/>
          <p:nvPr>
            <p:custDataLst>
              <p:tags r:id="rId6"/>
            </p:custDataLst>
          </p:nvPr>
        </p:nvSpPr>
        <p:spPr>
          <a:xfrm>
            <a:off x="3633748" y="2443393"/>
            <a:ext cx="5609643" cy="584775"/>
          </a:xfrm>
          <a:prstGeom prst="rect">
            <a:avLst/>
          </a:prstGeom>
          <a:solidFill>
            <a:schemeClr val="accent5"/>
          </a:solidFill>
        </p:spPr>
        <p:txBody>
          <a:bodyPr wrap="square" rtlCol="0">
            <a:spAutoFit/>
          </a:bodyPr>
          <a:lstStyle/>
          <a:p>
            <a:pPr algn="ctr" rtl="0"/>
            <a:r>
              <a:rPr lang="fr" sz="3200" b="1" dirty="0">
                <a:solidFill>
                  <a:schemeClr val="bg1"/>
                </a:solidFill>
              </a:rPr>
              <a:t>Questions fermées/orientées</a:t>
            </a:r>
          </a:p>
        </p:txBody>
      </p:sp>
      <p:sp>
        <p:nvSpPr>
          <p:cNvPr id="127" name="Slide Number Placeholder 5">
            <a:extLst>
              <a:ext uri="{FF2B5EF4-FFF2-40B4-BE49-F238E27FC236}">
                <a16:creationId xmlns:a16="http://schemas.microsoft.com/office/drawing/2014/main" id="{69DFF7DE-B9E4-104C-801D-247B599B8D15}"/>
              </a:ext>
            </a:extLst>
          </p:cNvPr>
          <p:cNvSpPr txBox="1">
            <a:spLocks/>
          </p:cNvSpPr>
          <p:nvPr>
            <p:custDataLst>
              <p:tags r:id="rId7"/>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100" smtClean="0">
                <a:solidFill>
                  <a:schemeClr val="bg1"/>
                </a:solidFill>
              </a:rPr>
              <a:pPr>
                <a:defRPr/>
              </a:pPr>
              <a:t>32</a:t>
            </a:fld>
            <a:endParaRPr lang="en-US" altLang="en-US" sz="1100" dirty="0">
              <a:solidFill>
                <a:schemeClr val="bg1"/>
              </a:solidFill>
            </a:endParaRPr>
          </a:p>
        </p:txBody>
      </p:sp>
      <p:sp>
        <p:nvSpPr>
          <p:cNvPr id="61" name="Rounded Rectangle 60">
            <a:extLst>
              <a:ext uri="{FF2B5EF4-FFF2-40B4-BE49-F238E27FC236}">
                <a16:creationId xmlns:a16="http://schemas.microsoft.com/office/drawing/2014/main" id="{75CC4592-A4EC-084D-98E8-7537CF7A1DD0}"/>
              </a:ext>
            </a:extLst>
          </p:cNvPr>
          <p:cNvSpPr/>
          <p:nvPr>
            <p:custDataLst>
              <p:tags r:id="rId8"/>
            </p:custDataLst>
          </p:nvPr>
        </p:nvSpPr>
        <p:spPr>
          <a:xfrm>
            <a:off x="1466779" y="3717145"/>
            <a:ext cx="4608728" cy="2277999"/>
          </a:xfrm>
          <a:prstGeom prst="roundRect">
            <a:avLst>
              <a:gd name="adj" fmla="val 0"/>
            </a:avLst>
          </a:prstGeom>
          <a:noFill/>
        </p:spPr>
        <p:txBody>
          <a:bodyPr wrap="square" rtlCol="0" anchor="ctr" anchorCtr="0">
            <a:noAutofit/>
          </a:bodyPr>
          <a:lstStyle/>
          <a:p>
            <a:pPr rtl="0"/>
            <a:r>
              <a:rPr lang="fr" sz="2800" dirty="0"/>
              <a:t>Pouvez-vous confirmer vos déclarations selon lesquelles vous auriez quitté le pays X au mois d’août 2021 ?</a:t>
            </a:r>
          </a:p>
        </p:txBody>
      </p:sp>
      <p:grpSp>
        <p:nvGrpSpPr>
          <p:cNvPr id="4" name="Group 3">
            <a:extLst>
              <a:ext uri="{FF2B5EF4-FFF2-40B4-BE49-F238E27FC236}">
                <a16:creationId xmlns:a16="http://schemas.microsoft.com/office/drawing/2014/main" id="{2DADC841-4C97-3E4F-86C8-9B6B12DF28B7}"/>
              </a:ext>
            </a:extLst>
          </p:cNvPr>
          <p:cNvGrpSpPr/>
          <p:nvPr>
            <p:custDataLst>
              <p:tags r:id="rId9"/>
            </p:custDataLst>
          </p:nvPr>
        </p:nvGrpSpPr>
        <p:grpSpPr>
          <a:xfrm>
            <a:off x="680384" y="4140331"/>
            <a:ext cx="733467" cy="887726"/>
            <a:chOff x="-1166406" y="1274883"/>
            <a:chExt cx="968541" cy="1172240"/>
          </a:xfrm>
        </p:grpSpPr>
        <p:sp>
          <p:nvSpPr>
            <p:cNvPr id="117" name="Freeform 545">
              <a:extLst>
                <a:ext uri="{FF2B5EF4-FFF2-40B4-BE49-F238E27FC236}">
                  <a16:creationId xmlns:a16="http://schemas.microsoft.com/office/drawing/2014/main" id="{B6BA3FCC-D04C-2742-8C3F-4CFB9471C800}"/>
                </a:ext>
              </a:extLst>
            </p:cNvPr>
            <p:cNvSpPr>
              <a:spLocks/>
            </p:cNvSpPr>
            <p:nvPr/>
          </p:nvSpPr>
          <p:spPr bwMode="auto">
            <a:xfrm>
              <a:off x="-1166406" y="1274883"/>
              <a:ext cx="968541" cy="1172240"/>
            </a:xfrm>
            <a:custGeom>
              <a:avLst/>
              <a:gdLst>
                <a:gd name="T0" fmla="*/ 1351 w 2523"/>
                <a:gd name="T1" fmla="*/ 3 h 3058"/>
                <a:gd name="T2" fmla="*/ 1526 w 2523"/>
                <a:gd name="T3" fmla="*/ 28 h 3058"/>
                <a:gd name="T4" fmla="*/ 1692 w 2523"/>
                <a:gd name="T5" fmla="*/ 76 h 3058"/>
                <a:gd name="T6" fmla="*/ 1848 w 2523"/>
                <a:gd name="T7" fmla="*/ 145 h 3058"/>
                <a:gd name="T8" fmla="*/ 1992 w 2523"/>
                <a:gd name="T9" fmla="*/ 233 h 3058"/>
                <a:gd name="T10" fmla="*/ 2122 w 2523"/>
                <a:gd name="T11" fmla="*/ 340 h 3058"/>
                <a:gd name="T12" fmla="*/ 2238 w 2523"/>
                <a:gd name="T13" fmla="*/ 463 h 3058"/>
                <a:gd name="T14" fmla="*/ 2335 w 2523"/>
                <a:gd name="T15" fmla="*/ 600 h 3058"/>
                <a:gd name="T16" fmla="*/ 2415 w 2523"/>
                <a:gd name="T17" fmla="*/ 750 h 3058"/>
                <a:gd name="T18" fmla="*/ 2473 w 2523"/>
                <a:gd name="T19" fmla="*/ 912 h 3058"/>
                <a:gd name="T20" fmla="*/ 2509 w 2523"/>
                <a:gd name="T21" fmla="*/ 1083 h 3058"/>
                <a:gd name="T22" fmla="*/ 2523 w 2523"/>
                <a:gd name="T23" fmla="*/ 1261 h 3058"/>
                <a:gd name="T24" fmla="*/ 2509 w 2523"/>
                <a:gd name="T25" fmla="*/ 1443 h 3058"/>
                <a:gd name="T26" fmla="*/ 2471 w 2523"/>
                <a:gd name="T27" fmla="*/ 1617 h 3058"/>
                <a:gd name="T28" fmla="*/ 2410 w 2523"/>
                <a:gd name="T29" fmla="*/ 1781 h 3058"/>
                <a:gd name="T30" fmla="*/ 2328 w 2523"/>
                <a:gd name="T31" fmla="*/ 1934 h 3058"/>
                <a:gd name="T32" fmla="*/ 2226 w 2523"/>
                <a:gd name="T33" fmla="*/ 2073 h 3058"/>
                <a:gd name="T34" fmla="*/ 2107 w 2523"/>
                <a:gd name="T35" fmla="*/ 2196 h 3058"/>
                <a:gd name="T36" fmla="*/ 1245 w 2523"/>
                <a:gd name="T37" fmla="*/ 2521 h 3058"/>
                <a:gd name="T38" fmla="*/ 1069 w 2523"/>
                <a:gd name="T39" fmla="*/ 2507 h 3058"/>
                <a:gd name="T40" fmla="*/ 900 w 2523"/>
                <a:gd name="T41" fmla="*/ 2468 h 3058"/>
                <a:gd name="T42" fmla="*/ 741 w 2523"/>
                <a:gd name="T43" fmla="*/ 2409 h 3058"/>
                <a:gd name="T44" fmla="*/ 592 w 2523"/>
                <a:gd name="T45" fmla="*/ 2330 h 3058"/>
                <a:gd name="T46" fmla="*/ 457 w 2523"/>
                <a:gd name="T47" fmla="*/ 2231 h 3058"/>
                <a:gd name="T48" fmla="*/ 336 w 2523"/>
                <a:gd name="T49" fmla="*/ 2117 h 3058"/>
                <a:gd name="T50" fmla="*/ 230 w 2523"/>
                <a:gd name="T51" fmla="*/ 1987 h 3058"/>
                <a:gd name="T52" fmla="*/ 143 w 2523"/>
                <a:gd name="T53" fmla="*/ 1844 h 3058"/>
                <a:gd name="T54" fmla="*/ 75 w 2523"/>
                <a:gd name="T55" fmla="*/ 1688 h 3058"/>
                <a:gd name="T56" fmla="*/ 28 w 2523"/>
                <a:gd name="T57" fmla="*/ 1523 h 3058"/>
                <a:gd name="T58" fmla="*/ 3 w 2523"/>
                <a:gd name="T59" fmla="*/ 1350 h 3058"/>
                <a:gd name="T60" fmla="*/ 3 w 2523"/>
                <a:gd name="T61" fmla="*/ 1171 h 3058"/>
                <a:gd name="T62" fmla="*/ 28 w 2523"/>
                <a:gd name="T63" fmla="*/ 996 h 3058"/>
                <a:gd name="T64" fmla="*/ 76 w 2523"/>
                <a:gd name="T65" fmla="*/ 830 h 3058"/>
                <a:gd name="T66" fmla="*/ 145 w 2523"/>
                <a:gd name="T67" fmla="*/ 674 h 3058"/>
                <a:gd name="T68" fmla="*/ 233 w 2523"/>
                <a:gd name="T69" fmla="*/ 530 h 3058"/>
                <a:gd name="T70" fmla="*/ 340 w 2523"/>
                <a:gd name="T71" fmla="*/ 400 h 3058"/>
                <a:gd name="T72" fmla="*/ 463 w 2523"/>
                <a:gd name="T73" fmla="*/ 285 h 3058"/>
                <a:gd name="T74" fmla="*/ 601 w 2523"/>
                <a:gd name="T75" fmla="*/ 187 h 3058"/>
                <a:gd name="T76" fmla="*/ 750 w 2523"/>
                <a:gd name="T77" fmla="*/ 108 h 3058"/>
                <a:gd name="T78" fmla="*/ 912 w 2523"/>
                <a:gd name="T79" fmla="*/ 49 h 3058"/>
                <a:gd name="T80" fmla="*/ 1083 w 2523"/>
                <a:gd name="T81" fmla="*/ 13 h 3058"/>
                <a:gd name="T82" fmla="*/ 1261 w 2523"/>
                <a:gd name="T83" fmla="*/ 0 h 3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23" h="3058">
                  <a:moveTo>
                    <a:pt x="1261" y="0"/>
                  </a:moveTo>
                  <a:lnTo>
                    <a:pt x="1351" y="3"/>
                  </a:lnTo>
                  <a:lnTo>
                    <a:pt x="1440" y="13"/>
                  </a:lnTo>
                  <a:lnTo>
                    <a:pt x="1526" y="28"/>
                  </a:lnTo>
                  <a:lnTo>
                    <a:pt x="1611" y="49"/>
                  </a:lnTo>
                  <a:lnTo>
                    <a:pt x="1692" y="76"/>
                  </a:lnTo>
                  <a:lnTo>
                    <a:pt x="1771" y="108"/>
                  </a:lnTo>
                  <a:lnTo>
                    <a:pt x="1848" y="145"/>
                  </a:lnTo>
                  <a:lnTo>
                    <a:pt x="1921" y="187"/>
                  </a:lnTo>
                  <a:lnTo>
                    <a:pt x="1992" y="233"/>
                  </a:lnTo>
                  <a:lnTo>
                    <a:pt x="2059" y="285"/>
                  </a:lnTo>
                  <a:lnTo>
                    <a:pt x="2122" y="340"/>
                  </a:lnTo>
                  <a:lnTo>
                    <a:pt x="2182" y="400"/>
                  </a:lnTo>
                  <a:lnTo>
                    <a:pt x="2238" y="463"/>
                  </a:lnTo>
                  <a:lnTo>
                    <a:pt x="2288" y="530"/>
                  </a:lnTo>
                  <a:lnTo>
                    <a:pt x="2335" y="600"/>
                  </a:lnTo>
                  <a:lnTo>
                    <a:pt x="2377" y="674"/>
                  </a:lnTo>
                  <a:lnTo>
                    <a:pt x="2415" y="750"/>
                  </a:lnTo>
                  <a:lnTo>
                    <a:pt x="2447" y="830"/>
                  </a:lnTo>
                  <a:lnTo>
                    <a:pt x="2473" y="912"/>
                  </a:lnTo>
                  <a:lnTo>
                    <a:pt x="2495" y="996"/>
                  </a:lnTo>
                  <a:lnTo>
                    <a:pt x="2509" y="1083"/>
                  </a:lnTo>
                  <a:lnTo>
                    <a:pt x="2519" y="1171"/>
                  </a:lnTo>
                  <a:lnTo>
                    <a:pt x="2523" y="1261"/>
                  </a:lnTo>
                  <a:lnTo>
                    <a:pt x="2518" y="1352"/>
                  </a:lnTo>
                  <a:lnTo>
                    <a:pt x="2509" y="1443"/>
                  </a:lnTo>
                  <a:lnTo>
                    <a:pt x="2494" y="1532"/>
                  </a:lnTo>
                  <a:lnTo>
                    <a:pt x="2471" y="1617"/>
                  </a:lnTo>
                  <a:lnTo>
                    <a:pt x="2444" y="1701"/>
                  </a:lnTo>
                  <a:lnTo>
                    <a:pt x="2410" y="1781"/>
                  </a:lnTo>
                  <a:lnTo>
                    <a:pt x="2371" y="1859"/>
                  </a:lnTo>
                  <a:lnTo>
                    <a:pt x="2328" y="1934"/>
                  </a:lnTo>
                  <a:lnTo>
                    <a:pt x="2279" y="2005"/>
                  </a:lnTo>
                  <a:lnTo>
                    <a:pt x="2226" y="2073"/>
                  </a:lnTo>
                  <a:lnTo>
                    <a:pt x="2168" y="2137"/>
                  </a:lnTo>
                  <a:lnTo>
                    <a:pt x="2107" y="2196"/>
                  </a:lnTo>
                  <a:lnTo>
                    <a:pt x="1245" y="3058"/>
                  </a:lnTo>
                  <a:lnTo>
                    <a:pt x="1245" y="2521"/>
                  </a:lnTo>
                  <a:lnTo>
                    <a:pt x="1156" y="2517"/>
                  </a:lnTo>
                  <a:lnTo>
                    <a:pt x="1069" y="2507"/>
                  </a:lnTo>
                  <a:lnTo>
                    <a:pt x="984" y="2490"/>
                  </a:lnTo>
                  <a:lnTo>
                    <a:pt x="900" y="2468"/>
                  </a:lnTo>
                  <a:lnTo>
                    <a:pt x="819" y="2441"/>
                  </a:lnTo>
                  <a:lnTo>
                    <a:pt x="741" y="2409"/>
                  </a:lnTo>
                  <a:lnTo>
                    <a:pt x="665" y="2372"/>
                  </a:lnTo>
                  <a:lnTo>
                    <a:pt x="592" y="2330"/>
                  </a:lnTo>
                  <a:lnTo>
                    <a:pt x="522" y="2283"/>
                  </a:lnTo>
                  <a:lnTo>
                    <a:pt x="457" y="2231"/>
                  </a:lnTo>
                  <a:lnTo>
                    <a:pt x="394" y="2176"/>
                  </a:lnTo>
                  <a:lnTo>
                    <a:pt x="336" y="2117"/>
                  </a:lnTo>
                  <a:lnTo>
                    <a:pt x="281" y="2054"/>
                  </a:lnTo>
                  <a:lnTo>
                    <a:pt x="230" y="1987"/>
                  </a:lnTo>
                  <a:lnTo>
                    <a:pt x="184" y="1917"/>
                  </a:lnTo>
                  <a:lnTo>
                    <a:pt x="143" y="1844"/>
                  </a:lnTo>
                  <a:lnTo>
                    <a:pt x="107" y="1768"/>
                  </a:lnTo>
                  <a:lnTo>
                    <a:pt x="75" y="1688"/>
                  </a:lnTo>
                  <a:lnTo>
                    <a:pt x="49" y="1607"/>
                  </a:lnTo>
                  <a:lnTo>
                    <a:pt x="28" y="1523"/>
                  </a:lnTo>
                  <a:lnTo>
                    <a:pt x="12" y="1437"/>
                  </a:lnTo>
                  <a:lnTo>
                    <a:pt x="3" y="1350"/>
                  </a:lnTo>
                  <a:lnTo>
                    <a:pt x="0" y="1261"/>
                  </a:lnTo>
                  <a:lnTo>
                    <a:pt x="3" y="1171"/>
                  </a:lnTo>
                  <a:lnTo>
                    <a:pt x="12" y="1083"/>
                  </a:lnTo>
                  <a:lnTo>
                    <a:pt x="28" y="996"/>
                  </a:lnTo>
                  <a:lnTo>
                    <a:pt x="50" y="912"/>
                  </a:lnTo>
                  <a:lnTo>
                    <a:pt x="76" y="830"/>
                  </a:lnTo>
                  <a:lnTo>
                    <a:pt x="108" y="750"/>
                  </a:lnTo>
                  <a:lnTo>
                    <a:pt x="145" y="674"/>
                  </a:lnTo>
                  <a:lnTo>
                    <a:pt x="187" y="600"/>
                  </a:lnTo>
                  <a:lnTo>
                    <a:pt x="233" y="530"/>
                  </a:lnTo>
                  <a:lnTo>
                    <a:pt x="285" y="463"/>
                  </a:lnTo>
                  <a:lnTo>
                    <a:pt x="340" y="400"/>
                  </a:lnTo>
                  <a:lnTo>
                    <a:pt x="400" y="340"/>
                  </a:lnTo>
                  <a:lnTo>
                    <a:pt x="463" y="285"/>
                  </a:lnTo>
                  <a:lnTo>
                    <a:pt x="531" y="233"/>
                  </a:lnTo>
                  <a:lnTo>
                    <a:pt x="601" y="187"/>
                  </a:lnTo>
                  <a:lnTo>
                    <a:pt x="675" y="145"/>
                  </a:lnTo>
                  <a:lnTo>
                    <a:pt x="750" y="108"/>
                  </a:lnTo>
                  <a:lnTo>
                    <a:pt x="830" y="76"/>
                  </a:lnTo>
                  <a:lnTo>
                    <a:pt x="912" y="49"/>
                  </a:lnTo>
                  <a:lnTo>
                    <a:pt x="996" y="28"/>
                  </a:lnTo>
                  <a:lnTo>
                    <a:pt x="1083" y="13"/>
                  </a:lnTo>
                  <a:lnTo>
                    <a:pt x="1171" y="3"/>
                  </a:lnTo>
                  <a:lnTo>
                    <a:pt x="1261" y="0"/>
                  </a:lnTo>
                  <a:close/>
                </a:path>
              </a:pathLst>
            </a:custGeom>
            <a:solidFill>
              <a:schemeClr val="accent5"/>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2000" dirty="0"/>
            </a:p>
          </p:txBody>
        </p:sp>
        <p:sp>
          <p:nvSpPr>
            <p:cNvPr id="118" name="Shape 21998">
              <a:extLst>
                <a:ext uri="{FF2B5EF4-FFF2-40B4-BE49-F238E27FC236}">
                  <a16:creationId xmlns:a16="http://schemas.microsoft.com/office/drawing/2014/main" id="{9177B854-BB98-B045-BEAB-26075D943FDE}"/>
                </a:ext>
              </a:extLst>
            </p:cNvPr>
            <p:cNvSpPr/>
            <p:nvPr/>
          </p:nvSpPr>
          <p:spPr>
            <a:xfrm>
              <a:off x="-900091" y="1424785"/>
              <a:ext cx="435909" cy="660983"/>
            </a:xfrm>
            <a:custGeom>
              <a:avLst/>
              <a:gdLst/>
              <a:ahLst/>
              <a:cxnLst>
                <a:cxn ang="0">
                  <a:pos x="wd2" y="hd2"/>
                </a:cxn>
                <a:cxn ang="5400000">
                  <a:pos x="wd2" y="hd2"/>
                </a:cxn>
                <a:cxn ang="10800000">
                  <a:pos x="wd2" y="hd2"/>
                </a:cxn>
                <a:cxn ang="16200000">
                  <a:pos x="wd2" y="hd2"/>
                </a:cxn>
              </a:cxnLst>
              <a:rect l="0" t="0" r="r" b="b"/>
              <a:pathLst>
                <a:path w="21600" h="21600" extrusionOk="0">
                  <a:moveTo>
                    <a:pt x="10140" y="16815"/>
                  </a:moveTo>
                  <a:cubicBezTo>
                    <a:pt x="12128" y="16815"/>
                    <a:pt x="13766" y="17892"/>
                    <a:pt x="13766" y="19207"/>
                  </a:cubicBezTo>
                  <a:cubicBezTo>
                    <a:pt x="13766" y="20520"/>
                    <a:pt x="12128" y="21600"/>
                    <a:pt x="10140" y="21600"/>
                  </a:cubicBezTo>
                  <a:cubicBezTo>
                    <a:pt x="8145" y="21600"/>
                    <a:pt x="6507" y="20524"/>
                    <a:pt x="6507" y="19207"/>
                  </a:cubicBezTo>
                  <a:cubicBezTo>
                    <a:pt x="6507" y="17892"/>
                    <a:pt x="8145" y="16815"/>
                    <a:pt x="10140" y="16815"/>
                  </a:cubicBezTo>
                  <a:cubicBezTo>
                    <a:pt x="10140" y="16815"/>
                    <a:pt x="10140" y="16815"/>
                    <a:pt x="10140" y="16815"/>
                  </a:cubicBezTo>
                  <a:close/>
                  <a:moveTo>
                    <a:pt x="10359" y="0"/>
                  </a:moveTo>
                  <a:cubicBezTo>
                    <a:pt x="16025" y="0"/>
                    <a:pt x="21600" y="1722"/>
                    <a:pt x="21600" y="5836"/>
                  </a:cubicBezTo>
                  <a:cubicBezTo>
                    <a:pt x="21600" y="9633"/>
                    <a:pt x="15005" y="11093"/>
                    <a:pt x="13588" y="12463"/>
                  </a:cubicBezTo>
                  <a:cubicBezTo>
                    <a:pt x="12527" y="13486"/>
                    <a:pt x="12884" y="14918"/>
                    <a:pt x="9961" y="14918"/>
                  </a:cubicBezTo>
                  <a:cubicBezTo>
                    <a:pt x="8058" y="14918"/>
                    <a:pt x="7125" y="13896"/>
                    <a:pt x="7125" y="12964"/>
                  </a:cubicBezTo>
                  <a:cubicBezTo>
                    <a:pt x="7125" y="9485"/>
                    <a:pt x="14873" y="8698"/>
                    <a:pt x="14873" y="5836"/>
                  </a:cubicBezTo>
                  <a:cubicBezTo>
                    <a:pt x="14873" y="4262"/>
                    <a:pt x="13282" y="3327"/>
                    <a:pt x="10624" y="3327"/>
                  </a:cubicBezTo>
                  <a:cubicBezTo>
                    <a:pt x="4957" y="3327"/>
                    <a:pt x="7171" y="7181"/>
                    <a:pt x="2877" y="7181"/>
                  </a:cubicBezTo>
                  <a:cubicBezTo>
                    <a:pt x="1332" y="7181"/>
                    <a:pt x="0" y="6566"/>
                    <a:pt x="0" y="5399"/>
                  </a:cubicBezTo>
                  <a:cubicBezTo>
                    <a:pt x="0" y="2537"/>
                    <a:pt x="4957" y="0"/>
                    <a:pt x="10359" y="0"/>
                  </a:cubicBezTo>
                  <a:cubicBezTo>
                    <a:pt x="10359" y="0"/>
                    <a:pt x="10359" y="0"/>
                    <a:pt x="10359" y="0"/>
                  </a:cubicBezTo>
                  <a:close/>
                </a:path>
              </a:pathLst>
            </a:custGeom>
            <a:solidFill>
              <a:schemeClr val="bg1"/>
            </a:solidFill>
            <a:ln w="12700">
              <a:miter lim="400000"/>
            </a:ln>
            <a:effectLst/>
          </p:spPr>
          <p:txBody>
            <a:bodyPr lIns="14288" tIns="14288" rIns="14288" bIns="14288" rtlCol="0" anchor="ctr"/>
            <a:lstStyle/>
            <a:p>
              <a:pPr defTabSz="171450" rtl="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grpSp>
      <p:grpSp>
        <p:nvGrpSpPr>
          <p:cNvPr id="120" name="Group 119">
            <a:extLst>
              <a:ext uri="{FF2B5EF4-FFF2-40B4-BE49-F238E27FC236}">
                <a16:creationId xmlns:a16="http://schemas.microsoft.com/office/drawing/2014/main" id="{719DD49B-DDE1-1543-BD15-33F21EF91950}"/>
              </a:ext>
            </a:extLst>
          </p:cNvPr>
          <p:cNvGrpSpPr/>
          <p:nvPr>
            <p:custDataLst>
              <p:tags r:id="rId10"/>
            </p:custDataLst>
          </p:nvPr>
        </p:nvGrpSpPr>
        <p:grpSpPr>
          <a:xfrm>
            <a:off x="6876257" y="3690592"/>
            <a:ext cx="5834892" cy="4281069"/>
            <a:chOff x="799282" y="6772079"/>
            <a:chExt cx="5834892" cy="4281069"/>
          </a:xfrm>
        </p:grpSpPr>
        <p:sp>
          <p:nvSpPr>
            <p:cNvPr id="121" name="Text Placeholder 3">
              <a:extLst>
                <a:ext uri="{FF2B5EF4-FFF2-40B4-BE49-F238E27FC236}">
                  <a16:creationId xmlns:a16="http://schemas.microsoft.com/office/drawing/2014/main" id="{DA1756BA-EE09-B741-9DE4-45ACE4EA660A}"/>
                </a:ext>
              </a:extLst>
            </p:cNvPr>
            <p:cNvSpPr txBox="1">
              <a:spLocks/>
            </p:cNvSpPr>
            <p:nvPr/>
          </p:nvSpPr>
          <p:spPr>
            <a:xfrm>
              <a:off x="2030228" y="7152627"/>
              <a:ext cx="4523442" cy="811976"/>
            </a:xfrm>
            <a:prstGeom prst="rect">
              <a:avLst/>
            </a:prstGeom>
          </p:spPr>
          <p:txBody>
            <a:bodyPr rtlCol="0"/>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defTabSz="685800" rtl="0">
                <a:spcAft>
                  <a:spcPts val="450"/>
                </a:spcAft>
                <a:buClr>
                  <a:schemeClr val="accent1"/>
                </a:buClr>
              </a:pPr>
              <a:r>
                <a:rPr lang="fr" sz="2400" b="1">
                  <a:solidFill>
                    <a:srgbClr val="4F6CA1"/>
                  </a:solidFill>
                </a:rPr>
                <a:t>Les questions fermées sont </a:t>
              </a:r>
              <a:br>
                <a:rPr lang="en-US" sz="2400" b="1" dirty="0">
                  <a:solidFill>
                    <a:srgbClr val="4F6CA1"/>
                  </a:solidFill>
                </a:rPr>
              </a:br>
              <a:r>
                <a:rPr lang="fr" sz="2400" b="1">
                  <a:solidFill>
                    <a:srgbClr val="4F6CA1"/>
                  </a:solidFill>
                </a:rPr>
                <a:t>utiles lorsqu’elles servent à :</a:t>
              </a:r>
            </a:p>
          </p:txBody>
        </p:sp>
        <p:grpSp>
          <p:nvGrpSpPr>
            <p:cNvPr id="124" name="Group 123">
              <a:extLst>
                <a:ext uri="{FF2B5EF4-FFF2-40B4-BE49-F238E27FC236}">
                  <a16:creationId xmlns:a16="http://schemas.microsoft.com/office/drawing/2014/main" id="{F6641503-D4AB-4E48-9EF1-07C5EDE0585A}"/>
                </a:ext>
              </a:extLst>
            </p:cNvPr>
            <p:cNvGrpSpPr/>
            <p:nvPr/>
          </p:nvGrpSpPr>
          <p:grpSpPr>
            <a:xfrm>
              <a:off x="1010858" y="6958230"/>
              <a:ext cx="1019756" cy="1103035"/>
              <a:chOff x="9340719" y="1867525"/>
              <a:chExt cx="4857753" cy="5254467"/>
            </a:xfrm>
            <a:solidFill>
              <a:schemeClr val="accent2"/>
            </a:solidFill>
          </p:grpSpPr>
          <p:sp>
            <p:nvSpPr>
              <p:cNvPr id="128" name="Shape">
                <a:extLst>
                  <a:ext uri="{FF2B5EF4-FFF2-40B4-BE49-F238E27FC236}">
                    <a16:creationId xmlns:a16="http://schemas.microsoft.com/office/drawing/2014/main" id="{F9346E83-71A1-BB45-9387-CF3BB9843CBF}"/>
                  </a:ext>
                </a:extLst>
              </p:cNvPr>
              <p:cNvSpPr/>
              <p:nvPr/>
            </p:nvSpPr>
            <p:spPr>
              <a:xfrm>
                <a:off x="10120788" y="2649008"/>
                <a:ext cx="3300148" cy="4472984"/>
              </a:xfrm>
              <a:custGeom>
                <a:avLst/>
                <a:gdLst/>
                <a:ahLst/>
                <a:cxnLst>
                  <a:cxn ang="0">
                    <a:pos x="wd2" y="hd2"/>
                  </a:cxn>
                  <a:cxn ang="5400000">
                    <a:pos x="wd2" y="hd2"/>
                  </a:cxn>
                  <a:cxn ang="10800000">
                    <a:pos x="wd2" y="hd2"/>
                  </a:cxn>
                  <a:cxn ang="16200000">
                    <a:pos x="wd2" y="hd2"/>
                  </a:cxn>
                </a:cxnLst>
                <a:rect l="0" t="0" r="r" b="b"/>
                <a:pathLst>
                  <a:path w="21600" h="21600" extrusionOk="0">
                    <a:moveTo>
                      <a:pt x="13778" y="14670"/>
                    </a:moveTo>
                    <a:cubicBezTo>
                      <a:pt x="13517" y="14734"/>
                      <a:pt x="13341" y="14914"/>
                      <a:pt x="13341" y="15116"/>
                    </a:cubicBezTo>
                    <a:lnTo>
                      <a:pt x="13341" y="15965"/>
                    </a:lnTo>
                    <a:lnTo>
                      <a:pt x="8259" y="15965"/>
                    </a:lnTo>
                    <a:lnTo>
                      <a:pt x="8259" y="15116"/>
                    </a:lnTo>
                    <a:cubicBezTo>
                      <a:pt x="8259" y="14913"/>
                      <a:pt x="8083" y="14734"/>
                      <a:pt x="7822" y="14670"/>
                    </a:cubicBezTo>
                    <a:cubicBezTo>
                      <a:pt x="3904" y="13718"/>
                      <a:pt x="1271" y="11030"/>
                      <a:pt x="1271" y="7983"/>
                    </a:cubicBezTo>
                    <a:cubicBezTo>
                      <a:pt x="1271" y="4099"/>
                      <a:pt x="5546" y="939"/>
                      <a:pt x="10800" y="939"/>
                    </a:cubicBezTo>
                    <a:cubicBezTo>
                      <a:pt x="16054" y="939"/>
                      <a:pt x="20329" y="4099"/>
                      <a:pt x="20329" y="7983"/>
                    </a:cubicBezTo>
                    <a:cubicBezTo>
                      <a:pt x="20329" y="11030"/>
                      <a:pt x="17696" y="13718"/>
                      <a:pt x="13778" y="14670"/>
                    </a:cubicBezTo>
                    <a:close/>
                    <a:moveTo>
                      <a:pt x="12706" y="19252"/>
                    </a:moveTo>
                    <a:cubicBezTo>
                      <a:pt x="12355" y="19252"/>
                      <a:pt x="12071" y="19462"/>
                      <a:pt x="12071" y="19722"/>
                    </a:cubicBezTo>
                    <a:lnTo>
                      <a:pt x="12071" y="20661"/>
                    </a:lnTo>
                    <a:lnTo>
                      <a:pt x="9529" y="20661"/>
                    </a:lnTo>
                    <a:lnTo>
                      <a:pt x="9529" y="19722"/>
                    </a:lnTo>
                    <a:cubicBezTo>
                      <a:pt x="9529" y="19462"/>
                      <a:pt x="9245" y="19252"/>
                      <a:pt x="8894" y="19252"/>
                    </a:cubicBezTo>
                    <a:lnTo>
                      <a:pt x="8259" y="19252"/>
                    </a:lnTo>
                    <a:lnTo>
                      <a:pt x="8259" y="16904"/>
                    </a:lnTo>
                    <a:lnTo>
                      <a:pt x="13341" y="16904"/>
                    </a:lnTo>
                    <a:lnTo>
                      <a:pt x="13341" y="19252"/>
                    </a:lnTo>
                    <a:cubicBezTo>
                      <a:pt x="13341" y="19252"/>
                      <a:pt x="12706" y="19252"/>
                      <a:pt x="12706" y="19252"/>
                    </a:cubicBezTo>
                    <a:close/>
                    <a:moveTo>
                      <a:pt x="10800" y="0"/>
                    </a:moveTo>
                    <a:cubicBezTo>
                      <a:pt x="4845" y="0"/>
                      <a:pt x="0" y="3581"/>
                      <a:pt x="0" y="7983"/>
                    </a:cubicBezTo>
                    <a:cubicBezTo>
                      <a:pt x="0" y="11322"/>
                      <a:pt x="2790" y="14280"/>
                      <a:pt x="6988" y="15449"/>
                    </a:cubicBezTo>
                    <a:lnTo>
                      <a:pt x="6988" y="19722"/>
                    </a:lnTo>
                    <a:cubicBezTo>
                      <a:pt x="6988" y="19981"/>
                      <a:pt x="7272" y="20191"/>
                      <a:pt x="7624" y="20191"/>
                    </a:cubicBezTo>
                    <a:lnTo>
                      <a:pt x="8259" y="20191"/>
                    </a:lnTo>
                    <a:lnTo>
                      <a:pt x="8259" y="21130"/>
                    </a:lnTo>
                    <a:cubicBezTo>
                      <a:pt x="8259" y="21390"/>
                      <a:pt x="8543" y="21600"/>
                      <a:pt x="8894" y="21600"/>
                    </a:cubicBezTo>
                    <a:lnTo>
                      <a:pt x="12706" y="21600"/>
                    </a:lnTo>
                    <a:cubicBezTo>
                      <a:pt x="13057" y="21600"/>
                      <a:pt x="13341" y="21390"/>
                      <a:pt x="13341" y="21130"/>
                    </a:cubicBezTo>
                    <a:lnTo>
                      <a:pt x="13341" y="20191"/>
                    </a:lnTo>
                    <a:lnTo>
                      <a:pt x="13976" y="20191"/>
                    </a:lnTo>
                    <a:cubicBezTo>
                      <a:pt x="14328" y="20191"/>
                      <a:pt x="14612" y="19981"/>
                      <a:pt x="14612" y="19722"/>
                    </a:cubicBezTo>
                    <a:lnTo>
                      <a:pt x="14612" y="15449"/>
                    </a:lnTo>
                    <a:cubicBezTo>
                      <a:pt x="18810" y="14280"/>
                      <a:pt x="21600" y="11322"/>
                      <a:pt x="21600" y="7983"/>
                    </a:cubicBezTo>
                    <a:cubicBezTo>
                      <a:pt x="21600" y="3581"/>
                      <a:pt x="16755" y="0"/>
                      <a:pt x="10800" y="0"/>
                    </a:cubicBezTo>
                    <a:close/>
                  </a:path>
                </a:pathLst>
              </a:custGeom>
              <a:solidFill>
                <a:schemeClr val="accent5"/>
              </a:solid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8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29" name="Shape">
                <a:extLst>
                  <a:ext uri="{FF2B5EF4-FFF2-40B4-BE49-F238E27FC236}">
                    <a16:creationId xmlns:a16="http://schemas.microsoft.com/office/drawing/2014/main" id="{CEBC8BA6-2F97-2A4A-B663-F38D93A8ADC8}"/>
                  </a:ext>
                </a:extLst>
              </p:cNvPr>
              <p:cNvSpPr/>
              <p:nvPr/>
            </p:nvSpPr>
            <p:spPr>
              <a:xfrm>
                <a:off x="11680927" y="1867525"/>
                <a:ext cx="194132" cy="58343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72" y="21600"/>
                      <a:pt x="21600" y="19991"/>
                      <a:pt x="21600" y="18000"/>
                    </a:cubicBezTo>
                    <a:lnTo>
                      <a:pt x="21600" y="3600"/>
                    </a:lnTo>
                    <a:cubicBezTo>
                      <a:pt x="21600" y="1609"/>
                      <a:pt x="16772" y="0"/>
                      <a:pt x="10800" y="0"/>
                    </a:cubicBezTo>
                    <a:cubicBezTo>
                      <a:pt x="4827" y="0"/>
                      <a:pt x="0" y="1609"/>
                      <a:pt x="0" y="3600"/>
                    </a:cubicBezTo>
                    <a:lnTo>
                      <a:pt x="0" y="18000"/>
                    </a:lnTo>
                    <a:cubicBezTo>
                      <a:pt x="0" y="19991"/>
                      <a:pt x="4827" y="21600"/>
                      <a:pt x="10800" y="21600"/>
                    </a:cubicBezTo>
                    <a:close/>
                  </a:path>
                </a:pathLst>
              </a:custGeom>
              <a:solidFill>
                <a:schemeClr val="accent5"/>
              </a:solid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8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30" name="Shape">
                <a:extLst>
                  <a:ext uri="{FF2B5EF4-FFF2-40B4-BE49-F238E27FC236}">
                    <a16:creationId xmlns:a16="http://schemas.microsoft.com/office/drawing/2014/main" id="{827D24D8-101B-BE42-B00A-08324CAA4188}"/>
                  </a:ext>
                </a:extLst>
              </p:cNvPr>
              <p:cNvSpPr/>
              <p:nvPr/>
            </p:nvSpPr>
            <p:spPr>
              <a:xfrm>
                <a:off x="13616100" y="4211975"/>
                <a:ext cx="582372" cy="194483"/>
              </a:xfrm>
              <a:custGeom>
                <a:avLst/>
                <a:gdLst/>
                <a:ahLst/>
                <a:cxnLst>
                  <a:cxn ang="0">
                    <a:pos x="wd2" y="hd2"/>
                  </a:cxn>
                  <a:cxn ang="5400000">
                    <a:pos x="wd2" y="hd2"/>
                  </a:cxn>
                  <a:cxn ang="10800000">
                    <a:pos x="wd2" y="hd2"/>
                  </a:cxn>
                  <a:cxn ang="16200000">
                    <a:pos x="wd2" y="hd2"/>
                  </a:cxn>
                </a:cxnLst>
                <a:rect l="0" t="0" r="r" b="b"/>
                <a:pathLst>
                  <a:path w="21600" h="21600" extrusionOk="0">
                    <a:moveTo>
                      <a:pt x="18000" y="0"/>
                    </a:moveTo>
                    <a:lnTo>
                      <a:pt x="3600" y="0"/>
                    </a:lnTo>
                    <a:cubicBezTo>
                      <a:pt x="1609" y="0"/>
                      <a:pt x="0" y="4828"/>
                      <a:pt x="0" y="10800"/>
                    </a:cubicBezTo>
                    <a:cubicBezTo>
                      <a:pt x="0" y="16772"/>
                      <a:pt x="1609" y="21600"/>
                      <a:pt x="3600" y="21600"/>
                    </a:cubicBezTo>
                    <a:lnTo>
                      <a:pt x="18000" y="21600"/>
                    </a:lnTo>
                    <a:cubicBezTo>
                      <a:pt x="19991" y="21600"/>
                      <a:pt x="21600" y="16772"/>
                      <a:pt x="21600" y="10800"/>
                    </a:cubicBezTo>
                    <a:cubicBezTo>
                      <a:pt x="21600" y="4828"/>
                      <a:pt x="19991" y="0"/>
                      <a:pt x="18000" y="0"/>
                    </a:cubicBezTo>
                    <a:close/>
                  </a:path>
                </a:pathLst>
              </a:custGeom>
              <a:solidFill>
                <a:schemeClr val="accent5"/>
              </a:solid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8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31" name="Shape">
                <a:extLst>
                  <a:ext uri="{FF2B5EF4-FFF2-40B4-BE49-F238E27FC236}">
                    <a16:creationId xmlns:a16="http://schemas.microsoft.com/office/drawing/2014/main" id="{9050485E-FA5B-E04E-A34A-7BA83E72652E}"/>
                  </a:ext>
                </a:extLst>
              </p:cNvPr>
              <p:cNvSpPr/>
              <p:nvPr/>
            </p:nvSpPr>
            <p:spPr>
              <a:xfrm>
                <a:off x="9340719" y="4211975"/>
                <a:ext cx="582379" cy="194483"/>
              </a:xfrm>
              <a:custGeom>
                <a:avLst/>
                <a:gdLst/>
                <a:ahLst/>
                <a:cxnLst>
                  <a:cxn ang="0">
                    <a:pos x="wd2" y="hd2"/>
                  </a:cxn>
                  <a:cxn ang="5400000">
                    <a:pos x="wd2" y="hd2"/>
                  </a:cxn>
                  <a:cxn ang="10800000">
                    <a:pos x="wd2" y="hd2"/>
                  </a:cxn>
                  <a:cxn ang="16200000">
                    <a:pos x="wd2" y="hd2"/>
                  </a:cxn>
                </a:cxnLst>
                <a:rect l="0" t="0" r="r" b="b"/>
                <a:pathLst>
                  <a:path w="21600" h="21600" extrusionOk="0">
                    <a:moveTo>
                      <a:pt x="18000" y="0"/>
                    </a:moveTo>
                    <a:lnTo>
                      <a:pt x="3600" y="0"/>
                    </a:lnTo>
                    <a:cubicBezTo>
                      <a:pt x="1609" y="0"/>
                      <a:pt x="0" y="4828"/>
                      <a:pt x="0" y="10800"/>
                    </a:cubicBezTo>
                    <a:cubicBezTo>
                      <a:pt x="0" y="16772"/>
                      <a:pt x="1609" y="21600"/>
                      <a:pt x="3600" y="21600"/>
                    </a:cubicBezTo>
                    <a:lnTo>
                      <a:pt x="18000" y="21600"/>
                    </a:lnTo>
                    <a:cubicBezTo>
                      <a:pt x="19991" y="21600"/>
                      <a:pt x="21600" y="16772"/>
                      <a:pt x="21600" y="10800"/>
                    </a:cubicBezTo>
                    <a:cubicBezTo>
                      <a:pt x="21600" y="4828"/>
                      <a:pt x="19991" y="0"/>
                      <a:pt x="18000" y="0"/>
                    </a:cubicBezTo>
                    <a:close/>
                  </a:path>
                </a:pathLst>
              </a:custGeom>
              <a:solidFill>
                <a:schemeClr val="accent5"/>
              </a:solid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8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32" name="Shape">
                <a:extLst>
                  <a:ext uri="{FF2B5EF4-FFF2-40B4-BE49-F238E27FC236}">
                    <a16:creationId xmlns:a16="http://schemas.microsoft.com/office/drawing/2014/main" id="{CC1B9D4D-10C4-1441-937F-BF41949DDDC7}"/>
                  </a:ext>
                </a:extLst>
              </p:cNvPr>
              <p:cNvSpPr/>
              <p:nvPr/>
            </p:nvSpPr>
            <p:spPr>
              <a:xfrm>
                <a:off x="13046048" y="2558837"/>
                <a:ext cx="468672" cy="469458"/>
              </a:xfrm>
              <a:custGeom>
                <a:avLst/>
                <a:gdLst/>
                <a:ahLst/>
                <a:cxnLst>
                  <a:cxn ang="0">
                    <a:pos x="wd2" y="hd2"/>
                  </a:cxn>
                  <a:cxn ang="5400000">
                    <a:pos x="wd2" y="hd2"/>
                  </a:cxn>
                  <a:cxn ang="10800000">
                    <a:pos x="wd2" y="hd2"/>
                  </a:cxn>
                  <a:cxn ang="16200000">
                    <a:pos x="wd2" y="hd2"/>
                  </a:cxn>
                </a:cxnLst>
                <a:rect l="0" t="0" r="r" b="b"/>
                <a:pathLst>
                  <a:path w="20760" h="21170" extrusionOk="0">
                    <a:moveTo>
                      <a:pt x="13419" y="1284"/>
                    </a:moveTo>
                    <a:lnTo>
                      <a:pt x="1261" y="13685"/>
                    </a:lnTo>
                    <a:cubicBezTo>
                      <a:pt x="-420" y="15399"/>
                      <a:pt x="-420" y="18171"/>
                      <a:pt x="1261" y="19885"/>
                    </a:cubicBezTo>
                    <a:cubicBezTo>
                      <a:pt x="2099" y="20740"/>
                      <a:pt x="3200" y="21170"/>
                      <a:pt x="4301" y="21170"/>
                    </a:cubicBezTo>
                    <a:cubicBezTo>
                      <a:pt x="5401" y="21170"/>
                      <a:pt x="6502" y="20740"/>
                      <a:pt x="7340" y="19885"/>
                    </a:cubicBezTo>
                    <a:lnTo>
                      <a:pt x="19499" y="7485"/>
                    </a:lnTo>
                    <a:cubicBezTo>
                      <a:pt x="21180" y="5770"/>
                      <a:pt x="21180" y="2999"/>
                      <a:pt x="19499" y="1284"/>
                    </a:cubicBezTo>
                    <a:cubicBezTo>
                      <a:pt x="17817" y="-430"/>
                      <a:pt x="15096" y="-426"/>
                      <a:pt x="13419" y="1284"/>
                    </a:cubicBezTo>
                    <a:close/>
                  </a:path>
                </a:pathLst>
              </a:custGeom>
              <a:solidFill>
                <a:schemeClr val="accent5"/>
              </a:solid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8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33" name="Shape">
                <a:extLst>
                  <a:ext uri="{FF2B5EF4-FFF2-40B4-BE49-F238E27FC236}">
                    <a16:creationId xmlns:a16="http://schemas.microsoft.com/office/drawing/2014/main" id="{D1B80EBB-5860-E849-8928-B3BCD5B5F5D1}"/>
                  </a:ext>
                </a:extLst>
              </p:cNvPr>
              <p:cNvSpPr/>
              <p:nvPr/>
            </p:nvSpPr>
            <p:spPr>
              <a:xfrm>
                <a:off x="10030781" y="5579572"/>
                <a:ext cx="468666" cy="469489"/>
              </a:xfrm>
              <a:custGeom>
                <a:avLst/>
                <a:gdLst/>
                <a:ahLst/>
                <a:cxnLst>
                  <a:cxn ang="0">
                    <a:pos x="wd2" y="hd2"/>
                  </a:cxn>
                  <a:cxn ang="5400000">
                    <a:pos x="wd2" y="hd2"/>
                  </a:cxn>
                  <a:cxn ang="10800000">
                    <a:pos x="wd2" y="hd2"/>
                  </a:cxn>
                  <a:cxn ang="16200000">
                    <a:pos x="wd2" y="hd2"/>
                  </a:cxn>
                </a:cxnLst>
                <a:rect l="0" t="0" r="r" b="b"/>
                <a:pathLst>
                  <a:path w="20760" h="21171" extrusionOk="0">
                    <a:moveTo>
                      <a:pt x="13420" y="1285"/>
                    </a:moveTo>
                    <a:lnTo>
                      <a:pt x="1261" y="13686"/>
                    </a:lnTo>
                    <a:cubicBezTo>
                      <a:pt x="-420" y="15401"/>
                      <a:pt x="-420" y="18172"/>
                      <a:pt x="1261" y="19886"/>
                    </a:cubicBezTo>
                    <a:cubicBezTo>
                      <a:pt x="2099" y="20741"/>
                      <a:pt x="3200" y="21171"/>
                      <a:pt x="4301" y="21171"/>
                    </a:cubicBezTo>
                    <a:cubicBezTo>
                      <a:pt x="5401" y="21171"/>
                      <a:pt x="6502" y="20741"/>
                      <a:pt x="7340" y="19886"/>
                    </a:cubicBezTo>
                    <a:lnTo>
                      <a:pt x="19499" y="7486"/>
                    </a:lnTo>
                    <a:cubicBezTo>
                      <a:pt x="21180" y="5771"/>
                      <a:pt x="21180" y="3000"/>
                      <a:pt x="19499" y="1285"/>
                    </a:cubicBezTo>
                    <a:cubicBezTo>
                      <a:pt x="17818" y="-429"/>
                      <a:pt x="15101" y="-429"/>
                      <a:pt x="13420" y="1285"/>
                    </a:cubicBezTo>
                    <a:close/>
                  </a:path>
                </a:pathLst>
              </a:custGeom>
              <a:solidFill>
                <a:schemeClr val="accent5"/>
              </a:solid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8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34" name="Shape">
                <a:extLst>
                  <a:ext uri="{FF2B5EF4-FFF2-40B4-BE49-F238E27FC236}">
                    <a16:creationId xmlns:a16="http://schemas.microsoft.com/office/drawing/2014/main" id="{C5989AF5-9796-764D-A86D-66CA8084658E}"/>
                  </a:ext>
                </a:extLst>
              </p:cNvPr>
              <p:cNvSpPr/>
              <p:nvPr/>
            </p:nvSpPr>
            <p:spPr>
              <a:xfrm>
                <a:off x="13046048" y="5579572"/>
                <a:ext cx="468672" cy="469489"/>
              </a:xfrm>
              <a:custGeom>
                <a:avLst/>
                <a:gdLst/>
                <a:ahLst/>
                <a:cxnLst>
                  <a:cxn ang="0">
                    <a:pos x="wd2" y="hd2"/>
                  </a:cxn>
                  <a:cxn ang="5400000">
                    <a:pos x="wd2" y="hd2"/>
                  </a:cxn>
                  <a:cxn ang="10800000">
                    <a:pos x="wd2" y="hd2"/>
                  </a:cxn>
                  <a:cxn ang="16200000">
                    <a:pos x="wd2" y="hd2"/>
                  </a:cxn>
                </a:cxnLst>
                <a:rect l="0" t="0" r="r" b="b"/>
                <a:pathLst>
                  <a:path w="20760" h="21171" extrusionOk="0">
                    <a:moveTo>
                      <a:pt x="7340" y="1285"/>
                    </a:moveTo>
                    <a:cubicBezTo>
                      <a:pt x="5659" y="-429"/>
                      <a:pt x="2942" y="-429"/>
                      <a:pt x="1261" y="1285"/>
                    </a:cubicBezTo>
                    <a:cubicBezTo>
                      <a:pt x="-420" y="3000"/>
                      <a:pt x="-420" y="5771"/>
                      <a:pt x="1261" y="7486"/>
                    </a:cubicBezTo>
                    <a:lnTo>
                      <a:pt x="13419" y="19886"/>
                    </a:lnTo>
                    <a:cubicBezTo>
                      <a:pt x="14258" y="20741"/>
                      <a:pt x="15358" y="21171"/>
                      <a:pt x="16459" y="21171"/>
                    </a:cubicBezTo>
                    <a:cubicBezTo>
                      <a:pt x="17560" y="21171"/>
                      <a:pt x="18660" y="20741"/>
                      <a:pt x="19499" y="19886"/>
                    </a:cubicBezTo>
                    <a:cubicBezTo>
                      <a:pt x="21180" y="18172"/>
                      <a:pt x="21180" y="15401"/>
                      <a:pt x="19499" y="13686"/>
                    </a:cubicBezTo>
                    <a:cubicBezTo>
                      <a:pt x="19499" y="13686"/>
                      <a:pt x="7340" y="1285"/>
                      <a:pt x="7340" y="1285"/>
                    </a:cubicBezTo>
                    <a:close/>
                  </a:path>
                </a:pathLst>
              </a:custGeom>
              <a:solidFill>
                <a:schemeClr val="accent5"/>
              </a:solid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8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35" name="Shape">
                <a:extLst>
                  <a:ext uri="{FF2B5EF4-FFF2-40B4-BE49-F238E27FC236}">
                    <a16:creationId xmlns:a16="http://schemas.microsoft.com/office/drawing/2014/main" id="{BB37EDEF-E363-7542-9FC1-35C4A57596ED}"/>
                  </a:ext>
                </a:extLst>
              </p:cNvPr>
              <p:cNvSpPr/>
              <p:nvPr/>
            </p:nvSpPr>
            <p:spPr>
              <a:xfrm>
                <a:off x="10030781" y="2558837"/>
                <a:ext cx="468666" cy="469494"/>
              </a:xfrm>
              <a:custGeom>
                <a:avLst/>
                <a:gdLst/>
                <a:ahLst/>
                <a:cxnLst>
                  <a:cxn ang="0">
                    <a:pos x="wd2" y="hd2"/>
                  </a:cxn>
                  <a:cxn ang="5400000">
                    <a:pos x="wd2" y="hd2"/>
                  </a:cxn>
                  <a:cxn ang="10800000">
                    <a:pos x="wd2" y="hd2"/>
                  </a:cxn>
                  <a:cxn ang="16200000">
                    <a:pos x="wd2" y="hd2"/>
                  </a:cxn>
                </a:cxnLst>
                <a:rect l="0" t="0" r="r" b="b"/>
                <a:pathLst>
                  <a:path w="20760" h="21171" extrusionOk="0">
                    <a:moveTo>
                      <a:pt x="13420" y="19886"/>
                    </a:moveTo>
                    <a:cubicBezTo>
                      <a:pt x="14258" y="20741"/>
                      <a:pt x="15359" y="21171"/>
                      <a:pt x="16459" y="21171"/>
                    </a:cubicBezTo>
                    <a:cubicBezTo>
                      <a:pt x="17560" y="21171"/>
                      <a:pt x="18661" y="20741"/>
                      <a:pt x="19499" y="19886"/>
                    </a:cubicBezTo>
                    <a:cubicBezTo>
                      <a:pt x="21180" y="18172"/>
                      <a:pt x="21180" y="15400"/>
                      <a:pt x="19499" y="13686"/>
                    </a:cubicBezTo>
                    <a:lnTo>
                      <a:pt x="7340" y="1285"/>
                    </a:lnTo>
                    <a:cubicBezTo>
                      <a:pt x="5659" y="-429"/>
                      <a:pt x="2942" y="-429"/>
                      <a:pt x="1261" y="1285"/>
                    </a:cubicBezTo>
                    <a:cubicBezTo>
                      <a:pt x="-420" y="3000"/>
                      <a:pt x="-420" y="5771"/>
                      <a:pt x="1261" y="7486"/>
                    </a:cubicBezTo>
                    <a:cubicBezTo>
                      <a:pt x="1261" y="7486"/>
                      <a:pt x="13420" y="19886"/>
                      <a:pt x="13420" y="19886"/>
                    </a:cubicBezTo>
                    <a:close/>
                  </a:path>
                </a:pathLst>
              </a:custGeom>
              <a:solidFill>
                <a:schemeClr val="accent5"/>
              </a:solid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8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36" name="Shape">
                <a:extLst>
                  <a:ext uri="{FF2B5EF4-FFF2-40B4-BE49-F238E27FC236}">
                    <a16:creationId xmlns:a16="http://schemas.microsoft.com/office/drawing/2014/main" id="{EDA25863-B837-2A4C-A5B5-BA899CA34BB4}"/>
                  </a:ext>
                </a:extLst>
              </p:cNvPr>
              <p:cNvSpPr/>
              <p:nvPr/>
            </p:nvSpPr>
            <p:spPr>
              <a:xfrm>
                <a:off x="10600832" y="3129921"/>
                <a:ext cx="1261828" cy="1264107"/>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cubicBezTo>
                      <a:pt x="8944" y="0"/>
                      <a:pt x="0" y="8944"/>
                      <a:pt x="0" y="19938"/>
                    </a:cubicBezTo>
                    <a:cubicBezTo>
                      <a:pt x="0" y="20857"/>
                      <a:pt x="743" y="21600"/>
                      <a:pt x="1662" y="21600"/>
                    </a:cubicBezTo>
                    <a:cubicBezTo>
                      <a:pt x="2580" y="21600"/>
                      <a:pt x="3323" y="20857"/>
                      <a:pt x="3323" y="19938"/>
                    </a:cubicBezTo>
                    <a:cubicBezTo>
                      <a:pt x="3323" y="10777"/>
                      <a:pt x="10777" y="3323"/>
                      <a:pt x="19938" y="3323"/>
                    </a:cubicBezTo>
                    <a:cubicBezTo>
                      <a:pt x="20857" y="3323"/>
                      <a:pt x="21600" y="2580"/>
                      <a:pt x="21600" y="1662"/>
                    </a:cubicBezTo>
                    <a:cubicBezTo>
                      <a:pt x="21600" y="743"/>
                      <a:pt x="20857" y="0"/>
                      <a:pt x="19938" y="0"/>
                    </a:cubicBezTo>
                    <a:close/>
                  </a:path>
                </a:pathLst>
              </a:custGeom>
              <a:solidFill>
                <a:schemeClr val="accent5"/>
              </a:solid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8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grpSp>
            <p:nvGrpSpPr>
              <p:cNvPr id="137" name="Group">
                <a:extLst>
                  <a:ext uri="{FF2B5EF4-FFF2-40B4-BE49-F238E27FC236}">
                    <a16:creationId xmlns:a16="http://schemas.microsoft.com/office/drawing/2014/main" id="{0798B401-7304-9C46-8B27-DE9C55591254}"/>
                  </a:ext>
                </a:extLst>
              </p:cNvPr>
              <p:cNvGrpSpPr/>
              <p:nvPr/>
            </p:nvGrpSpPr>
            <p:grpSpPr>
              <a:xfrm>
                <a:off x="11225507" y="4083799"/>
                <a:ext cx="1076802" cy="1619251"/>
                <a:chOff x="0" y="0"/>
                <a:chExt cx="1689099" cy="2540000"/>
              </a:xfrm>
              <a:grpFill/>
            </p:grpSpPr>
            <p:sp>
              <p:nvSpPr>
                <p:cNvPr id="138" name="Shape">
                  <a:extLst>
                    <a:ext uri="{FF2B5EF4-FFF2-40B4-BE49-F238E27FC236}">
                      <a16:creationId xmlns:a16="http://schemas.microsoft.com/office/drawing/2014/main" id="{FAC60078-F893-E144-8AEA-D5C5A513C138}"/>
                    </a:ext>
                  </a:extLst>
                </p:cNvPr>
                <p:cNvSpPr/>
                <p:nvPr/>
              </p:nvSpPr>
              <p:spPr>
                <a:xfrm>
                  <a:off x="-1" y="9473"/>
                  <a:ext cx="732741" cy="2530375"/>
                </a:xfrm>
                <a:custGeom>
                  <a:avLst/>
                  <a:gdLst/>
                  <a:ahLst/>
                  <a:cxnLst>
                    <a:cxn ang="0">
                      <a:pos x="wd2" y="hd2"/>
                    </a:cxn>
                    <a:cxn ang="5400000">
                      <a:pos x="wd2" y="hd2"/>
                    </a:cxn>
                    <a:cxn ang="10800000">
                      <a:pos x="wd2" y="hd2"/>
                    </a:cxn>
                    <a:cxn ang="16200000">
                      <a:pos x="wd2" y="hd2"/>
                    </a:cxn>
                  </a:cxnLst>
                  <a:rect l="0" t="0" r="r" b="b"/>
                  <a:pathLst>
                    <a:path w="21123" h="21459" extrusionOk="0">
                      <a:moveTo>
                        <a:pt x="21123" y="20469"/>
                      </a:moveTo>
                      <a:cubicBezTo>
                        <a:pt x="21123" y="21016"/>
                        <a:pt x="19617" y="21459"/>
                        <a:pt x="17760" y="21459"/>
                      </a:cubicBezTo>
                      <a:cubicBezTo>
                        <a:pt x="15903" y="21459"/>
                        <a:pt x="14397" y="21016"/>
                        <a:pt x="14397" y="20469"/>
                      </a:cubicBezTo>
                      <a:cubicBezTo>
                        <a:pt x="14383" y="16283"/>
                        <a:pt x="13975" y="13155"/>
                        <a:pt x="12012" y="10259"/>
                      </a:cubicBezTo>
                      <a:cubicBezTo>
                        <a:pt x="10070" y="7397"/>
                        <a:pt x="6594" y="4743"/>
                        <a:pt x="424" y="1471"/>
                      </a:cubicBezTo>
                      <a:cubicBezTo>
                        <a:pt x="-477" y="992"/>
                        <a:pt x="107" y="389"/>
                        <a:pt x="1725" y="124"/>
                      </a:cubicBezTo>
                      <a:cubicBezTo>
                        <a:pt x="3351" y="-141"/>
                        <a:pt x="5398" y="31"/>
                        <a:pt x="6306" y="507"/>
                      </a:cubicBezTo>
                      <a:cubicBezTo>
                        <a:pt x="12856" y="3983"/>
                        <a:pt x="16564" y="6813"/>
                        <a:pt x="18633" y="9872"/>
                      </a:cubicBezTo>
                      <a:cubicBezTo>
                        <a:pt x="20680" y="12892"/>
                        <a:pt x="21109" y="16136"/>
                        <a:pt x="21123" y="20469"/>
                      </a:cubicBezTo>
                      <a:close/>
                    </a:path>
                  </a:pathLst>
                </a:custGeom>
                <a:solidFill>
                  <a:schemeClr val="accent5"/>
                </a:solid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8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39" name="Shape">
                  <a:extLst>
                    <a:ext uri="{FF2B5EF4-FFF2-40B4-BE49-F238E27FC236}">
                      <a16:creationId xmlns:a16="http://schemas.microsoft.com/office/drawing/2014/main" id="{7EE49331-2316-C945-8B98-4DF31B8305AB}"/>
                    </a:ext>
                  </a:extLst>
                </p:cNvPr>
                <p:cNvSpPr/>
                <p:nvPr/>
              </p:nvSpPr>
              <p:spPr>
                <a:xfrm>
                  <a:off x="956184" y="9473"/>
                  <a:ext cx="732566" cy="2530528"/>
                </a:xfrm>
                <a:custGeom>
                  <a:avLst/>
                  <a:gdLst/>
                  <a:ahLst/>
                  <a:cxnLst>
                    <a:cxn ang="0">
                      <a:pos x="wd2" y="hd2"/>
                    </a:cxn>
                    <a:cxn ang="5400000">
                      <a:pos x="wd2" y="hd2"/>
                    </a:cxn>
                    <a:cxn ang="10800000">
                      <a:pos x="wd2" y="hd2"/>
                    </a:cxn>
                    <a:cxn ang="16200000">
                      <a:pos x="wd2" y="hd2"/>
                    </a:cxn>
                  </a:cxnLst>
                  <a:rect l="0" t="0" r="r" b="b"/>
                  <a:pathLst>
                    <a:path w="21124" h="21459" extrusionOk="0">
                      <a:moveTo>
                        <a:pt x="6728" y="20469"/>
                      </a:moveTo>
                      <a:cubicBezTo>
                        <a:pt x="6728" y="21016"/>
                        <a:pt x="5222" y="21459"/>
                        <a:pt x="3364" y="21459"/>
                      </a:cubicBezTo>
                      <a:cubicBezTo>
                        <a:pt x="1506" y="21459"/>
                        <a:pt x="0" y="21016"/>
                        <a:pt x="0" y="20469"/>
                      </a:cubicBezTo>
                      <a:cubicBezTo>
                        <a:pt x="14" y="16136"/>
                        <a:pt x="443" y="12895"/>
                        <a:pt x="2491" y="9873"/>
                      </a:cubicBezTo>
                      <a:cubicBezTo>
                        <a:pt x="4561" y="6814"/>
                        <a:pt x="8270" y="3985"/>
                        <a:pt x="14822" y="509"/>
                      </a:cubicBezTo>
                      <a:cubicBezTo>
                        <a:pt x="15723" y="31"/>
                        <a:pt x="17778" y="-141"/>
                        <a:pt x="19397" y="126"/>
                      </a:cubicBezTo>
                      <a:cubicBezTo>
                        <a:pt x="21023" y="391"/>
                        <a:pt x="21600" y="996"/>
                        <a:pt x="20700" y="1472"/>
                      </a:cubicBezTo>
                      <a:cubicBezTo>
                        <a:pt x="14527" y="4745"/>
                        <a:pt x="11050" y="7400"/>
                        <a:pt x="9108" y="10260"/>
                      </a:cubicBezTo>
                      <a:cubicBezTo>
                        <a:pt x="7151" y="13156"/>
                        <a:pt x="6736" y="16283"/>
                        <a:pt x="6728" y="20469"/>
                      </a:cubicBezTo>
                      <a:close/>
                    </a:path>
                  </a:pathLst>
                </a:custGeom>
                <a:solidFill>
                  <a:schemeClr val="accent5"/>
                </a:solid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8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40" name="Shape">
                  <a:extLst>
                    <a:ext uri="{FF2B5EF4-FFF2-40B4-BE49-F238E27FC236}">
                      <a16:creationId xmlns:a16="http://schemas.microsoft.com/office/drawing/2014/main" id="{5F404509-315B-2743-89E1-A31FE07D0085}"/>
                    </a:ext>
                  </a:extLst>
                </p:cNvPr>
                <p:cNvSpPr/>
                <p:nvPr/>
              </p:nvSpPr>
              <p:spPr>
                <a:xfrm>
                  <a:off x="-1" y="9473"/>
                  <a:ext cx="959806" cy="408945"/>
                </a:xfrm>
                <a:custGeom>
                  <a:avLst/>
                  <a:gdLst/>
                  <a:ahLst/>
                  <a:cxnLst>
                    <a:cxn ang="0">
                      <a:pos x="wd2" y="hd2"/>
                    </a:cxn>
                    <a:cxn ang="5400000">
                      <a:pos x="wd2" y="hd2"/>
                    </a:cxn>
                    <a:cxn ang="10800000">
                      <a:pos x="wd2" y="hd2"/>
                    </a:cxn>
                    <a:cxn ang="16200000">
                      <a:pos x="wd2" y="hd2"/>
                    </a:cxn>
                  </a:cxnLst>
                  <a:rect l="0" t="0" r="r" b="b"/>
                  <a:pathLst>
                    <a:path w="20978" h="18192" extrusionOk="0">
                      <a:moveTo>
                        <a:pt x="1775" y="10157"/>
                      </a:moveTo>
                      <a:cubicBezTo>
                        <a:pt x="430" y="9287"/>
                        <a:pt x="-306" y="6354"/>
                        <a:pt x="121" y="3615"/>
                      </a:cubicBezTo>
                      <a:cubicBezTo>
                        <a:pt x="553" y="877"/>
                        <a:pt x="1988" y="-622"/>
                        <a:pt x="3332" y="247"/>
                      </a:cubicBezTo>
                      <a:cubicBezTo>
                        <a:pt x="5114" y="1421"/>
                        <a:pt x="6656" y="2996"/>
                        <a:pt x="8080" y="4453"/>
                      </a:cubicBezTo>
                      <a:lnTo>
                        <a:pt x="8219" y="4604"/>
                      </a:lnTo>
                      <a:cubicBezTo>
                        <a:pt x="10443" y="6886"/>
                        <a:pt x="12295" y="8668"/>
                        <a:pt x="13671" y="6386"/>
                      </a:cubicBezTo>
                      <a:lnTo>
                        <a:pt x="16818" y="1160"/>
                      </a:lnTo>
                      <a:cubicBezTo>
                        <a:pt x="17912" y="-643"/>
                        <a:pt x="19523" y="-306"/>
                        <a:pt x="20408" y="1921"/>
                      </a:cubicBezTo>
                      <a:cubicBezTo>
                        <a:pt x="21294" y="4148"/>
                        <a:pt x="21128" y="7429"/>
                        <a:pt x="20035" y="9233"/>
                      </a:cubicBezTo>
                      <a:lnTo>
                        <a:pt x="16887" y="14460"/>
                      </a:lnTo>
                      <a:cubicBezTo>
                        <a:pt x="12967" y="20957"/>
                        <a:pt x="9760" y="17795"/>
                        <a:pt x="5898" y="13851"/>
                      </a:cubicBezTo>
                      <a:lnTo>
                        <a:pt x="5781" y="13742"/>
                      </a:lnTo>
                      <a:cubicBezTo>
                        <a:pt x="4533" y="12460"/>
                        <a:pt x="3177" y="11080"/>
                        <a:pt x="1775" y="10157"/>
                      </a:cubicBezTo>
                      <a:close/>
                    </a:path>
                  </a:pathLst>
                </a:custGeom>
                <a:solidFill>
                  <a:schemeClr val="accent5"/>
                </a:solid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8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41" name="Shape">
                  <a:extLst>
                    <a:ext uri="{FF2B5EF4-FFF2-40B4-BE49-F238E27FC236}">
                      <a16:creationId xmlns:a16="http://schemas.microsoft.com/office/drawing/2014/main" id="{6DCBC89A-17CA-8C4F-BFDC-E9DDB79E870E}"/>
                    </a:ext>
                  </a:extLst>
                </p:cNvPr>
                <p:cNvSpPr/>
                <p:nvPr/>
              </p:nvSpPr>
              <p:spPr>
                <a:xfrm>
                  <a:off x="728972" y="0"/>
                  <a:ext cx="960128" cy="409378"/>
                </a:xfrm>
                <a:custGeom>
                  <a:avLst/>
                  <a:gdLst/>
                  <a:ahLst/>
                  <a:cxnLst>
                    <a:cxn ang="0">
                      <a:pos x="wd2" y="hd2"/>
                    </a:cxn>
                    <a:cxn ang="5400000">
                      <a:pos x="wd2" y="hd2"/>
                    </a:cxn>
                    <a:cxn ang="10800000">
                      <a:pos x="wd2" y="hd2"/>
                    </a:cxn>
                    <a:cxn ang="16200000">
                      <a:pos x="wd2" y="hd2"/>
                    </a:cxn>
                  </a:cxnLst>
                  <a:rect l="0" t="0" r="r" b="b"/>
                  <a:pathLst>
                    <a:path w="20975" h="18202" extrusionOk="0">
                      <a:moveTo>
                        <a:pt x="17642" y="250"/>
                      </a:moveTo>
                      <a:cubicBezTo>
                        <a:pt x="18986" y="-629"/>
                        <a:pt x="20425" y="881"/>
                        <a:pt x="20852" y="3617"/>
                      </a:cubicBezTo>
                      <a:cubicBezTo>
                        <a:pt x="21284" y="6354"/>
                        <a:pt x="20543" y="9286"/>
                        <a:pt x="19199" y="10155"/>
                      </a:cubicBezTo>
                      <a:cubicBezTo>
                        <a:pt x="17797" y="11077"/>
                        <a:pt x="16443" y="12467"/>
                        <a:pt x="15189" y="13749"/>
                      </a:cubicBezTo>
                      <a:lnTo>
                        <a:pt x="15072" y="13858"/>
                      </a:lnTo>
                      <a:cubicBezTo>
                        <a:pt x="11217" y="17800"/>
                        <a:pt x="8007" y="20971"/>
                        <a:pt x="4088" y="14466"/>
                      </a:cubicBezTo>
                      <a:lnTo>
                        <a:pt x="942" y="9243"/>
                      </a:lnTo>
                      <a:cubicBezTo>
                        <a:pt x="-151" y="7440"/>
                        <a:pt x="-316" y="4160"/>
                        <a:pt x="569" y="1934"/>
                      </a:cubicBezTo>
                      <a:cubicBezTo>
                        <a:pt x="1454" y="-292"/>
                        <a:pt x="3065" y="-629"/>
                        <a:pt x="4158" y="1174"/>
                      </a:cubicBezTo>
                      <a:lnTo>
                        <a:pt x="7304" y="6398"/>
                      </a:lnTo>
                      <a:cubicBezTo>
                        <a:pt x="8679" y="8678"/>
                        <a:pt x="10524" y="6886"/>
                        <a:pt x="12753" y="4616"/>
                      </a:cubicBezTo>
                      <a:lnTo>
                        <a:pt x="12892" y="4465"/>
                      </a:lnTo>
                      <a:cubicBezTo>
                        <a:pt x="14320" y="2998"/>
                        <a:pt x="15861" y="1424"/>
                        <a:pt x="17642" y="250"/>
                      </a:cubicBezTo>
                      <a:close/>
                    </a:path>
                  </a:pathLst>
                </a:custGeom>
                <a:solidFill>
                  <a:schemeClr val="accent5"/>
                </a:solidFill>
                <a:ln w="12700" cap="flat">
                  <a:noFill/>
                  <a:miter lim="400000"/>
                </a:ln>
                <a:effectLst/>
              </p:spPr>
              <p:txBody>
                <a:bodyPr wrap="square" lIns="24289" tIns="24289" rIns="24289" bIns="24289" numCol="1" rtlCol="0" anchor="ctr">
                  <a:noAutofit/>
                </a:bodyPr>
                <a:lstStyle/>
                <a:p>
                  <a:pPr marL="0" marR="0" lvl="0" indent="0" defTabSz="291465"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18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grpSp>
        </p:grpSp>
        <p:sp>
          <p:nvSpPr>
            <p:cNvPr id="125" name="Rectangle 124">
              <a:extLst>
                <a:ext uri="{FF2B5EF4-FFF2-40B4-BE49-F238E27FC236}">
                  <a16:creationId xmlns:a16="http://schemas.microsoft.com/office/drawing/2014/main" id="{1227AC20-8B37-A54B-8395-7191CB1E1534}"/>
                </a:ext>
              </a:extLst>
            </p:cNvPr>
            <p:cNvSpPr/>
            <p:nvPr/>
          </p:nvSpPr>
          <p:spPr bwMode="auto">
            <a:xfrm>
              <a:off x="799282" y="6772079"/>
              <a:ext cx="5834892" cy="4281069"/>
            </a:xfrm>
            <a:prstGeom prst="rect">
              <a:avLst/>
            </a:prstGeom>
            <a:noFill/>
            <a:ln w="25400" cap="flat" cmpd="sng" algn="ctr">
              <a:solidFill>
                <a:schemeClr val="bg1">
                  <a:lumMod val="85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grpSp>
      <p:sp>
        <p:nvSpPr>
          <p:cNvPr id="142" name="Rounded Rectangle 141">
            <a:extLst>
              <a:ext uri="{FF2B5EF4-FFF2-40B4-BE49-F238E27FC236}">
                <a16:creationId xmlns:a16="http://schemas.microsoft.com/office/drawing/2014/main" id="{65DCFA26-8698-5F49-9A27-5E809444ACF9}"/>
              </a:ext>
            </a:extLst>
          </p:cNvPr>
          <p:cNvSpPr/>
          <p:nvPr>
            <p:custDataLst>
              <p:tags r:id="rId11"/>
            </p:custDataLst>
          </p:nvPr>
        </p:nvSpPr>
        <p:spPr>
          <a:xfrm>
            <a:off x="1452384" y="5995144"/>
            <a:ext cx="5409518" cy="2277999"/>
          </a:xfrm>
          <a:prstGeom prst="roundRect">
            <a:avLst>
              <a:gd name="adj" fmla="val 0"/>
            </a:avLst>
          </a:prstGeom>
          <a:noFill/>
        </p:spPr>
        <p:txBody>
          <a:bodyPr wrap="square" rtlCol="0" anchor="ctr" anchorCtr="0">
            <a:noAutofit/>
          </a:bodyPr>
          <a:lstStyle/>
          <a:p>
            <a:pPr rtl="0"/>
            <a:r>
              <a:rPr lang="fr" sz="2800" dirty="0"/>
              <a:t>« Si je comprends bien, vous êtes gay, mais vous n’avez jamais été engagé dans une relation ? »</a:t>
            </a:r>
          </a:p>
        </p:txBody>
      </p:sp>
      <p:grpSp>
        <p:nvGrpSpPr>
          <p:cNvPr id="6" name="Group 5">
            <a:extLst>
              <a:ext uri="{FF2B5EF4-FFF2-40B4-BE49-F238E27FC236}">
                <a16:creationId xmlns:a16="http://schemas.microsoft.com/office/drawing/2014/main" id="{6A7479F6-ABFA-354F-B964-676494F5DE7D}"/>
              </a:ext>
            </a:extLst>
          </p:cNvPr>
          <p:cNvGrpSpPr/>
          <p:nvPr>
            <p:custDataLst>
              <p:tags r:id="rId12"/>
            </p:custDataLst>
          </p:nvPr>
        </p:nvGrpSpPr>
        <p:grpSpPr>
          <a:xfrm>
            <a:off x="7396598" y="5430464"/>
            <a:ext cx="5493727" cy="783656"/>
            <a:chOff x="7396599" y="5125664"/>
            <a:chExt cx="5054409" cy="783656"/>
          </a:xfrm>
        </p:grpSpPr>
        <p:sp>
          <p:nvSpPr>
            <p:cNvPr id="119" name="Freeform 322">
              <a:extLst>
                <a:ext uri="{FF2B5EF4-FFF2-40B4-BE49-F238E27FC236}">
                  <a16:creationId xmlns:a16="http://schemas.microsoft.com/office/drawing/2014/main" id="{D8E93700-AF8F-444B-A6F1-4B07AB4516B4}"/>
                </a:ext>
              </a:extLst>
            </p:cNvPr>
            <p:cNvSpPr>
              <a:spLocks noEditPoints="1"/>
            </p:cNvSpPr>
            <p:nvPr/>
          </p:nvSpPr>
          <p:spPr bwMode="auto">
            <a:xfrm>
              <a:off x="7396599" y="5125664"/>
              <a:ext cx="497391" cy="539496"/>
            </a:xfrm>
            <a:custGeom>
              <a:avLst/>
              <a:gdLst>
                <a:gd name="T0" fmla="*/ 940 w 1290"/>
                <a:gd name="T1" fmla="*/ 328 h 1291"/>
                <a:gd name="T2" fmla="*/ 901 w 1290"/>
                <a:gd name="T3" fmla="*/ 344 h 1291"/>
                <a:gd name="T4" fmla="*/ 539 w 1290"/>
                <a:gd name="T5" fmla="*/ 703 h 1291"/>
                <a:gd name="T6" fmla="*/ 389 w 1290"/>
                <a:gd name="T7" fmla="*/ 555 h 1291"/>
                <a:gd name="T8" fmla="*/ 349 w 1290"/>
                <a:gd name="T9" fmla="*/ 539 h 1291"/>
                <a:gd name="T10" fmla="*/ 308 w 1290"/>
                <a:gd name="T11" fmla="*/ 539 h 1291"/>
                <a:gd name="T12" fmla="*/ 269 w 1290"/>
                <a:gd name="T13" fmla="*/ 555 h 1291"/>
                <a:gd name="T14" fmla="*/ 238 w 1290"/>
                <a:gd name="T15" fmla="*/ 586 h 1291"/>
                <a:gd name="T16" fmla="*/ 223 w 1290"/>
                <a:gd name="T17" fmla="*/ 626 h 1291"/>
                <a:gd name="T18" fmla="*/ 223 w 1290"/>
                <a:gd name="T19" fmla="*/ 666 h 1291"/>
                <a:gd name="T20" fmla="*/ 238 w 1290"/>
                <a:gd name="T21" fmla="*/ 705 h 1291"/>
                <a:gd name="T22" fmla="*/ 463 w 1290"/>
                <a:gd name="T23" fmla="*/ 933 h 1291"/>
                <a:gd name="T24" fmla="*/ 499 w 1290"/>
                <a:gd name="T25" fmla="*/ 957 h 1291"/>
                <a:gd name="T26" fmla="*/ 539 w 1290"/>
                <a:gd name="T27" fmla="*/ 966 h 1291"/>
                <a:gd name="T28" fmla="*/ 580 w 1290"/>
                <a:gd name="T29" fmla="*/ 957 h 1291"/>
                <a:gd name="T30" fmla="*/ 617 w 1290"/>
                <a:gd name="T31" fmla="*/ 933 h 1291"/>
                <a:gd name="T32" fmla="*/ 1052 w 1290"/>
                <a:gd name="T33" fmla="*/ 495 h 1291"/>
                <a:gd name="T34" fmla="*/ 1067 w 1290"/>
                <a:gd name="T35" fmla="*/ 456 h 1291"/>
                <a:gd name="T36" fmla="*/ 1067 w 1290"/>
                <a:gd name="T37" fmla="*/ 414 h 1291"/>
                <a:gd name="T38" fmla="*/ 1052 w 1290"/>
                <a:gd name="T39" fmla="*/ 375 h 1291"/>
                <a:gd name="T40" fmla="*/ 1020 w 1290"/>
                <a:gd name="T41" fmla="*/ 344 h 1291"/>
                <a:gd name="T42" fmla="*/ 982 w 1290"/>
                <a:gd name="T43" fmla="*/ 328 h 1291"/>
                <a:gd name="T44" fmla="*/ 645 w 1290"/>
                <a:gd name="T45" fmla="*/ 0 h 1291"/>
                <a:gd name="T46" fmla="*/ 775 w 1290"/>
                <a:gd name="T47" fmla="*/ 13 h 1291"/>
                <a:gd name="T48" fmla="*/ 896 w 1290"/>
                <a:gd name="T49" fmla="*/ 51 h 1291"/>
                <a:gd name="T50" fmla="*/ 1006 w 1290"/>
                <a:gd name="T51" fmla="*/ 111 h 1291"/>
                <a:gd name="T52" fmla="*/ 1101 w 1290"/>
                <a:gd name="T53" fmla="*/ 189 h 1291"/>
                <a:gd name="T54" fmla="*/ 1179 w 1290"/>
                <a:gd name="T55" fmla="*/ 285 h 1291"/>
                <a:gd name="T56" fmla="*/ 1239 w 1290"/>
                <a:gd name="T57" fmla="*/ 394 h 1291"/>
                <a:gd name="T58" fmla="*/ 1276 w 1290"/>
                <a:gd name="T59" fmla="*/ 516 h 1291"/>
                <a:gd name="T60" fmla="*/ 1290 w 1290"/>
                <a:gd name="T61" fmla="*/ 646 h 1291"/>
                <a:gd name="T62" fmla="*/ 1276 w 1290"/>
                <a:gd name="T63" fmla="*/ 775 h 1291"/>
                <a:gd name="T64" fmla="*/ 1239 w 1290"/>
                <a:gd name="T65" fmla="*/ 897 h 1291"/>
                <a:gd name="T66" fmla="*/ 1179 w 1290"/>
                <a:gd name="T67" fmla="*/ 1007 h 1291"/>
                <a:gd name="T68" fmla="*/ 1101 w 1290"/>
                <a:gd name="T69" fmla="*/ 1102 h 1291"/>
                <a:gd name="T70" fmla="*/ 1006 w 1290"/>
                <a:gd name="T71" fmla="*/ 1181 h 1291"/>
                <a:gd name="T72" fmla="*/ 896 w 1290"/>
                <a:gd name="T73" fmla="*/ 1241 h 1291"/>
                <a:gd name="T74" fmla="*/ 775 w 1290"/>
                <a:gd name="T75" fmla="*/ 1279 h 1291"/>
                <a:gd name="T76" fmla="*/ 645 w 1290"/>
                <a:gd name="T77" fmla="*/ 1291 h 1291"/>
                <a:gd name="T78" fmla="*/ 515 w 1290"/>
                <a:gd name="T79" fmla="*/ 1279 h 1291"/>
                <a:gd name="T80" fmla="*/ 394 w 1290"/>
                <a:gd name="T81" fmla="*/ 1241 h 1291"/>
                <a:gd name="T82" fmla="*/ 284 w 1290"/>
                <a:gd name="T83" fmla="*/ 1181 h 1291"/>
                <a:gd name="T84" fmla="*/ 189 w 1290"/>
                <a:gd name="T85" fmla="*/ 1102 h 1291"/>
                <a:gd name="T86" fmla="*/ 110 w 1290"/>
                <a:gd name="T87" fmla="*/ 1007 h 1291"/>
                <a:gd name="T88" fmla="*/ 51 w 1290"/>
                <a:gd name="T89" fmla="*/ 897 h 1291"/>
                <a:gd name="T90" fmla="*/ 14 w 1290"/>
                <a:gd name="T91" fmla="*/ 775 h 1291"/>
                <a:gd name="T92" fmla="*/ 0 w 1290"/>
                <a:gd name="T93" fmla="*/ 646 h 1291"/>
                <a:gd name="T94" fmla="*/ 14 w 1290"/>
                <a:gd name="T95" fmla="*/ 516 h 1291"/>
                <a:gd name="T96" fmla="*/ 51 w 1290"/>
                <a:gd name="T97" fmla="*/ 394 h 1291"/>
                <a:gd name="T98" fmla="*/ 110 w 1290"/>
                <a:gd name="T99" fmla="*/ 285 h 1291"/>
                <a:gd name="T100" fmla="*/ 189 w 1290"/>
                <a:gd name="T101" fmla="*/ 189 h 1291"/>
                <a:gd name="T102" fmla="*/ 284 w 1290"/>
                <a:gd name="T103" fmla="*/ 111 h 1291"/>
                <a:gd name="T104" fmla="*/ 394 w 1290"/>
                <a:gd name="T105" fmla="*/ 51 h 1291"/>
                <a:gd name="T106" fmla="*/ 515 w 1290"/>
                <a:gd name="T107" fmla="*/ 13 h 1291"/>
                <a:gd name="T108" fmla="*/ 645 w 1290"/>
                <a:gd name="T109" fmla="*/ 0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90" h="1291">
                  <a:moveTo>
                    <a:pt x="961" y="326"/>
                  </a:moveTo>
                  <a:lnTo>
                    <a:pt x="940" y="328"/>
                  </a:lnTo>
                  <a:lnTo>
                    <a:pt x="920" y="335"/>
                  </a:lnTo>
                  <a:lnTo>
                    <a:pt x="901" y="344"/>
                  </a:lnTo>
                  <a:lnTo>
                    <a:pt x="884" y="358"/>
                  </a:lnTo>
                  <a:lnTo>
                    <a:pt x="539" y="703"/>
                  </a:lnTo>
                  <a:lnTo>
                    <a:pt x="406" y="569"/>
                  </a:lnTo>
                  <a:lnTo>
                    <a:pt x="389" y="555"/>
                  </a:lnTo>
                  <a:lnTo>
                    <a:pt x="370" y="545"/>
                  </a:lnTo>
                  <a:lnTo>
                    <a:pt x="349" y="539"/>
                  </a:lnTo>
                  <a:lnTo>
                    <a:pt x="329" y="537"/>
                  </a:lnTo>
                  <a:lnTo>
                    <a:pt x="308" y="539"/>
                  </a:lnTo>
                  <a:lnTo>
                    <a:pt x="288" y="545"/>
                  </a:lnTo>
                  <a:lnTo>
                    <a:pt x="269" y="555"/>
                  </a:lnTo>
                  <a:lnTo>
                    <a:pt x="252" y="569"/>
                  </a:lnTo>
                  <a:lnTo>
                    <a:pt x="238" y="586"/>
                  </a:lnTo>
                  <a:lnTo>
                    <a:pt x="228" y="605"/>
                  </a:lnTo>
                  <a:lnTo>
                    <a:pt x="223" y="626"/>
                  </a:lnTo>
                  <a:lnTo>
                    <a:pt x="221" y="646"/>
                  </a:lnTo>
                  <a:lnTo>
                    <a:pt x="223" y="666"/>
                  </a:lnTo>
                  <a:lnTo>
                    <a:pt x="228" y="686"/>
                  </a:lnTo>
                  <a:lnTo>
                    <a:pt x="238" y="705"/>
                  </a:lnTo>
                  <a:lnTo>
                    <a:pt x="252" y="723"/>
                  </a:lnTo>
                  <a:lnTo>
                    <a:pt x="463" y="933"/>
                  </a:lnTo>
                  <a:lnTo>
                    <a:pt x="480" y="948"/>
                  </a:lnTo>
                  <a:lnTo>
                    <a:pt x="499" y="957"/>
                  </a:lnTo>
                  <a:lnTo>
                    <a:pt x="519" y="964"/>
                  </a:lnTo>
                  <a:lnTo>
                    <a:pt x="539" y="966"/>
                  </a:lnTo>
                  <a:lnTo>
                    <a:pt x="560" y="964"/>
                  </a:lnTo>
                  <a:lnTo>
                    <a:pt x="580" y="957"/>
                  </a:lnTo>
                  <a:lnTo>
                    <a:pt x="599" y="948"/>
                  </a:lnTo>
                  <a:lnTo>
                    <a:pt x="617" y="933"/>
                  </a:lnTo>
                  <a:lnTo>
                    <a:pt x="1038" y="512"/>
                  </a:lnTo>
                  <a:lnTo>
                    <a:pt x="1052" y="495"/>
                  </a:lnTo>
                  <a:lnTo>
                    <a:pt x="1061" y="476"/>
                  </a:lnTo>
                  <a:lnTo>
                    <a:pt x="1067" y="456"/>
                  </a:lnTo>
                  <a:lnTo>
                    <a:pt x="1069" y="435"/>
                  </a:lnTo>
                  <a:lnTo>
                    <a:pt x="1067" y="414"/>
                  </a:lnTo>
                  <a:lnTo>
                    <a:pt x="1061" y="394"/>
                  </a:lnTo>
                  <a:lnTo>
                    <a:pt x="1052" y="375"/>
                  </a:lnTo>
                  <a:lnTo>
                    <a:pt x="1038" y="358"/>
                  </a:lnTo>
                  <a:lnTo>
                    <a:pt x="1020" y="344"/>
                  </a:lnTo>
                  <a:lnTo>
                    <a:pt x="1001" y="335"/>
                  </a:lnTo>
                  <a:lnTo>
                    <a:pt x="982" y="328"/>
                  </a:lnTo>
                  <a:lnTo>
                    <a:pt x="961" y="326"/>
                  </a:lnTo>
                  <a:close/>
                  <a:moveTo>
                    <a:pt x="645" y="0"/>
                  </a:moveTo>
                  <a:lnTo>
                    <a:pt x="711" y="4"/>
                  </a:lnTo>
                  <a:lnTo>
                    <a:pt x="775" y="13"/>
                  </a:lnTo>
                  <a:lnTo>
                    <a:pt x="836" y="29"/>
                  </a:lnTo>
                  <a:lnTo>
                    <a:pt x="896" y="51"/>
                  </a:lnTo>
                  <a:lnTo>
                    <a:pt x="952" y="78"/>
                  </a:lnTo>
                  <a:lnTo>
                    <a:pt x="1006" y="111"/>
                  </a:lnTo>
                  <a:lnTo>
                    <a:pt x="1055" y="147"/>
                  </a:lnTo>
                  <a:lnTo>
                    <a:pt x="1101" y="189"/>
                  </a:lnTo>
                  <a:lnTo>
                    <a:pt x="1142" y="235"/>
                  </a:lnTo>
                  <a:lnTo>
                    <a:pt x="1179" y="285"/>
                  </a:lnTo>
                  <a:lnTo>
                    <a:pt x="1211" y="339"/>
                  </a:lnTo>
                  <a:lnTo>
                    <a:pt x="1239" y="394"/>
                  </a:lnTo>
                  <a:lnTo>
                    <a:pt x="1261" y="454"/>
                  </a:lnTo>
                  <a:lnTo>
                    <a:pt x="1276" y="516"/>
                  </a:lnTo>
                  <a:lnTo>
                    <a:pt x="1287" y="580"/>
                  </a:lnTo>
                  <a:lnTo>
                    <a:pt x="1290" y="646"/>
                  </a:lnTo>
                  <a:lnTo>
                    <a:pt x="1287" y="711"/>
                  </a:lnTo>
                  <a:lnTo>
                    <a:pt x="1276" y="775"/>
                  </a:lnTo>
                  <a:lnTo>
                    <a:pt x="1261" y="838"/>
                  </a:lnTo>
                  <a:lnTo>
                    <a:pt x="1239" y="897"/>
                  </a:lnTo>
                  <a:lnTo>
                    <a:pt x="1211" y="953"/>
                  </a:lnTo>
                  <a:lnTo>
                    <a:pt x="1179" y="1007"/>
                  </a:lnTo>
                  <a:lnTo>
                    <a:pt x="1142" y="1056"/>
                  </a:lnTo>
                  <a:lnTo>
                    <a:pt x="1101" y="1102"/>
                  </a:lnTo>
                  <a:lnTo>
                    <a:pt x="1055" y="1144"/>
                  </a:lnTo>
                  <a:lnTo>
                    <a:pt x="1006" y="1181"/>
                  </a:lnTo>
                  <a:lnTo>
                    <a:pt x="952" y="1214"/>
                  </a:lnTo>
                  <a:lnTo>
                    <a:pt x="896" y="1241"/>
                  </a:lnTo>
                  <a:lnTo>
                    <a:pt x="836" y="1262"/>
                  </a:lnTo>
                  <a:lnTo>
                    <a:pt x="775" y="1279"/>
                  </a:lnTo>
                  <a:lnTo>
                    <a:pt x="711" y="1288"/>
                  </a:lnTo>
                  <a:lnTo>
                    <a:pt x="645" y="1291"/>
                  </a:lnTo>
                  <a:lnTo>
                    <a:pt x="579" y="1288"/>
                  </a:lnTo>
                  <a:lnTo>
                    <a:pt x="515" y="1279"/>
                  </a:lnTo>
                  <a:lnTo>
                    <a:pt x="454" y="1262"/>
                  </a:lnTo>
                  <a:lnTo>
                    <a:pt x="394" y="1241"/>
                  </a:lnTo>
                  <a:lnTo>
                    <a:pt x="338" y="1214"/>
                  </a:lnTo>
                  <a:lnTo>
                    <a:pt x="284" y="1181"/>
                  </a:lnTo>
                  <a:lnTo>
                    <a:pt x="235" y="1144"/>
                  </a:lnTo>
                  <a:lnTo>
                    <a:pt x="189" y="1102"/>
                  </a:lnTo>
                  <a:lnTo>
                    <a:pt x="147" y="1056"/>
                  </a:lnTo>
                  <a:lnTo>
                    <a:pt x="110" y="1007"/>
                  </a:lnTo>
                  <a:lnTo>
                    <a:pt x="78" y="953"/>
                  </a:lnTo>
                  <a:lnTo>
                    <a:pt x="51" y="897"/>
                  </a:lnTo>
                  <a:lnTo>
                    <a:pt x="29" y="838"/>
                  </a:lnTo>
                  <a:lnTo>
                    <a:pt x="14" y="775"/>
                  </a:lnTo>
                  <a:lnTo>
                    <a:pt x="3" y="711"/>
                  </a:lnTo>
                  <a:lnTo>
                    <a:pt x="0" y="646"/>
                  </a:lnTo>
                  <a:lnTo>
                    <a:pt x="3" y="580"/>
                  </a:lnTo>
                  <a:lnTo>
                    <a:pt x="14" y="516"/>
                  </a:lnTo>
                  <a:lnTo>
                    <a:pt x="29" y="454"/>
                  </a:lnTo>
                  <a:lnTo>
                    <a:pt x="51" y="394"/>
                  </a:lnTo>
                  <a:lnTo>
                    <a:pt x="78" y="339"/>
                  </a:lnTo>
                  <a:lnTo>
                    <a:pt x="110" y="285"/>
                  </a:lnTo>
                  <a:lnTo>
                    <a:pt x="147" y="235"/>
                  </a:lnTo>
                  <a:lnTo>
                    <a:pt x="189" y="189"/>
                  </a:lnTo>
                  <a:lnTo>
                    <a:pt x="235" y="147"/>
                  </a:lnTo>
                  <a:lnTo>
                    <a:pt x="284" y="111"/>
                  </a:lnTo>
                  <a:lnTo>
                    <a:pt x="338" y="78"/>
                  </a:lnTo>
                  <a:lnTo>
                    <a:pt x="394" y="51"/>
                  </a:lnTo>
                  <a:lnTo>
                    <a:pt x="454" y="29"/>
                  </a:lnTo>
                  <a:lnTo>
                    <a:pt x="515" y="13"/>
                  </a:lnTo>
                  <a:lnTo>
                    <a:pt x="579" y="4"/>
                  </a:lnTo>
                  <a:lnTo>
                    <a:pt x="645" y="0"/>
                  </a:lnTo>
                  <a:close/>
                </a:path>
              </a:pathLst>
            </a:custGeom>
            <a:solidFill>
              <a:schemeClr val="accent5">
                <a:lumMod val="40000"/>
                <a:lumOff val="60000"/>
              </a:schemeClr>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2800"/>
            </a:p>
          </p:txBody>
        </p:sp>
        <p:sp>
          <p:nvSpPr>
            <p:cNvPr id="5" name="Rectangle 4">
              <a:extLst>
                <a:ext uri="{FF2B5EF4-FFF2-40B4-BE49-F238E27FC236}">
                  <a16:creationId xmlns:a16="http://schemas.microsoft.com/office/drawing/2014/main" id="{F5D7520E-0E1C-6645-A0BB-22D74379CCA8}"/>
                </a:ext>
              </a:extLst>
            </p:cNvPr>
            <p:cNvSpPr/>
            <p:nvPr/>
          </p:nvSpPr>
          <p:spPr>
            <a:xfrm>
              <a:off x="7991300" y="5152190"/>
              <a:ext cx="4459708" cy="757130"/>
            </a:xfrm>
            <a:prstGeom prst="rect">
              <a:avLst/>
            </a:prstGeom>
          </p:spPr>
          <p:txBody>
            <a:bodyPr wrap="square" rtlCol="0">
              <a:spAutoFit/>
            </a:bodyPr>
            <a:lstStyle/>
            <a:p>
              <a:pPr defTabSz="685800" rtl="0">
                <a:lnSpc>
                  <a:spcPct val="90000"/>
                </a:lnSpc>
                <a:spcAft>
                  <a:spcPts val="450"/>
                </a:spcAft>
                <a:buClr>
                  <a:schemeClr val="accent1"/>
                </a:buClr>
              </a:pPr>
              <a:r>
                <a:rPr lang="fr" sz="2400" dirty="0"/>
                <a:t>vérifier que vous avez bien compris</a:t>
              </a:r>
            </a:p>
          </p:txBody>
        </p:sp>
      </p:grpSp>
      <p:grpSp>
        <p:nvGrpSpPr>
          <p:cNvPr id="7" name="Group 6">
            <a:extLst>
              <a:ext uri="{FF2B5EF4-FFF2-40B4-BE49-F238E27FC236}">
                <a16:creationId xmlns:a16="http://schemas.microsoft.com/office/drawing/2014/main" id="{8C3527F4-56A6-C84D-93BE-90F8E87F0765}"/>
              </a:ext>
            </a:extLst>
          </p:cNvPr>
          <p:cNvGrpSpPr/>
          <p:nvPr>
            <p:custDataLst>
              <p:tags r:id="rId13"/>
            </p:custDataLst>
          </p:nvPr>
        </p:nvGrpSpPr>
        <p:grpSpPr>
          <a:xfrm>
            <a:off x="7396599" y="6217864"/>
            <a:ext cx="5341327" cy="778172"/>
            <a:chOff x="7396599" y="5913064"/>
            <a:chExt cx="4437698" cy="778172"/>
          </a:xfrm>
        </p:grpSpPr>
        <p:sp>
          <p:nvSpPr>
            <p:cNvPr id="146" name="Rectangle 145">
              <a:extLst>
                <a:ext uri="{FF2B5EF4-FFF2-40B4-BE49-F238E27FC236}">
                  <a16:creationId xmlns:a16="http://schemas.microsoft.com/office/drawing/2014/main" id="{6FAB5508-EA42-0D43-B9E3-50BE9CF1FAD7}"/>
                </a:ext>
              </a:extLst>
            </p:cNvPr>
            <p:cNvSpPr/>
            <p:nvPr/>
          </p:nvSpPr>
          <p:spPr>
            <a:xfrm>
              <a:off x="7922026" y="5934106"/>
              <a:ext cx="3912271" cy="757130"/>
            </a:xfrm>
            <a:prstGeom prst="rect">
              <a:avLst/>
            </a:prstGeom>
          </p:spPr>
          <p:txBody>
            <a:bodyPr wrap="square" rtlCol="0">
              <a:spAutoFit/>
            </a:bodyPr>
            <a:lstStyle/>
            <a:p>
              <a:pPr defTabSz="685800" rtl="0">
                <a:lnSpc>
                  <a:spcPct val="90000"/>
                </a:lnSpc>
                <a:spcAft>
                  <a:spcPts val="450"/>
                </a:spcAft>
                <a:buClr>
                  <a:schemeClr val="accent1"/>
                </a:buClr>
              </a:pPr>
              <a:r>
                <a:rPr lang="fr" sz="2400" dirty="0"/>
                <a:t>clarifier et vérifier une information</a:t>
              </a:r>
            </a:p>
          </p:txBody>
        </p:sp>
        <p:sp>
          <p:nvSpPr>
            <p:cNvPr id="148" name="Freeform 322">
              <a:extLst>
                <a:ext uri="{FF2B5EF4-FFF2-40B4-BE49-F238E27FC236}">
                  <a16:creationId xmlns:a16="http://schemas.microsoft.com/office/drawing/2014/main" id="{F09E8C93-1C44-C148-9DFD-A535F4B9C421}"/>
                </a:ext>
              </a:extLst>
            </p:cNvPr>
            <p:cNvSpPr>
              <a:spLocks noEditPoints="1"/>
            </p:cNvSpPr>
            <p:nvPr/>
          </p:nvSpPr>
          <p:spPr bwMode="auto">
            <a:xfrm>
              <a:off x="7396599" y="5913064"/>
              <a:ext cx="448226" cy="539496"/>
            </a:xfrm>
            <a:custGeom>
              <a:avLst/>
              <a:gdLst>
                <a:gd name="T0" fmla="*/ 940 w 1290"/>
                <a:gd name="T1" fmla="*/ 328 h 1291"/>
                <a:gd name="T2" fmla="*/ 901 w 1290"/>
                <a:gd name="T3" fmla="*/ 344 h 1291"/>
                <a:gd name="T4" fmla="*/ 539 w 1290"/>
                <a:gd name="T5" fmla="*/ 703 h 1291"/>
                <a:gd name="T6" fmla="*/ 389 w 1290"/>
                <a:gd name="T7" fmla="*/ 555 h 1291"/>
                <a:gd name="T8" fmla="*/ 349 w 1290"/>
                <a:gd name="T9" fmla="*/ 539 h 1291"/>
                <a:gd name="T10" fmla="*/ 308 w 1290"/>
                <a:gd name="T11" fmla="*/ 539 h 1291"/>
                <a:gd name="T12" fmla="*/ 269 w 1290"/>
                <a:gd name="T13" fmla="*/ 555 h 1291"/>
                <a:gd name="T14" fmla="*/ 238 w 1290"/>
                <a:gd name="T15" fmla="*/ 586 h 1291"/>
                <a:gd name="T16" fmla="*/ 223 w 1290"/>
                <a:gd name="T17" fmla="*/ 626 h 1291"/>
                <a:gd name="T18" fmla="*/ 223 w 1290"/>
                <a:gd name="T19" fmla="*/ 666 h 1291"/>
                <a:gd name="T20" fmla="*/ 238 w 1290"/>
                <a:gd name="T21" fmla="*/ 705 h 1291"/>
                <a:gd name="T22" fmla="*/ 463 w 1290"/>
                <a:gd name="T23" fmla="*/ 933 h 1291"/>
                <a:gd name="T24" fmla="*/ 499 w 1290"/>
                <a:gd name="T25" fmla="*/ 957 h 1291"/>
                <a:gd name="T26" fmla="*/ 539 w 1290"/>
                <a:gd name="T27" fmla="*/ 966 h 1291"/>
                <a:gd name="T28" fmla="*/ 580 w 1290"/>
                <a:gd name="T29" fmla="*/ 957 h 1291"/>
                <a:gd name="T30" fmla="*/ 617 w 1290"/>
                <a:gd name="T31" fmla="*/ 933 h 1291"/>
                <a:gd name="T32" fmla="*/ 1052 w 1290"/>
                <a:gd name="T33" fmla="*/ 495 h 1291"/>
                <a:gd name="T34" fmla="*/ 1067 w 1290"/>
                <a:gd name="T35" fmla="*/ 456 h 1291"/>
                <a:gd name="T36" fmla="*/ 1067 w 1290"/>
                <a:gd name="T37" fmla="*/ 414 h 1291"/>
                <a:gd name="T38" fmla="*/ 1052 w 1290"/>
                <a:gd name="T39" fmla="*/ 375 h 1291"/>
                <a:gd name="T40" fmla="*/ 1020 w 1290"/>
                <a:gd name="T41" fmla="*/ 344 h 1291"/>
                <a:gd name="T42" fmla="*/ 982 w 1290"/>
                <a:gd name="T43" fmla="*/ 328 h 1291"/>
                <a:gd name="T44" fmla="*/ 645 w 1290"/>
                <a:gd name="T45" fmla="*/ 0 h 1291"/>
                <a:gd name="T46" fmla="*/ 775 w 1290"/>
                <a:gd name="T47" fmla="*/ 13 h 1291"/>
                <a:gd name="T48" fmla="*/ 896 w 1290"/>
                <a:gd name="T49" fmla="*/ 51 h 1291"/>
                <a:gd name="T50" fmla="*/ 1006 w 1290"/>
                <a:gd name="T51" fmla="*/ 111 h 1291"/>
                <a:gd name="T52" fmla="*/ 1101 w 1290"/>
                <a:gd name="T53" fmla="*/ 189 h 1291"/>
                <a:gd name="T54" fmla="*/ 1179 w 1290"/>
                <a:gd name="T55" fmla="*/ 285 h 1291"/>
                <a:gd name="T56" fmla="*/ 1239 w 1290"/>
                <a:gd name="T57" fmla="*/ 394 h 1291"/>
                <a:gd name="T58" fmla="*/ 1276 w 1290"/>
                <a:gd name="T59" fmla="*/ 516 h 1291"/>
                <a:gd name="T60" fmla="*/ 1290 w 1290"/>
                <a:gd name="T61" fmla="*/ 646 h 1291"/>
                <a:gd name="T62" fmla="*/ 1276 w 1290"/>
                <a:gd name="T63" fmla="*/ 775 h 1291"/>
                <a:gd name="T64" fmla="*/ 1239 w 1290"/>
                <a:gd name="T65" fmla="*/ 897 h 1291"/>
                <a:gd name="T66" fmla="*/ 1179 w 1290"/>
                <a:gd name="T67" fmla="*/ 1007 h 1291"/>
                <a:gd name="T68" fmla="*/ 1101 w 1290"/>
                <a:gd name="T69" fmla="*/ 1102 h 1291"/>
                <a:gd name="T70" fmla="*/ 1006 w 1290"/>
                <a:gd name="T71" fmla="*/ 1181 h 1291"/>
                <a:gd name="T72" fmla="*/ 896 w 1290"/>
                <a:gd name="T73" fmla="*/ 1241 h 1291"/>
                <a:gd name="T74" fmla="*/ 775 w 1290"/>
                <a:gd name="T75" fmla="*/ 1279 h 1291"/>
                <a:gd name="T76" fmla="*/ 645 w 1290"/>
                <a:gd name="T77" fmla="*/ 1291 h 1291"/>
                <a:gd name="T78" fmla="*/ 515 w 1290"/>
                <a:gd name="T79" fmla="*/ 1279 h 1291"/>
                <a:gd name="T80" fmla="*/ 394 w 1290"/>
                <a:gd name="T81" fmla="*/ 1241 h 1291"/>
                <a:gd name="T82" fmla="*/ 284 w 1290"/>
                <a:gd name="T83" fmla="*/ 1181 h 1291"/>
                <a:gd name="T84" fmla="*/ 189 w 1290"/>
                <a:gd name="T85" fmla="*/ 1102 h 1291"/>
                <a:gd name="T86" fmla="*/ 110 w 1290"/>
                <a:gd name="T87" fmla="*/ 1007 h 1291"/>
                <a:gd name="T88" fmla="*/ 51 w 1290"/>
                <a:gd name="T89" fmla="*/ 897 h 1291"/>
                <a:gd name="T90" fmla="*/ 14 w 1290"/>
                <a:gd name="T91" fmla="*/ 775 h 1291"/>
                <a:gd name="T92" fmla="*/ 0 w 1290"/>
                <a:gd name="T93" fmla="*/ 646 h 1291"/>
                <a:gd name="T94" fmla="*/ 14 w 1290"/>
                <a:gd name="T95" fmla="*/ 516 h 1291"/>
                <a:gd name="T96" fmla="*/ 51 w 1290"/>
                <a:gd name="T97" fmla="*/ 394 h 1291"/>
                <a:gd name="T98" fmla="*/ 110 w 1290"/>
                <a:gd name="T99" fmla="*/ 285 h 1291"/>
                <a:gd name="T100" fmla="*/ 189 w 1290"/>
                <a:gd name="T101" fmla="*/ 189 h 1291"/>
                <a:gd name="T102" fmla="*/ 284 w 1290"/>
                <a:gd name="T103" fmla="*/ 111 h 1291"/>
                <a:gd name="T104" fmla="*/ 394 w 1290"/>
                <a:gd name="T105" fmla="*/ 51 h 1291"/>
                <a:gd name="T106" fmla="*/ 515 w 1290"/>
                <a:gd name="T107" fmla="*/ 13 h 1291"/>
                <a:gd name="T108" fmla="*/ 645 w 1290"/>
                <a:gd name="T109" fmla="*/ 0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90" h="1291">
                  <a:moveTo>
                    <a:pt x="961" y="326"/>
                  </a:moveTo>
                  <a:lnTo>
                    <a:pt x="940" y="328"/>
                  </a:lnTo>
                  <a:lnTo>
                    <a:pt x="920" y="335"/>
                  </a:lnTo>
                  <a:lnTo>
                    <a:pt x="901" y="344"/>
                  </a:lnTo>
                  <a:lnTo>
                    <a:pt x="884" y="358"/>
                  </a:lnTo>
                  <a:lnTo>
                    <a:pt x="539" y="703"/>
                  </a:lnTo>
                  <a:lnTo>
                    <a:pt x="406" y="569"/>
                  </a:lnTo>
                  <a:lnTo>
                    <a:pt x="389" y="555"/>
                  </a:lnTo>
                  <a:lnTo>
                    <a:pt x="370" y="545"/>
                  </a:lnTo>
                  <a:lnTo>
                    <a:pt x="349" y="539"/>
                  </a:lnTo>
                  <a:lnTo>
                    <a:pt x="329" y="537"/>
                  </a:lnTo>
                  <a:lnTo>
                    <a:pt x="308" y="539"/>
                  </a:lnTo>
                  <a:lnTo>
                    <a:pt x="288" y="545"/>
                  </a:lnTo>
                  <a:lnTo>
                    <a:pt x="269" y="555"/>
                  </a:lnTo>
                  <a:lnTo>
                    <a:pt x="252" y="569"/>
                  </a:lnTo>
                  <a:lnTo>
                    <a:pt x="238" y="586"/>
                  </a:lnTo>
                  <a:lnTo>
                    <a:pt x="228" y="605"/>
                  </a:lnTo>
                  <a:lnTo>
                    <a:pt x="223" y="626"/>
                  </a:lnTo>
                  <a:lnTo>
                    <a:pt x="221" y="646"/>
                  </a:lnTo>
                  <a:lnTo>
                    <a:pt x="223" y="666"/>
                  </a:lnTo>
                  <a:lnTo>
                    <a:pt x="228" y="686"/>
                  </a:lnTo>
                  <a:lnTo>
                    <a:pt x="238" y="705"/>
                  </a:lnTo>
                  <a:lnTo>
                    <a:pt x="252" y="723"/>
                  </a:lnTo>
                  <a:lnTo>
                    <a:pt x="463" y="933"/>
                  </a:lnTo>
                  <a:lnTo>
                    <a:pt x="480" y="948"/>
                  </a:lnTo>
                  <a:lnTo>
                    <a:pt x="499" y="957"/>
                  </a:lnTo>
                  <a:lnTo>
                    <a:pt x="519" y="964"/>
                  </a:lnTo>
                  <a:lnTo>
                    <a:pt x="539" y="966"/>
                  </a:lnTo>
                  <a:lnTo>
                    <a:pt x="560" y="964"/>
                  </a:lnTo>
                  <a:lnTo>
                    <a:pt x="580" y="957"/>
                  </a:lnTo>
                  <a:lnTo>
                    <a:pt x="599" y="948"/>
                  </a:lnTo>
                  <a:lnTo>
                    <a:pt x="617" y="933"/>
                  </a:lnTo>
                  <a:lnTo>
                    <a:pt x="1038" y="512"/>
                  </a:lnTo>
                  <a:lnTo>
                    <a:pt x="1052" y="495"/>
                  </a:lnTo>
                  <a:lnTo>
                    <a:pt x="1061" y="476"/>
                  </a:lnTo>
                  <a:lnTo>
                    <a:pt x="1067" y="456"/>
                  </a:lnTo>
                  <a:lnTo>
                    <a:pt x="1069" y="435"/>
                  </a:lnTo>
                  <a:lnTo>
                    <a:pt x="1067" y="414"/>
                  </a:lnTo>
                  <a:lnTo>
                    <a:pt x="1061" y="394"/>
                  </a:lnTo>
                  <a:lnTo>
                    <a:pt x="1052" y="375"/>
                  </a:lnTo>
                  <a:lnTo>
                    <a:pt x="1038" y="358"/>
                  </a:lnTo>
                  <a:lnTo>
                    <a:pt x="1020" y="344"/>
                  </a:lnTo>
                  <a:lnTo>
                    <a:pt x="1001" y="335"/>
                  </a:lnTo>
                  <a:lnTo>
                    <a:pt x="982" y="328"/>
                  </a:lnTo>
                  <a:lnTo>
                    <a:pt x="961" y="326"/>
                  </a:lnTo>
                  <a:close/>
                  <a:moveTo>
                    <a:pt x="645" y="0"/>
                  </a:moveTo>
                  <a:lnTo>
                    <a:pt x="711" y="4"/>
                  </a:lnTo>
                  <a:lnTo>
                    <a:pt x="775" y="13"/>
                  </a:lnTo>
                  <a:lnTo>
                    <a:pt x="836" y="29"/>
                  </a:lnTo>
                  <a:lnTo>
                    <a:pt x="896" y="51"/>
                  </a:lnTo>
                  <a:lnTo>
                    <a:pt x="952" y="78"/>
                  </a:lnTo>
                  <a:lnTo>
                    <a:pt x="1006" y="111"/>
                  </a:lnTo>
                  <a:lnTo>
                    <a:pt x="1055" y="147"/>
                  </a:lnTo>
                  <a:lnTo>
                    <a:pt x="1101" y="189"/>
                  </a:lnTo>
                  <a:lnTo>
                    <a:pt x="1142" y="235"/>
                  </a:lnTo>
                  <a:lnTo>
                    <a:pt x="1179" y="285"/>
                  </a:lnTo>
                  <a:lnTo>
                    <a:pt x="1211" y="339"/>
                  </a:lnTo>
                  <a:lnTo>
                    <a:pt x="1239" y="394"/>
                  </a:lnTo>
                  <a:lnTo>
                    <a:pt x="1261" y="454"/>
                  </a:lnTo>
                  <a:lnTo>
                    <a:pt x="1276" y="516"/>
                  </a:lnTo>
                  <a:lnTo>
                    <a:pt x="1287" y="580"/>
                  </a:lnTo>
                  <a:lnTo>
                    <a:pt x="1290" y="646"/>
                  </a:lnTo>
                  <a:lnTo>
                    <a:pt x="1287" y="711"/>
                  </a:lnTo>
                  <a:lnTo>
                    <a:pt x="1276" y="775"/>
                  </a:lnTo>
                  <a:lnTo>
                    <a:pt x="1261" y="838"/>
                  </a:lnTo>
                  <a:lnTo>
                    <a:pt x="1239" y="897"/>
                  </a:lnTo>
                  <a:lnTo>
                    <a:pt x="1211" y="953"/>
                  </a:lnTo>
                  <a:lnTo>
                    <a:pt x="1179" y="1007"/>
                  </a:lnTo>
                  <a:lnTo>
                    <a:pt x="1142" y="1056"/>
                  </a:lnTo>
                  <a:lnTo>
                    <a:pt x="1101" y="1102"/>
                  </a:lnTo>
                  <a:lnTo>
                    <a:pt x="1055" y="1144"/>
                  </a:lnTo>
                  <a:lnTo>
                    <a:pt x="1006" y="1181"/>
                  </a:lnTo>
                  <a:lnTo>
                    <a:pt x="952" y="1214"/>
                  </a:lnTo>
                  <a:lnTo>
                    <a:pt x="896" y="1241"/>
                  </a:lnTo>
                  <a:lnTo>
                    <a:pt x="836" y="1262"/>
                  </a:lnTo>
                  <a:lnTo>
                    <a:pt x="775" y="1279"/>
                  </a:lnTo>
                  <a:lnTo>
                    <a:pt x="711" y="1288"/>
                  </a:lnTo>
                  <a:lnTo>
                    <a:pt x="645" y="1291"/>
                  </a:lnTo>
                  <a:lnTo>
                    <a:pt x="579" y="1288"/>
                  </a:lnTo>
                  <a:lnTo>
                    <a:pt x="515" y="1279"/>
                  </a:lnTo>
                  <a:lnTo>
                    <a:pt x="454" y="1262"/>
                  </a:lnTo>
                  <a:lnTo>
                    <a:pt x="394" y="1241"/>
                  </a:lnTo>
                  <a:lnTo>
                    <a:pt x="338" y="1214"/>
                  </a:lnTo>
                  <a:lnTo>
                    <a:pt x="284" y="1181"/>
                  </a:lnTo>
                  <a:lnTo>
                    <a:pt x="235" y="1144"/>
                  </a:lnTo>
                  <a:lnTo>
                    <a:pt x="189" y="1102"/>
                  </a:lnTo>
                  <a:lnTo>
                    <a:pt x="147" y="1056"/>
                  </a:lnTo>
                  <a:lnTo>
                    <a:pt x="110" y="1007"/>
                  </a:lnTo>
                  <a:lnTo>
                    <a:pt x="78" y="953"/>
                  </a:lnTo>
                  <a:lnTo>
                    <a:pt x="51" y="897"/>
                  </a:lnTo>
                  <a:lnTo>
                    <a:pt x="29" y="838"/>
                  </a:lnTo>
                  <a:lnTo>
                    <a:pt x="14" y="775"/>
                  </a:lnTo>
                  <a:lnTo>
                    <a:pt x="3" y="711"/>
                  </a:lnTo>
                  <a:lnTo>
                    <a:pt x="0" y="646"/>
                  </a:lnTo>
                  <a:lnTo>
                    <a:pt x="3" y="580"/>
                  </a:lnTo>
                  <a:lnTo>
                    <a:pt x="14" y="516"/>
                  </a:lnTo>
                  <a:lnTo>
                    <a:pt x="29" y="454"/>
                  </a:lnTo>
                  <a:lnTo>
                    <a:pt x="51" y="394"/>
                  </a:lnTo>
                  <a:lnTo>
                    <a:pt x="78" y="339"/>
                  </a:lnTo>
                  <a:lnTo>
                    <a:pt x="110" y="285"/>
                  </a:lnTo>
                  <a:lnTo>
                    <a:pt x="147" y="235"/>
                  </a:lnTo>
                  <a:lnTo>
                    <a:pt x="189" y="189"/>
                  </a:lnTo>
                  <a:lnTo>
                    <a:pt x="235" y="147"/>
                  </a:lnTo>
                  <a:lnTo>
                    <a:pt x="284" y="111"/>
                  </a:lnTo>
                  <a:lnTo>
                    <a:pt x="338" y="78"/>
                  </a:lnTo>
                  <a:lnTo>
                    <a:pt x="394" y="51"/>
                  </a:lnTo>
                  <a:lnTo>
                    <a:pt x="454" y="29"/>
                  </a:lnTo>
                  <a:lnTo>
                    <a:pt x="515" y="13"/>
                  </a:lnTo>
                  <a:lnTo>
                    <a:pt x="579" y="4"/>
                  </a:lnTo>
                  <a:lnTo>
                    <a:pt x="645" y="0"/>
                  </a:lnTo>
                  <a:close/>
                </a:path>
              </a:pathLst>
            </a:custGeom>
            <a:solidFill>
              <a:schemeClr val="accent5">
                <a:lumMod val="40000"/>
                <a:lumOff val="60000"/>
              </a:schemeClr>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2800"/>
            </a:p>
          </p:txBody>
        </p:sp>
      </p:grpSp>
      <p:grpSp>
        <p:nvGrpSpPr>
          <p:cNvPr id="8" name="Group 7">
            <a:extLst>
              <a:ext uri="{FF2B5EF4-FFF2-40B4-BE49-F238E27FC236}">
                <a16:creationId xmlns:a16="http://schemas.microsoft.com/office/drawing/2014/main" id="{F2D61746-71A5-BA4E-9E3A-4FBCA85D8DA6}"/>
              </a:ext>
            </a:extLst>
          </p:cNvPr>
          <p:cNvGrpSpPr/>
          <p:nvPr>
            <p:custDataLst>
              <p:tags r:id="rId14"/>
            </p:custDataLst>
          </p:nvPr>
        </p:nvGrpSpPr>
        <p:grpSpPr>
          <a:xfrm>
            <a:off x="7396598" y="6979864"/>
            <a:ext cx="7123193" cy="855427"/>
            <a:chOff x="7396598" y="6675064"/>
            <a:chExt cx="7123193" cy="855427"/>
          </a:xfrm>
        </p:grpSpPr>
        <p:sp>
          <p:nvSpPr>
            <p:cNvPr id="147" name="Rectangle 146">
              <a:extLst>
                <a:ext uri="{FF2B5EF4-FFF2-40B4-BE49-F238E27FC236}">
                  <a16:creationId xmlns:a16="http://schemas.microsoft.com/office/drawing/2014/main" id="{EBA0DCF8-59EE-FE49-A57F-8A09FEFEDE5F}"/>
                </a:ext>
              </a:extLst>
            </p:cNvPr>
            <p:cNvSpPr/>
            <p:nvPr/>
          </p:nvSpPr>
          <p:spPr>
            <a:xfrm>
              <a:off x="8020566" y="6709241"/>
              <a:ext cx="6499225" cy="821250"/>
            </a:xfrm>
            <a:prstGeom prst="rect">
              <a:avLst/>
            </a:prstGeom>
          </p:spPr>
          <p:txBody>
            <a:bodyPr rtlCol="0">
              <a:spAutoFit/>
            </a:bodyPr>
            <a:lstStyle/>
            <a:p>
              <a:pPr defTabSz="685800" rtl="0">
                <a:lnSpc>
                  <a:spcPct val="90000"/>
                </a:lnSpc>
                <a:spcAft>
                  <a:spcPts val="450"/>
                </a:spcAft>
                <a:buClr>
                  <a:schemeClr val="accent1"/>
                </a:buClr>
              </a:pPr>
              <a:r>
                <a:rPr lang="fr" sz="2400" dirty="0"/>
                <a:t>revenir sur des points évoqués </a:t>
              </a:r>
            </a:p>
            <a:p>
              <a:pPr defTabSz="685800" rtl="0">
                <a:lnSpc>
                  <a:spcPct val="90000"/>
                </a:lnSpc>
                <a:spcAft>
                  <a:spcPts val="450"/>
                </a:spcAft>
                <a:buClr>
                  <a:schemeClr val="accent1"/>
                </a:buClr>
              </a:pPr>
              <a:r>
                <a:rPr lang="fr" sz="2400" dirty="0"/>
                <a:t>précédemment</a:t>
              </a:r>
            </a:p>
          </p:txBody>
        </p:sp>
        <p:sp>
          <p:nvSpPr>
            <p:cNvPr id="149" name="Freeform 322">
              <a:extLst>
                <a:ext uri="{FF2B5EF4-FFF2-40B4-BE49-F238E27FC236}">
                  <a16:creationId xmlns:a16="http://schemas.microsoft.com/office/drawing/2014/main" id="{8E4F4E22-6CD9-8A4A-AD89-2A84599FE0F1}"/>
                </a:ext>
              </a:extLst>
            </p:cNvPr>
            <p:cNvSpPr>
              <a:spLocks noEditPoints="1"/>
            </p:cNvSpPr>
            <p:nvPr/>
          </p:nvSpPr>
          <p:spPr bwMode="auto">
            <a:xfrm>
              <a:off x="7396598" y="6675064"/>
              <a:ext cx="539496" cy="539496"/>
            </a:xfrm>
            <a:custGeom>
              <a:avLst/>
              <a:gdLst>
                <a:gd name="T0" fmla="*/ 940 w 1290"/>
                <a:gd name="T1" fmla="*/ 328 h 1291"/>
                <a:gd name="T2" fmla="*/ 901 w 1290"/>
                <a:gd name="T3" fmla="*/ 344 h 1291"/>
                <a:gd name="T4" fmla="*/ 539 w 1290"/>
                <a:gd name="T5" fmla="*/ 703 h 1291"/>
                <a:gd name="T6" fmla="*/ 389 w 1290"/>
                <a:gd name="T7" fmla="*/ 555 h 1291"/>
                <a:gd name="T8" fmla="*/ 349 w 1290"/>
                <a:gd name="T9" fmla="*/ 539 h 1291"/>
                <a:gd name="T10" fmla="*/ 308 w 1290"/>
                <a:gd name="T11" fmla="*/ 539 h 1291"/>
                <a:gd name="T12" fmla="*/ 269 w 1290"/>
                <a:gd name="T13" fmla="*/ 555 h 1291"/>
                <a:gd name="T14" fmla="*/ 238 w 1290"/>
                <a:gd name="T15" fmla="*/ 586 h 1291"/>
                <a:gd name="T16" fmla="*/ 223 w 1290"/>
                <a:gd name="T17" fmla="*/ 626 h 1291"/>
                <a:gd name="T18" fmla="*/ 223 w 1290"/>
                <a:gd name="T19" fmla="*/ 666 h 1291"/>
                <a:gd name="T20" fmla="*/ 238 w 1290"/>
                <a:gd name="T21" fmla="*/ 705 h 1291"/>
                <a:gd name="T22" fmla="*/ 463 w 1290"/>
                <a:gd name="T23" fmla="*/ 933 h 1291"/>
                <a:gd name="T24" fmla="*/ 499 w 1290"/>
                <a:gd name="T25" fmla="*/ 957 h 1291"/>
                <a:gd name="T26" fmla="*/ 539 w 1290"/>
                <a:gd name="T27" fmla="*/ 966 h 1291"/>
                <a:gd name="T28" fmla="*/ 580 w 1290"/>
                <a:gd name="T29" fmla="*/ 957 h 1291"/>
                <a:gd name="T30" fmla="*/ 617 w 1290"/>
                <a:gd name="T31" fmla="*/ 933 h 1291"/>
                <a:gd name="T32" fmla="*/ 1052 w 1290"/>
                <a:gd name="T33" fmla="*/ 495 h 1291"/>
                <a:gd name="T34" fmla="*/ 1067 w 1290"/>
                <a:gd name="T35" fmla="*/ 456 h 1291"/>
                <a:gd name="T36" fmla="*/ 1067 w 1290"/>
                <a:gd name="T37" fmla="*/ 414 h 1291"/>
                <a:gd name="T38" fmla="*/ 1052 w 1290"/>
                <a:gd name="T39" fmla="*/ 375 h 1291"/>
                <a:gd name="T40" fmla="*/ 1020 w 1290"/>
                <a:gd name="T41" fmla="*/ 344 h 1291"/>
                <a:gd name="T42" fmla="*/ 982 w 1290"/>
                <a:gd name="T43" fmla="*/ 328 h 1291"/>
                <a:gd name="T44" fmla="*/ 645 w 1290"/>
                <a:gd name="T45" fmla="*/ 0 h 1291"/>
                <a:gd name="T46" fmla="*/ 775 w 1290"/>
                <a:gd name="T47" fmla="*/ 13 h 1291"/>
                <a:gd name="T48" fmla="*/ 896 w 1290"/>
                <a:gd name="T49" fmla="*/ 51 h 1291"/>
                <a:gd name="T50" fmla="*/ 1006 w 1290"/>
                <a:gd name="T51" fmla="*/ 111 h 1291"/>
                <a:gd name="T52" fmla="*/ 1101 w 1290"/>
                <a:gd name="T53" fmla="*/ 189 h 1291"/>
                <a:gd name="T54" fmla="*/ 1179 w 1290"/>
                <a:gd name="T55" fmla="*/ 285 h 1291"/>
                <a:gd name="T56" fmla="*/ 1239 w 1290"/>
                <a:gd name="T57" fmla="*/ 394 h 1291"/>
                <a:gd name="T58" fmla="*/ 1276 w 1290"/>
                <a:gd name="T59" fmla="*/ 516 h 1291"/>
                <a:gd name="T60" fmla="*/ 1290 w 1290"/>
                <a:gd name="T61" fmla="*/ 646 h 1291"/>
                <a:gd name="T62" fmla="*/ 1276 w 1290"/>
                <a:gd name="T63" fmla="*/ 775 h 1291"/>
                <a:gd name="T64" fmla="*/ 1239 w 1290"/>
                <a:gd name="T65" fmla="*/ 897 h 1291"/>
                <a:gd name="T66" fmla="*/ 1179 w 1290"/>
                <a:gd name="T67" fmla="*/ 1007 h 1291"/>
                <a:gd name="T68" fmla="*/ 1101 w 1290"/>
                <a:gd name="T69" fmla="*/ 1102 h 1291"/>
                <a:gd name="T70" fmla="*/ 1006 w 1290"/>
                <a:gd name="T71" fmla="*/ 1181 h 1291"/>
                <a:gd name="T72" fmla="*/ 896 w 1290"/>
                <a:gd name="T73" fmla="*/ 1241 h 1291"/>
                <a:gd name="T74" fmla="*/ 775 w 1290"/>
                <a:gd name="T75" fmla="*/ 1279 h 1291"/>
                <a:gd name="T76" fmla="*/ 645 w 1290"/>
                <a:gd name="T77" fmla="*/ 1291 h 1291"/>
                <a:gd name="T78" fmla="*/ 515 w 1290"/>
                <a:gd name="T79" fmla="*/ 1279 h 1291"/>
                <a:gd name="T80" fmla="*/ 394 w 1290"/>
                <a:gd name="T81" fmla="*/ 1241 h 1291"/>
                <a:gd name="T82" fmla="*/ 284 w 1290"/>
                <a:gd name="T83" fmla="*/ 1181 h 1291"/>
                <a:gd name="T84" fmla="*/ 189 w 1290"/>
                <a:gd name="T85" fmla="*/ 1102 h 1291"/>
                <a:gd name="T86" fmla="*/ 110 w 1290"/>
                <a:gd name="T87" fmla="*/ 1007 h 1291"/>
                <a:gd name="T88" fmla="*/ 51 w 1290"/>
                <a:gd name="T89" fmla="*/ 897 h 1291"/>
                <a:gd name="T90" fmla="*/ 14 w 1290"/>
                <a:gd name="T91" fmla="*/ 775 h 1291"/>
                <a:gd name="T92" fmla="*/ 0 w 1290"/>
                <a:gd name="T93" fmla="*/ 646 h 1291"/>
                <a:gd name="T94" fmla="*/ 14 w 1290"/>
                <a:gd name="T95" fmla="*/ 516 h 1291"/>
                <a:gd name="T96" fmla="*/ 51 w 1290"/>
                <a:gd name="T97" fmla="*/ 394 h 1291"/>
                <a:gd name="T98" fmla="*/ 110 w 1290"/>
                <a:gd name="T99" fmla="*/ 285 h 1291"/>
                <a:gd name="T100" fmla="*/ 189 w 1290"/>
                <a:gd name="T101" fmla="*/ 189 h 1291"/>
                <a:gd name="T102" fmla="*/ 284 w 1290"/>
                <a:gd name="T103" fmla="*/ 111 h 1291"/>
                <a:gd name="T104" fmla="*/ 394 w 1290"/>
                <a:gd name="T105" fmla="*/ 51 h 1291"/>
                <a:gd name="T106" fmla="*/ 515 w 1290"/>
                <a:gd name="T107" fmla="*/ 13 h 1291"/>
                <a:gd name="T108" fmla="*/ 645 w 1290"/>
                <a:gd name="T109" fmla="*/ 0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90" h="1291">
                  <a:moveTo>
                    <a:pt x="961" y="326"/>
                  </a:moveTo>
                  <a:lnTo>
                    <a:pt x="940" y="328"/>
                  </a:lnTo>
                  <a:lnTo>
                    <a:pt x="920" y="335"/>
                  </a:lnTo>
                  <a:lnTo>
                    <a:pt x="901" y="344"/>
                  </a:lnTo>
                  <a:lnTo>
                    <a:pt x="884" y="358"/>
                  </a:lnTo>
                  <a:lnTo>
                    <a:pt x="539" y="703"/>
                  </a:lnTo>
                  <a:lnTo>
                    <a:pt x="406" y="569"/>
                  </a:lnTo>
                  <a:lnTo>
                    <a:pt x="389" y="555"/>
                  </a:lnTo>
                  <a:lnTo>
                    <a:pt x="370" y="545"/>
                  </a:lnTo>
                  <a:lnTo>
                    <a:pt x="349" y="539"/>
                  </a:lnTo>
                  <a:lnTo>
                    <a:pt x="329" y="537"/>
                  </a:lnTo>
                  <a:lnTo>
                    <a:pt x="308" y="539"/>
                  </a:lnTo>
                  <a:lnTo>
                    <a:pt x="288" y="545"/>
                  </a:lnTo>
                  <a:lnTo>
                    <a:pt x="269" y="555"/>
                  </a:lnTo>
                  <a:lnTo>
                    <a:pt x="252" y="569"/>
                  </a:lnTo>
                  <a:lnTo>
                    <a:pt x="238" y="586"/>
                  </a:lnTo>
                  <a:lnTo>
                    <a:pt x="228" y="605"/>
                  </a:lnTo>
                  <a:lnTo>
                    <a:pt x="223" y="626"/>
                  </a:lnTo>
                  <a:lnTo>
                    <a:pt x="221" y="646"/>
                  </a:lnTo>
                  <a:lnTo>
                    <a:pt x="223" y="666"/>
                  </a:lnTo>
                  <a:lnTo>
                    <a:pt x="228" y="686"/>
                  </a:lnTo>
                  <a:lnTo>
                    <a:pt x="238" y="705"/>
                  </a:lnTo>
                  <a:lnTo>
                    <a:pt x="252" y="723"/>
                  </a:lnTo>
                  <a:lnTo>
                    <a:pt x="463" y="933"/>
                  </a:lnTo>
                  <a:lnTo>
                    <a:pt x="480" y="948"/>
                  </a:lnTo>
                  <a:lnTo>
                    <a:pt x="499" y="957"/>
                  </a:lnTo>
                  <a:lnTo>
                    <a:pt x="519" y="964"/>
                  </a:lnTo>
                  <a:lnTo>
                    <a:pt x="539" y="966"/>
                  </a:lnTo>
                  <a:lnTo>
                    <a:pt x="560" y="964"/>
                  </a:lnTo>
                  <a:lnTo>
                    <a:pt x="580" y="957"/>
                  </a:lnTo>
                  <a:lnTo>
                    <a:pt x="599" y="948"/>
                  </a:lnTo>
                  <a:lnTo>
                    <a:pt x="617" y="933"/>
                  </a:lnTo>
                  <a:lnTo>
                    <a:pt x="1038" y="512"/>
                  </a:lnTo>
                  <a:lnTo>
                    <a:pt x="1052" y="495"/>
                  </a:lnTo>
                  <a:lnTo>
                    <a:pt x="1061" y="476"/>
                  </a:lnTo>
                  <a:lnTo>
                    <a:pt x="1067" y="456"/>
                  </a:lnTo>
                  <a:lnTo>
                    <a:pt x="1069" y="435"/>
                  </a:lnTo>
                  <a:lnTo>
                    <a:pt x="1067" y="414"/>
                  </a:lnTo>
                  <a:lnTo>
                    <a:pt x="1061" y="394"/>
                  </a:lnTo>
                  <a:lnTo>
                    <a:pt x="1052" y="375"/>
                  </a:lnTo>
                  <a:lnTo>
                    <a:pt x="1038" y="358"/>
                  </a:lnTo>
                  <a:lnTo>
                    <a:pt x="1020" y="344"/>
                  </a:lnTo>
                  <a:lnTo>
                    <a:pt x="1001" y="335"/>
                  </a:lnTo>
                  <a:lnTo>
                    <a:pt x="982" y="328"/>
                  </a:lnTo>
                  <a:lnTo>
                    <a:pt x="961" y="326"/>
                  </a:lnTo>
                  <a:close/>
                  <a:moveTo>
                    <a:pt x="645" y="0"/>
                  </a:moveTo>
                  <a:lnTo>
                    <a:pt x="711" y="4"/>
                  </a:lnTo>
                  <a:lnTo>
                    <a:pt x="775" y="13"/>
                  </a:lnTo>
                  <a:lnTo>
                    <a:pt x="836" y="29"/>
                  </a:lnTo>
                  <a:lnTo>
                    <a:pt x="896" y="51"/>
                  </a:lnTo>
                  <a:lnTo>
                    <a:pt x="952" y="78"/>
                  </a:lnTo>
                  <a:lnTo>
                    <a:pt x="1006" y="111"/>
                  </a:lnTo>
                  <a:lnTo>
                    <a:pt x="1055" y="147"/>
                  </a:lnTo>
                  <a:lnTo>
                    <a:pt x="1101" y="189"/>
                  </a:lnTo>
                  <a:lnTo>
                    <a:pt x="1142" y="235"/>
                  </a:lnTo>
                  <a:lnTo>
                    <a:pt x="1179" y="285"/>
                  </a:lnTo>
                  <a:lnTo>
                    <a:pt x="1211" y="339"/>
                  </a:lnTo>
                  <a:lnTo>
                    <a:pt x="1239" y="394"/>
                  </a:lnTo>
                  <a:lnTo>
                    <a:pt x="1261" y="454"/>
                  </a:lnTo>
                  <a:lnTo>
                    <a:pt x="1276" y="516"/>
                  </a:lnTo>
                  <a:lnTo>
                    <a:pt x="1287" y="580"/>
                  </a:lnTo>
                  <a:lnTo>
                    <a:pt x="1290" y="646"/>
                  </a:lnTo>
                  <a:lnTo>
                    <a:pt x="1287" y="711"/>
                  </a:lnTo>
                  <a:lnTo>
                    <a:pt x="1276" y="775"/>
                  </a:lnTo>
                  <a:lnTo>
                    <a:pt x="1261" y="838"/>
                  </a:lnTo>
                  <a:lnTo>
                    <a:pt x="1239" y="897"/>
                  </a:lnTo>
                  <a:lnTo>
                    <a:pt x="1211" y="953"/>
                  </a:lnTo>
                  <a:lnTo>
                    <a:pt x="1179" y="1007"/>
                  </a:lnTo>
                  <a:lnTo>
                    <a:pt x="1142" y="1056"/>
                  </a:lnTo>
                  <a:lnTo>
                    <a:pt x="1101" y="1102"/>
                  </a:lnTo>
                  <a:lnTo>
                    <a:pt x="1055" y="1144"/>
                  </a:lnTo>
                  <a:lnTo>
                    <a:pt x="1006" y="1181"/>
                  </a:lnTo>
                  <a:lnTo>
                    <a:pt x="952" y="1214"/>
                  </a:lnTo>
                  <a:lnTo>
                    <a:pt x="896" y="1241"/>
                  </a:lnTo>
                  <a:lnTo>
                    <a:pt x="836" y="1262"/>
                  </a:lnTo>
                  <a:lnTo>
                    <a:pt x="775" y="1279"/>
                  </a:lnTo>
                  <a:lnTo>
                    <a:pt x="711" y="1288"/>
                  </a:lnTo>
                  <a:lnTo>
                    <a:pt x="645" y="1291"/>
                  </a:lnTo>
                  <a:lnTo>
                    <a:pt x="579" y="1288"/>
                  </a:lnTo>
                  <a:lnTo>
                    <a:pt x="515" y="1279"/>
                  </a:lnTo>
                  <a:lnTo>
                    <a:pt x="454" y="1262"/>
                  </a:lnTo>
                  <a:lnTo>
                    <a:pt x="394" y="1241"/>
                  </a:lnTo>
                  <a:lnTo>
                    <a:pt x="338" y="1214"/>
                  </a:lnTo>
                  <a:lnTo>
                    <a:pt x="284" y="1181"/>
                  </a:lnTo>
                  <a:lnTo>
                    <a:pt x="235" y="1144"/>
                  </a:lnTo>
                  <a:lnTo>
                    <a:pt x="189" y="1102"/>
                  </a:lnTo>
                  <a:lnTo>
                    <a:pt x="147" y="1056"/>
                  </a:lnTo>
                  <a:lnTo>
                    <a:pt x="110" y="1007"/>
                  </a:lnTo>
                  <a:lnTo>
                    <a:pt x="78" y="953"/>
                  </a:lnTo>
                  <a:lnTo>
                    <a:pt x="51" y="897"/>
                  </a:lnTo>
                  <a:lnTo>
                    <a:pt x="29" y="838"/>
                  </a:lnTo>
                  <a:lnTo>
                    <a:pt x="14" y="775"/>
                  </a:lnTo>
                  <a:lnTo>
                    <a:pt x="3" y="711"/>
                  </a:lnTo>
                  <a:lnTo>
                    <a:pt x="0" y="646"/>
                  </a:lnTo>
                  <a:lnTo>
                    <a:pt x="3" y="580"/>
                  </a:lnTo>
                  <a:lnTo>
                    <a:pt x="14" y="516"/>
                  </a:lnTo>
                  <a:lnTo>
                    <a:pt x="29" y="454"/>
                  </a:lnTo>
                  <a:lnTo>
                    <a:pt x="51" y="394"/>
                  </a:lnTo>
                  <a:lnTo>
                    <a:pt x="78" y="339"/>
                  </a:lnTo>
                  <a:lnTo>
                    <a:pt x="110" y="285"/>
                  </a:lnTo>
                  <a:lnTo>
                    <a:pt x="147" y="235"/>
                  </a:lnTo>
                  <a:lnTo>
                    <a:pt x="189" y="189"/>
                  </a:lnTo>
                  <a:lnTo>
                    <a:pt x="235" y="147"/>
                  </a:lnTo>
                  <a:lnTo>
                    <a:pt x="284" y="111"/>
                  </a:lnTo>
                  <a:lnTo>
                    <a:pt x="338" y="78"/>
                  </a:lnTo>
                  <a:lnTo>
                    <a:pt x="394" y="51"/>
                  </a:lnTo>
                  <a:lnTo>
                    <a:pt x="454" y="29"/>
                  </a:lnTo>
                  <a:lnTo>
                    <a:pt x="515" y="13"/>
                  </a:lnTo>
                  <a:lnTo>
                    <a:pt x="579" y="4"/>
                  </a:lnTo>
                  <a:lnTo>
                    <a:pt x="645" y="0"/>
                  </a:lnTo>
                  <a:close/>
                </a:path>
              </a:pathLst>
            </a:custGeom>
            <a:solidFill>
              <a:schemeClr val="accent5">
                <a:lumMod val="40000"/>
                <a:lumOff val="60000"/>
              </a:schemeClr>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2800"/>
            </a:p>
          </p:txBody>
        </p:sp>
      </p:grpSp>
      <p:grpSp>
        <p:nvGrpSpPr>
          <p:cNvPr id="150" name="Group 149">
            <a:extLst>
              <a:ext uri="{FF2B5EF4-FFF2-40B4-BE49-F238E27FC236}">
                <a16:creationId xmlns:a16="http://schemas.microsoft.com/office/drawing/2014/main" id="{77FB8D8F-27CF-BA4F-AF80-42A657202DB5}"/>
              </a:ext>
            </a:extLst>
          </p:cNvPr>
          <p:cNvGrpSpPr/>
          <p:nvPr>
            <p:custDataLst>
              <p:tags r:id="rId15"/>
            </p:custDataLst>
          </p:nvPr>
        </p:nvGrpSpPr>
        <p:grpSpPr>
          <a:xfrm>
            <a:off x="680384" y="6385819"/>
            <a:ext cx="733467" cy="887726"/>
            <a:chOff x="-1166406" y="1274883"/>
            <a:chExt cx="968541" cy="1172240"/>
          </a:xfrm>
        </p:grpSpPr>
        <p:sp>
          <p:nvSpPr>
            <p:cNvPr id="151" name="Freeform 545">
              <a:extLst>
                <a:ext uri="{FF2B5EF4-FFF2-40B4-BE49-F238E27FC236}">
                  <a16:creationId xmlns:a16="http://schemas.microsoft.com/office/drawing/2014/main" id="{F37485A3-7B5D-1447-99D4-1CA99EA5D96F}"/>
                </a:ext>
              </a:extLst>
            </p:cNvPr>
            <p:cNvSpPr>
              <a:spLocks/>
            </p:cNvSpPr>
            <p:nvPr/>
          </p:nvSpPr>
          <p:spPr bwMode="auto">
            <a:xfrm>
              <a:off x="-1166406" y="1274883"/>
              <a:ext cx="968541" cy="1172240"/>
            </a:xfrm>
            <a:custGeom>
              <a:avLst/>
              <a:gdLst>
                <a:gd name="T0" fmla="*/ 1351 w 2523"/>
                <a:gd name="T1" fmla="*/ 3 h 3058"/>
                <a:gd name="T2" fmla="*/ 1526 w 2523"/>
                <a:gd name="T3" fmla="*/ 28 h 3058"/>
                <a:gd name="T4" fmla="*/ 1692 w 2523"/>
                <a:gd name="T5" fmla="*/ 76 h 3058"/>
                <a:gd name="T6" fmla="*/ 1848 w 2523"/>
                <a:gd name="T7" fmla="*/ 145 h 3058"/>
                <a:gd name="T8" fmla="*/ 1992 w 2523"/>
                <a:gd name="T9" fmla="*/ 233 h 3058"/>
                <a:gd name="T10" fmla="*/ 2122 w 2523"/>
                <a:gd name="T11" fmla="*/ 340 h 3058"/>
                <a:gd name="T12" fmla="*/ 2238 w 2523"/>
                <a:gd name="T13" fmla="*/ 463 h 3058"/>
                <a:gd name="T14" fmla="*/ 2335 w 2523"/>
                <a:gd name="T15" fmla="*/ 600 h 3058"/>
                <a:gd name="T16" fmla="*/ 2415 w 2523"/>
                <a:gd name="T17" fmla="*/ 750 h 3058"/>
                <a:gd name="T18" fmla="*/ 2473 w 2523"/>
                <a:gd name="T19" fmla="*/ 912 h 3058"/>
                <a:gd name="T20" fmla="*/ 2509 w 2523"/>
                <a:gd name="T21" fmla="*/ 1083 h 3058"/>
                <a:gd name="T22" fmla="*/ 2523 w 2523"/>
                <a:gd name="T23" fmla="*/ 1261 h 3058"/>
                <a:gd name="T24" fmla="*/ 2509 w 2523"/>
                <a:gd name="T25" fmla="*/ 1443 h 3058"/>
                <a:gd name="T26" fmla="*/ 2471 w 2523"/>
                <a:gd name="T27" fmla="*/ 1617 h 3058"/>
                <a:gd name="T28" fmla="*/ 2410 w 2523"/>
                <a:gd name="T29" fmla="*/ 1781 h 3058"/>
                <a:gd name="T30" fmla="*/ 2328 w 2523"/>
                <a:gd name="T31" fmla="*/ 1934 h 3058"/>
                <a:gd name="T32" fmla="*/ 2226 w 2523"/>
                <a:gd name="T33" fmla="*/ 2073 h 3058"/>
                <a:gd name="T34" fmla="*/ 2107 w 2523"/>
                <a:gd name="T35" fmla="*/ 2196 h 3058"/>
                <a:gd name="T36" fmla="*/ 1245 w 2523"/>
                <a:gd name="T37" fmla="*/ 2521 h 3058"/>
                <a:gd name="T38" fmla="*/ 1069 w 2523"/>
                <a:gd name="T39" fmla="*/ 2507 h 3058"/>
                <a:gd name="T40" fmla="*/ 900 w 2523"/>
                <a:gd name="T41" fmla="*/ 2468 h 3058"/>
                <a:gd name="T42" fmla="*/ 741 w 2523"/>
                <a:gd name="T43" fmla="*/ 2409 h 3058"/>
                <a:gd name="T44" fmla="*/ 592 w 2523"/>
                <a:gd name="T45" fmla="*/ 2330 h 3058"/>
                <a:gd name="T46" fmla="*/ 457 w 2523"/>
                <a:gd name="T47" fmla="*/ 2231 h 3058"/>
                <a:gd name="T48" fmla="*/ 336 w 2523"/>
                <a:gd name="T49" fmla="*/ 2117 h 3058"/>
                <a:gd name="T50" fmla="*/ 230 w 2523"/>
                <a:gd name="T51" fmla="*/ 1987 h 3058"/>
                <a:gd name="T52" fmla="*/ 143 w 2523"/>
                <a:gd name="T53" fmla="*/ 1844 h 3058"/>
                <a:gd name="T54" fmla="*/ 75 w 2523"/>
                <a:gd name="T55" fmla="*/ 1688 h 3058"/>
                <a:gd name="T56" fmla="*/ 28 w 2523"/>
                <a:gd name="T57" fmla="*/ 1523 h 3058"/>
                <a:gd name="T58" fmla="*/ 3 w 2523"/>
                <a:gd name="T59" fmla="*/ 1350 h 3058"/>
                <a:gd name="T60" fmla="*/ 3 w 2523"/>
                <a:gd name="T61" fmla="*/ 1171 h 3058"/>
                <a:gd name="T62" fmla="*/ 28 w 2523"/>
                <a:gd name="T63" fmla="*/ 996 h 3058"/>
                <a:gd name="T64" fmla="*/ 76 w 2523"/>
                <a:gd name="T65" fmla="*/ 830 h 3058"/>
                <a:gd name="T66" fmla="*/ 145 w 2523"/>
                <a:gd name="T67" fmla="*/ 674 h 3058"/>
                <a:gd name="T68" fmla="*/ 233 w 2523"/>
                <a:gd name="T69" fmla="*/ 530 h 3058"/>
                <a:gd name="T70" fmla="*/ 340 w 2523"/>
                <a:gd name="T71" fmla="*/ 400 h 3058"/>
                <a:gd name="T72" fmla="*/ 463 w 2523"/>
                <a:gd name="T73" fmla="*/ 285 h 3058"/>
                <a:gd name="T74" fmla="*/ 601 w 2523"/>
                <a:gd name="T75" fmla="*/ 187 h 3058"/>
                <a:gd name="T76" fmla="*/ 750 w 2523"/>
                <a:gd name="T77" fmla="*/ 108 h 3058"/>
                <a:gd name="T78" fmla="*/ 912 w 2523"/>
                <a:gd name="T79" fmla="*/ 49 h 3058"/>
                <a:gd name="T80" fmla="*/ 1083 w 2523"/>
                <a:gd name="T81" fmla="*/ 13 h 3058"/>
                <a:gd name="T82" fmla="*/ 1261 w 2523"/>
                <a:gd name="T83" fmla="*/ 0 h 3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23" h="3058">
                  <a:moveTo>
                    <a:pt x="1261" y="0"/>
                  </a:moveTo>
                  <a:lnTo>
                    <a:pt x="1351" y="3"/>
                  </a:lnTo>
                  <a:lnTo>
                    <a:pt x="1440" y="13"/>
                  </a:lnTo>
                  <a:lnTo>
                    <a:pt x="1526" y="28"/>
                  </a:lnTo>
                  <a:lnTo>
                    <a:pt x="1611" y="49"/>
                  </a:lnTo>
                  <a:lnTo>
                    <a:pt x="1692" y="76"/>
                  </a:lnTo>
                  <a:lnTo>
                    <a:pt x="1771" y="108"/>
                  </a:lnTo>
                  <a:lnTo>
                    <a:pt x="1848" y="145"/>
                  </a:lnTo>
                  <a:lnTo>
                    <a:pt x="1921" y="187"/>
                  </a:lnTo>
                  <a:lnTo>
                    <a:pt x="1992" y="233"/>
                  </a:lnTo>
                  <a:lnTo>
                    <a:pt x="2059" y="285"/>
                  </a:lnTo>
                  <a:lnTo>
                    <a:pt x="2122" y="340"/>
                  </a:lnTo>
                  <a:lnTo>
                    <a:pt x="2182" y="400"/>
                  </a:lnTo>
                  <a:lnTo>
                    <a:pt x="2238" y="463"/>
                  </a:lnTo>
                  <a:lnTo>
                    <a:pt x="2288" y="530"/>
                  </a:lnTo>
                  <a:lnTo>
                    <a:pt x="2335" y="600"/>
                  </a:lnTo>
                  <a:lnTo>
                    <a:pt x="2377" y="674"/>
                  </a:lnTo>
                  <a:lnTo>
                    <a:pt x="2415" y="750"/>
                  </a:lnTo>
                  <a:lnTo>
                    <a:pt x="2447" y="830"/>
                  </a:lnTo>
                  <a:lnTo>
                    <a:pt x="2473" y="912"/>
                  </a:lnTo>
                  <a:lnTo>
                    <a:pt x="2495" y="996"/>
                  </a:lnTo>
                  <a:lnTo>
                    <a:pt x="2509" y="1083"/>
                  </a:lnTo>
                  <a:lnTo>
                    <a:pt x="2519" y="1171"/>
                  </a:lnTo>
                  <a:lnTo>
                    <a:pt x="2523" y="1261"/>
                  </a:lnTo>
                  <a:lnTo>
                    <a:pt x="2518" y="1352"/>
                  </a:lnTo>
                  <a:lnTo>
                    <a:pt x="2509" y="1443"/>
                  </a:lnTo>
                  <a:lnTo>
                    <a:pt x="2494" y="1532"/>
                  </a:lnTo>
                  <a:lnTo>
                    <a:pt x="2471" y="1617"/>
                  </a:lnTo>
                  <a:lnTo>
                    <a:pt x="2444" y="1701"/>
                  </a:lnTo>
                  <a:lnTo>
                    <a:pt x="2410" y="1781"/>
                  </a:lnTo>
                  <a:lnTo>
                    <a:pt x="2371" y="1859"/>
                  </a:lnTo>
                  <a:lnTo>
                    <a:pt x="2328" y="1934"/>
                  </a:lnTo>
                  <a:lnTo>
                    <a:pt x="2279" y="2005"/>
                  </a:lnTo>
                  <a:lnTo>
                    <a:pt x="2226" y="2073"/>
                  </a:lnTo>
                  <a:lnTo>
                    <a:pt x="2168" y="2137"/>
                  </a:lnTo>
                  <a:lnTo>
                    <a:pt x="2107" y="2196"/>
                  </a:lnTo>
                  <a:lnTo>
                    <a:pt x="1245" y="3058"/>
                  </a:lnTo>
                  <a:lnTo>
                    <a:pt x="1245" y="2521"/>
                  </a:lnTo>
                  <a:lnTo>
                    <a:pt x="1156" y="2517"/>
                  </a:lnTo>
                  <a:lnTo>
                    <a:pt x="1069" y="2507"/>
                  </a:lnTo>
                  <a:lnTo>
                    <a:pt x="984" y="2490"/>
                  </a:lnTo>
                  <a:lnTo>
                    <a:pt x="900" y="2468"/>
                  </a:lnTo>
                  <a:lnTo>
                    <a:pt x="819" y="2441"/>
                  </a:lnTo>
                  <a:lnTo>
                    <a:pt x="741" y="2409"/>
                  </a:lnTo>
                  <a:lnTo>
                    <a:pt x="665" y="2372"/>
                  </a:lnTo>
                  <a:lnTo>
                    <a:pt x="592" y="2330"/>
                  </a:lnTo>
                  <a:lnTo>
                    <a:pt x="522" y="2283"/>
                  </a:lnTo>
                  <a:lnTo>
                    <a:pt x="457" y="2231"/>
                  </a:lnTo>
                  <a:lnTo>
                    <a:pt x="394" y="2176"/>
                  </a:lnTo>
                  <a:lnTo>
                    <a:pt x="336" y="2117"/>
                  </a:lnTo>
                  <a:lnTo>
                    <a:pt x="281" y="2054"/>
                  </a:lnTo>
                  <a:lnTo>
                    <a:pt x="230" y="1987"/>
                  </a:lnTo>
                  <a:lnTo>
                    <a:pt x="184" y="1917"/>
                  </a:lnTo>
                  <a:lnTo>
                    <a:pt x="143" y="1844"/>
                  </a:lnTo>
                  <a:lnTo>
                    <a:pt x="107" y="1768"/>
                  </a:lnTo>
                  <a:lnTo>
                    <a:pt x="75" y="1688"/>
                  </a:lnTo>
                  <a:lnTo>
                    <a:pt x="49" y="1607"/>
                  </a:lnTo>
                  <a:lnTo>
                    <a:pt x="28" y="1523"/>
                  </a:lnTo>
                  <a:lnTo>
                    <a:pt x="12" y="1437"/>
                  </a:lnTo>
                  <a:lnTo>
                    <a:pt x="3" y="1350"/>
                  </a:lnTo>
                  <a:lnTo>
                    <a:pt x="0" y="1261"/>
                  </a:lnTo>
                  <a:lnTo>
                    <a:pt x="3" y="1171"/>
                  </a:lnTo>
                  <a:lnTo>
                    <a:pt x="12" y="1083"/>
                  </a:lnTo>
                  <a:lnTo>
                    <a:pt x="28" y="996"/>
                  </a:lnTo>
                  <a:lnTo>
                    <a:pt x="50" y="912"/>
                  </a:lnTo>
                  <a:lnTo>
                    <a:pt x="76" y="830"/>
                  </a:lnTo>
                  <a:lnTo>
                    <a:pt x="108" y="750"/>
                  </a:lnTo>
                  <a:lnTo>
                    <a:pt x="145" y="674"/>
                  </a:lnTo>
                  <a:lnTo>
                    <a:pt x="187" y="600"/>
                  </a:lnTo>
                  <a:lnTo>
                    <a:pt x="233" y="530"/>
                  </a:lnTo>
                  <a:lnTo>
                    <a:pt x="285" y="463"/>
                  </a:lnTo>
                  <a:lnTo>
                    <a:pt x="340" y="400"/>
                  </a:lnTo>
                  <a:lnTo>
                    <a:pt x="400" y="340"/>
                  </a:lnTo>
                  <a:lnTo>
                    <a:pt x="463" y="285"/>
                  </a:lnTo>
                  <a:lnTo>
                    <a:pt x="531" y="233"/>
                  </a:lnTo>
                  <a:lnTo>
                    <a:pt x="601" y="187"/>
                  </a:lnTo>
                  <a:lnTo>
                    <a:pt x="675" y="145"/>
                  </a:lnTo>
                  <a:lnTo>
                    <a:pt x="750" y="108"/>
                  </a:lnTo>
                  <a:lnTo>
                    <a:pt x="830" y="76"/>
                  </a:lnTo>
                  <a:lnTo>
                    <a:pt x="912" y="49"/>
                  </a:lnTo>
                  <a:lnTo>
                    <a:pt x="996" y="28"/>
                  </a:lnTo>
                  <a:lnTo>
                    <a:pt x="1083" y="13"/>
                  </a:lnTo>
                  <a:lnTo>
                    <a:pt x="1171" y="3"/>
                  </a:lnTo>
                  <a:lnTo>
                    <a:pt x="1261" y="0"/>
                  </a:lnTo>
                  <a:close/>
                </a:path>
              </a:pathLst>
            </a:custGeom>
            <a:solidFill>
              <a:schemeClr val="accent5"/>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2000" dirty="0"/>
            </a:p>
          </p:txBody>
        </p:sp>
        <p:sp>
          <p:nvSpPr>
            <p:cNvPr id="152" name="Shape 21998">
              <a:extLst>
                <a:ext uri="{FF2B5EF4-FFF2-40B4-BE49-F238E27FC236}">
                  <a16:creationId xmlns:a16="http://schemas.microsoft.com/office/drawing/2014/main" id="{730616A9-7A38-C34A-AFCD-F267BC8A7F5C}"/>
                </a:ext>
              </a:extLst>
            </p:cNvPr>
            <p:cNvSpPr/>
            <p:nvPr/>
          </p:nvSpPr>
          <p:spPr>
            <a:xfrm>
              <a:off x="-900091" y="1424785"/>
              <a:ext cx="435909" cy="660983"/>
            </a:xfrm>
            <a:custGeom>
              <a:avLst/>
              <a:gdLst/>
              <a:ahLst/>
              <a:cxnLst>
                <a:cxn ang="0">
                  <a:pos x="wd2" y="hd2"/>
                </a:cxn>
                <a:cxn ang="5400000">
                  <a:pos x="wd2" y="hd2"/>
                </a:cxn>
                <a:cxn ang="10800000">
                  <a:pos x="wd2" y="hd2"/>
                </a:cxn>
                <a:cxn ang="16200000">
                  <a:pos x="wd2" y="hd2"/>
                </a:cxn>
              </a:cxnLst>
              <a:rect l="0" t="0" r="r" b="b"/>
              <a:pathLst>
                <a:path w="21600" h="21600" extrusionOk="0">
                  <a:moveTo>
                    <a:pt x="10140" y="16815"/>
                  </a:moveTo>
                  <a:cubicBezTo>
                    <a:pt x="12128" y="16815"/>
                    <a:pt x="13766" y="17892"/>
                    <a:pt x="13766" y="19207"/>
                  </a:cubicBezTo>
                  <a:cubicBezTo>
                    <a:pt x="13766" y="20520"/>
                    <a:pt x="12128" y="21600"/>
                    <a:pt x="10140" y="21600"/>
                  </a:cubicBezTo>
                  <a:cubicBezTo>
                    <a:pt x="8145" y="21600"/>
                    <a:pt x="6507" y="20524"/>
                    <a:pt x="6507" y="19207"/>
                  </a:cubicBezTo>
                  <a:cubicBezTo>
                    <a:pt x="6507" y="17892"/>
                    <a:pt x="8145" y="16815"/>
                    <a:pt x="10140" y="16815"/>
                  </a:cubicBezTo>
                  <a:cubicBezTo>
                    <a:pt x="10140" y="16815"/>
                    <a:pt x="10140" y="16815"/>
                    <a:pt x="10140" y="16815"/>
                  </a:cubicBezTo>
                  <a:close/>
                  <a:moveTo>
                    <a:pt x="10359" y="0"/>
                  </a:moveTo>
                  <a:cubicBezTo>
                    <a:pt x="16025" y="0"/>
                    <a:pt x="21600" y="1722"/>
                    <a:pt x="21600" y="5836"/>
                  </a:cubicBezTo>
                  <a:cubicBezTo>
                    <a:pt x="21600" y="9633"/>
                    <a:pt x="15005" y="11093"/>
                    <a:pt x="13588" y="12463"/>
                  </a:cubicBezTo>
                  <a:cubicBezTo>
                    <a:pt x="12527" y="13486"/>
                    <a:pt x="12884" y="14918"/>
                    <a:pt x="9961" y="14918"/>
                  </a:cubicBezTo>
                  <a:cubicBezTo>
                    <a:pt x="8058" y="14918"/>
                    <a:pt x="7125" y="13896"/>
                    <a:pt x="7125" y="12964"/>
                  </a:cubicBezTo>
                  <a:cubicBezTo>
                    <a:pt x="7125" y="9485"/>
                    <a:pt x="14873" y="8698"/>
                    <a:pt x="14873" y="5836"/>
                  </a:cubicBezTo>
                  <a:cubicBezTo>
                    <a:pt x="14873" y="4262"/>
                    <a:pt x="13282" y="3327"/>
                    <a:pt x="10624" y="3327"/>
                  </a:cubicBezTo>
                  <a:cubicBezTo>
                    <a:pt x="4957" y="3327"/>
                    <a:pt x="7171" y="7181"/>
                    <a:pt x="2877" y="7181"/>
                  </a:cubicBezTo>
                  <a:cubicBezTo>
                    <a:pt x="1332" y="7181"/>
                    <a:pt x="0" y="6566"/>
                    <a:pt x="0" y="5399"/>
                  </a:cubicBezTo>
                  <a:cubicBezTo>
                    <a:pt x="0" y="2537"/>
                    <a:pt x="4957" y="0"/>
                    <a:pt x="10359" y="0"/>
                  </a:cubicBezTo>
                  <a:cubicBezTo>
                    <a:pt x="10359" y="0"/>
                    <a:pt x="10359" y="0"/>
                    <a:pt x="10359" y="0"/>
                  </a:cubicBezTo>
                  <a:close/>
                </a:path>
              </a:pathLst>
            </a:custGeom>
            <a:solidFill>
              <a:schemeClr val="bg1"/>
            </a:solidFill>
            <a:ln w="12700">
              <a:miter lim="400000"/>
            </a:ln>
            <a:effectLst/>
          </p:spPr>
          <p:txBody>
            <a:bodyPr lIns="14288" tIns="14288" rIns="14288" bIns="14288" rtlCol="0" anchor="ctr"/>
            <a:lstStyle/>
            <a:p>
              <a:pPr defTabSz="171450" rtl="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00"/>
            </a:p>
          </p:txBody>
        </p:sp>
      </p:grpSp>
      <p:sp>
        <p:nvSpPr>
          <p:cNvPr id="87" name="Oval 86">
            <a:extLst>
              <a:ext uri="{FF2B5EF4-FFF2-40B4-BE49-F238E27FC236}">
                <a16:creationId xmlns:a16="http://schemas.microsoft.com/office/drawing/2014/main" id="{93B123FE-9422-CA41-9813-5A2E426D1C47}"/>
              </a:ext>
            </a:extLst>
          </p:cNvPr>
          <p:cNvSpPr/>
          <p:nvPr>
            <p:custDataLst>
              <p:tags r:id="rId16"/>
            </p:custDataLst>
          </p:nvPr>
        </p:nvSpPr>
        <p:spPr bwMode="auto">
          <a:xfrm>
            <a:off x="499875" y="2371843"/>
            <a:ext cx="805251" cy="805251"/>
          </a:xfrm>
          <a:prstGeom prst="ellipse">
            <a:avLst/>
          </a:prstGeom>
          <a:solidFill>
            <a:schemeClr val="accent5"/>
          </a:solidFill>
          <a:ln w="254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grpSp>
        <p:nvGrpSpPr>
          <p:cNvPr id="96" name="Group 19">
            <a:extLst>
              <a:ext uri="{FF2B5EF4-FFF2-40B4-BE49-F238E27FC236}">
                <a16:creationId xmlns:a16="http://schemas.microsoft.com/office/drawing/2014/main" id="{C4E58383-C7A8-6A4B-975B-4D53D3939773}"/>
              </a:ext>
            </a:extLst>
          </p:cNvPr>
          <p:cNvGrpSpPr>
            <a:grpSpLocks noChangeAspect="1"/>
          </p:cNvGrpSpPr>
          <p:nvPr>
            <p:custDataLst>
              <p:tags r:id="rId17"/>
            </p:custDataLst>
          </p:nvPr>
        </p:nvGrpSpPr>
        <p:grpSpPr bwMode="auto">
          <a:xfrm>
            <a:off x="677958" y="2514517"/>
            <a:ext cx="457778" cy="457778"/>
            <a:chOff x="4494" y="2163"/>
            <a:chExt cx="384" cy="384"/>
          </a:xfrm>
          <a:solidFill>
            <a:schemeClr val="bg1"/>
          </a:solidFill>
        </p:grpSpPr>
        <p:sp>
          <p:nvSpPr>
            <p:cNvPr id="97" name="Freeform 21">
              <a:extLst>
                <a:ext uri="{FF2B5EF4-FFF2-40B4-BE49-F238E27FC236}">
                  <a16:creationId xmlns:a16="http://schemas.microsoft.com/office/drawing/2014/main" id="{EB0CD2C3-3421-3F46-B447-5BDD5F2DDCD6}"/>
                </a:ext>
              </a:extLst>
            </p:cNvPr>
            <p:cNvSpPr>
              <a:spLocks noEditPoints="1"/>
            </p:cNvSpPr>
            <p:nvPr/>
          </p:nvSpPr>
          <p:spPr bwMode="auto">
            <a:xfrm>
              <a:off x="4494" y="2163"/>
              <a:ext cx="384" cy="384"/>
            </a:xfrm>
            <a:custGeom>
              <a:avLst/>
              <a:gdLst>
                <a:gd name="T0" fmla="*/ 1611 w 3456"/>
                <a:gd name="T1" fmla="*/ 979 h 3456"/>
                <a:gd name="T2" fmla="*/ 1817 w 3456"/>
                <a:gd name="T3" fmla="*/ 1267 h 3456"/>
                <a:gd name="T4" fmla="*/ 3341 w 3456"/>
                <a:gd name="T5" fmla="*/ 1267 h 3456"/>
                <a:gd name="T6" fmla="*/ 3341 w 3456"/>
                <a:gd name="T7" fmla="*/ 979 h 3456"/>
                <a:gd name="T8" fmla="*/ 1611 w 3456"/>
                <a:gd name="T9" fmla="*/ 979 h 3456"/>
                <a:gd name="T10" fmla="*/ 115 w 3456"/>
                <a:gd name="T11" fmla="*/ 576 h 3456"/>
                <a:gd name="T12" fmla="*/ 115 w 3456"/>
                <a:gd name="T13" fmla="*/ 3341 h 3456"/>
                <a:gd name="T14" fmla="*/ 3341 w 3456"/>
                <a:gd name="T15" fmla="*/ 3341 h 3456"/>
                <a:gd name="T16" fmla="*/ 3341 w 3456"/>
                <a:gd name="T17" fmla="*/ 1382 h 3456"/>
                <a:gd name="T18" fmla="*/ 1786 w 3456"/>
                <a:gd name="T19" fmla="*/ 1382 h 3456"/>
                <a:gd name="T20" fmla="*/ 1786 w 3456"/>
                <a:gd name="T21" fmla="*/ 1380 h 3456"/>
                <a:gd name="T22" fmla="*/ 1772 w 3456"/>
                <a:gd name="T23" fmla="*/ 1379 h 3456"/>
                <a:gd name="T24" fmla="*/ 1759 w 3456"/>
                <a:gd name="T25" fmla="*/ 1374 h 3456"/>
                <a:gd name="T26" fmla="*/ 1748 w 3456"/>
                <a:gd name="T27" fmla="*/ 1367 h 3456"/>
                <a:gd name="T28" fmla="*/ 1738 w 3456"/>
                <a:gd name="T29" fmla="*/ 1356 h 3456"/>
                <a:gd name="T30" fmla="*/ 1468 w 3456"/>
                <a:gd name="T31" fmla="*/ 979 h 3456"/>
                <a:gd name="T32" fmla="*/ 1468 w 3456"/>
                <a:gd name="T33" fmla="*/ 979 h 3456"/>
                <a:gd name="T34" fmla="*/ 1180 w 3456"/>
                <a:gd name="T35" fmla="*/ 576 h 3456"/>
                <a:gd name="T36" fmla="*/ 115 w 3456"/>
                <a:gd name="T37" fmla="*/ 576 h 3456"/>
                <a:gd name="T38" fmla="*/ 288 w 3456"/>
                <a:gd name="T39" fmla="*/ 346 h 3456"/>
                <a:gd name="T40" fmla="*/ 288 w 3456"/>
                <a:gd name="T41" fmla="*/ 461 h 3456"/>
                <a:gd name="T42" fmla="*/ 1239 w 3456"/>
                <a:gd name="T43" fmla="*/ 461 h 3456"/>
                <a:gd name="T44" fmla="*/ 1257 w 3456"/>
                <a:gd name="T45" fmla="*/ 485 h 3456"/>
                <a:gd name="T46" fmla="*/ 1528 w 3456"/>
                <a:gd name="T47" fmla="*/ 864 h 3456"/>
                <a:gd name="T48" fmla="*/ 3341 w 3456"/>
                <a:gd name="T49" fmla="*/ 864 h 3456"/>
                <a:gd name="T50" fmla="*/ 3341 w 3456"/>
                <a:gd name="T51" fmla="*/ 749 h 3456"/>
                <a:gd name="T52" fmla="*/ 1641 w 3456"/>
                <a:gd name="T53" fmla="*/ 749 h 3456"/>
                <a:gd name="T54" fmla="*/ 1353 w 3456"/>
                <a:gd name="T55" fmla="*/ 346 h 3456"/>
                <a:gd name="T56" fmla="*/ 288 w 3456"/>
                <a:gd name="T57" fmla="*/ 346 h 3456"/>
                <a:gd name="T58" fmla="*/ 461 w 3456"/>
                <a:gd name="T59" fmla="*/ 115 h 3456"/>
                <a:gd name="T60" fmla="*/ 461 w 3456"/>
                <a:gd name="T61" fmla="*/ 230 h 3456"/>
                <a:gd name="T62" fmla="*/ 1412 w 3456"/>
                <a:gd name="T63" fmla="*/ 230 h 3456"/>
                <a:gd name="T64" fmla="*/ 1700 w 3456"/>
                <a:gd name="T65" fmla="*/ 634 h 3456"/>
                <a:gd name="T66" fmla="*/ 3341 w 3456"/>
                <a:gd name="T67" fmla="*/ 634 h 3456"/>
                <a:gd name="T68" fmla="*/ 3341 w 3456"/>
                <a:gd name="T69" fmla="*/ 518 h 3456"/>
                <a:gd name="T70" fmla="*/ 1814 w 3456"/>
                <a:gd name="T71" fmla="*/ 518 h 3456"/>
                <a:gd name="T72" fmla="*/ 1526 w 3456"/>
                <a:gd name="T73" fmla="*/ 115 h 3456"/>
                <a:gd name="T74" fmla="*/ 461 w 3456"/>
                <a:gd name="T75" fmla="*/ 115 h 3456"/>
                <a:gd name="T76" fmla="*/ 346 w 3456"/>
                <a:gd name="T77" fmla="*/ 0 h 3456"/>
                <a:gd name="T78" fmla="*/ 1585 w 3456"/>
                <a:gd name="T79" fmla="*/ 0 h 3456"/>
                <a:gd name="T80" fmla="*/ 1873 w 3456"/>
                <a:gd name="T81" fmla="*/ 403 h 3456"/>
                <a:gd name="T82" fmla="*/ 3456 w 3456"/>
                <a:gd name="T83" fmla="*/ 403 h 3456"/>
                <a:gd name="T84" fmla="*/ 3456 w 3456"/>
                <a:gd name="T85" fmla="*/ 3456 h 3456"/>
                <a:gd name="T86" fmla="*/ 0 w 3456"/>
                <a:gd name="T87" fmla="*/ 3456 h 3456"/>
                <a:gd name="T88" fmla="*/ 0 w 3456"/>
                <a:gd name="T89" fmla="*/ 461 h 3456"/>
                <a:gd name="T90" fmla="*/ 173 w 3456"/>
                <a:gd name="T91" fmla="*/ 461 h 3456"/>
                <a:gd name="T92" fmla="*/ 173 w 3456"/>
                <a:gd name="T93" fmla="*/ 230 h 3456"/>
                <a:gd name="T94" fmla="*/ 346 w 3456"/>
                <a:gd name="T95" fmla="*/ 230 h 3456"/>
                <a:gd name="T96" fmla="*/ 346 w 3456"/>
                <a:gd name="T97" fmla="*/ 0 h 3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56" h="3456">
                  <a:moveTo>
                    <a:pt x="1611" y="979"/>
                  </a:moveTo>
                  <a:lnTo>
                    <a:pt x="1817" y="1267"/>
                  </a:lnTo>
                  <a:lnTo>
                    <a:pt x="3341" y="1267"/>
                  </a:lnTo>
                  <a:lnTo>
                    <a:pt x="3341" y="979"/>
                  </a:lnTo>
                  <a:lnTo>
                    <a:pt x="1611" y="979"/>
                  </a:lnTo>
                  <a:close/>
                  <a:moveTo>
                    <a:pt x="115" y="576"/>
                  </a:moveTo>
                  <a:lnTo>
                    <a:pt x="115" y="3341"/>
                  </a:lnTo>
                  <a:lnTo>
                    <a:pt x="3341" y="3341"/>
                  </a:lnTo>
                  <a:lnTo>
                    <a:pt x="3341" y="1382"/>
                  </a:lnTo>
                  <a:lnTo>
                    <a:pt x="1786" y="1382"/>
                  </a:lnTo>
                  <a:lnTo>
                    <a:pt x="1786" y="1380"/>
                  </a:lnTo>
                  <a:lnTo>
                    <a:pt x="1772" y="1379"/>
                  </a:lnTo>
                  <a:lnTo>
                    <a:pt x="1759" y="1374"/>
                  </a:lnTo>
                  <a:lnTo>
                    <a:pt x="1748" y="1367"/>
                  </a:lnTo>
                  <a:lnTo>
                    <a:pt x="1738" y="1356"/>
                  </a:lnTo>
                  <a:lnTo>
                    <a:pt x="1468" y="979"/>
                  </a:lnTo>
                  <a:lnTo>
                    <a:pt x="1468" y="979"/>
                  </a:lnTo>
                  <a:lnTo>
                    <a:pt x="1180" y="576"/>
                  </a:lnTo>
                  <a:lnTo>
                    <a:pt x="115" y="576"/>
                  </a:lnTo>
                  <a:close/>
                  <a:moveTo>
                    <a:pt x="288" y="346"/>
                  </a:moveTo>
                  <a:lnTo>
                    <a:pt x="288" y="461"/>
                  </a:lnTo>
                  <a:lnTo>
                    <a:pt x="1239" y="461"/>
                  </a:lnTo>
                  <a:lnTo>
                    <a:pt x="1257" y="485"/>
                  </a:lnTo>
                  <a:lnTo>
                    <a:pt x="1528" y="864"/>
                  </a:lnTo>
                  <a:lnTo>
                    <a:pt x="3341" y="864"/>
                  </a:lnTo>
                  <a:lnTo>
                    <a:pt x="3341" y="749"/>
                  </a:lnTo>
                  <a:lnTo>
                    <a:pt x="1641" y="749"/>
                  </a:lnTo>
                  <a:lnTo>
                    <a:pt x="1353" y="346"/>
                  </a:lnTo>
                  <a:lnTo>
                    <a:pt x="288" y="346"/>
                  </a:lnTo>
                  <a:close/>
                  <a:moveTo>
                    <a:pt x="461" y="115"/>
                  </a:moveTo>
                  <a:lnTo>
                    <a:pt x="461" y="230"/>
                  </a:lnTo>
                  <a:lnTo>
                    <a:pt x="1412" y="230"/>
                  </a:lnTo>
                  <a:lnTo>
                    <a:pt x="1700" y="634"/>
                  </a:lnTo>
                  <a:lnTo>
                    <a:pt x="3341" y="634"/>
                  </a:lnTo>
                  <a:lnTo>
                    <a:pt x="3341" y="518"/>
                  </a:lnTo>
                  <a:lnTo>
                    <a:pt x="1814" y="518"/>
                  </a:lnTo>
                  <a:lnTo>
                    <a:pt x="1526" y="115"/>
                  </a:lnTo>
                  <a:lnTo>
                    <a:pt x="461" y="115"/>
                  </a:lnTo>
                  <a:close/>
                  <a:moveTo>
                    <a:pt x="346" y="0"/>
                  </a:moveTo>
                  <a:lnTo>
                    <a:pt x="1585" y="0"/>
                  </a:lnTo>
                  <a:lnTo>
                    <a:pt x="1873" y="403"/>
                  </a:lnTo>
                  <a:lnTo>
                    <a:pt x="3456" y="403"/>
                  </a:lnTo>
                  <a:lnTo>
                    <a:pt x="3456" y="3456"/>
                  </a:lnTo>
                  <a:lnTo>
                    <a:pt x="0" y="3456"/>
                  </a:lnTo>
                  <a:lnTo>
                    <a:pt x="0" y="461"/>
                  </a:lnTo>
                  <a:lnTo>
                    <a:pt x="173" y="461"/>
                  </a:lnTo>
                  <a:lnTo>
                    <a:pt x="173" y="230"/>
                  </a:lnTo>
                  <a:lnTo>
                    <a:pt x="346" y="230"/>
                  </a:lnTo>
                  <a:lnTo>
                    <a:pt x="346"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2000"/>
            </a:p>
          </p:txBody>
        </p:sp>
        <p:sp>
          <p:nvSpPr>
            <p:cNvPr id="98" name="Freeform 22">
              <a:extLst>
                <a:ext uri="{FF2B5EF4-FFF2-40B4-BE49-F238E27FC236}">
                  <a16:creationId xmlns:a16="http://schemas.microsoft.com/office/drawing/2014/main" id="{51E39B36-6D70-4D42-8F7D-034B2122A9C1}"/>
                </a:ext>
              </a:extLst>
            </p:cNvPr>
            <p:cNvSpPr>
              <a:spLocks noEditPoints="1"/>
            </p:cNvSpPr>
            <p:nvPr/>
          </p:nvSpPr>
          <p:spPr bwMode="auto">
            <a:xfrm>
              <a:off x="4667" y="2387"/>
              <a:ext cx="179" cy="128"/>
            </a:xfrm>
            <a:custGeom>
              <a:avLst/>
              <a:gdLst>
                <a:gd name="T0" fmla="*/ 115 w 1613"/>
                <a:gd name="T1" fmla="*/ 115 h 1152"/>
                <a:gd name="T2" fmla="*/ 115 w 1613"/>
                <a:gd name="T3" fmla="*/ 1037 h 1152"/>
                <a:gd name="T4" fmla="*/ 1498 w 1613"/>
                <a:gd name="T5" fmla="*/ 1037 h 1152"/>
                <a:gd name="T6" fmla="*/ 1498 w 1613"/>
                <a:gd name="T7" fmla="*/ 115 h 1152"/>
                <a:gd name="T8" fmla="*/ 115 w 1613"/>
                <a:gd name="T9" fmla="*/ 115 h 1152"/>
                <a:gd name="T10" fmla="*/ 0 w 1613"/>
                <a:gd name="T11" fmla="*/ 0 h 1152"/>
                <a:gd name="T12" fmla="*/ 1613 w 1613"/>
                <a:gd name="T13" fmla="*/ 0 h 1152"/>
                <a:gd name="T14" fmla="*/ 1613 w 1613"/>
                <a:gd name="T15" fmla="*/ 1152 h 1152"/>
                <a:gd name="T16" fmla="*/ 0 w 1613"/>
                <a:gd name="T17" fmla="*/ 1152 h 1152"/>
                <a:gd name="T18" fmla="*/ 0 w 1613"/>
                <a:gd name="T19" fmla="*/ 0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13" h="1152">
                  <a:moveTo>
                    <a:pt x="115" y="115"/>
                  </a:moveTo>
                  <a:lnTo>
                    <a:pt x="115" y="1037"/>
                  </a:lnTo>
                  <a:lnTo>
                    <a:pt x="1498" y="1037"/>
                  </a:lnTo>
                  <a:lnTo>
                    <a:pt x="1498" y="115"/>
                  </a:lnTo>
                  <a:lnTo>
                    <a:pt x="115" y="115"/>
                  </a:lnTo>
                  <a:close/>
                  <a:moveTo>
                    <a:pt x="0" y="0"/>
                  </a:moveTo>
                  <a:lnTo>
                    <a:pt x="1613" y="0"/>
                  </a:lnTo>
                  <a:lnTo>
                    <a:pt x="1613" y="1152"/>
                  </a:lnTo>
                  <a:lnTo>
                    <a:pt x="0" y="1152"/>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2000"/>
            </a:p>
          </p:txBody>
        </p:sp>
        <p:sp>
          <p:nvSpPr>
            <p:cNvPr id="99" name="Rectangle 23">
              <a:extLst>
                <a:ext uri="{FF2B5EF4-FFF2-40B4-BE49-F238E27FC236}">
                  <a16:creationId xmlns:a16="http://schemas.microsoft.com/office/drawing/2014/main" id="{F44EBE3E-F09F-F24D-8095-76CC74F5B723}"/>
                </a:ext>
              </a:extLst>
            </p:cNvPr>
            <p:cNvSpPr>
              <a:spLocks noChangeArrowheads="1"/>
            </p:cNvSpPr>
            <p:nvPr/>
          </p:nvSpPr>
          <p:spPr bwMode="auto">
            <a:xfrm>
              <a:off x="4705" y="2419"/>
              <a:ext cx="64" cy="13"/>
            </a:xfrm>
            <a:prstGeom prst="rect">
              <a:avLst/>
            </a:prstGeom>
            <a:grpFill/>
            <a:ln w="0">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n-US" sz="2000"/>
            </a:p>
          </p:txBody>
        </p:sp>
        <p:sp>
          <p:nvSpPr>
            <p:cNvPr id="100" name="Rectangle 24">
              <a:extLst>
                <a:ext uri="{FF2B5EF4-FFF2-40B4-BE49-F238E27FC236}">
                  <a16:creationId xmlns:a16="http://schemas.microsoft.com/office/drawing/2014/main" id="{A0A0C5F5-0823-2E4A-83B1-66D74D4CFE89}"/>
                </a:ext>
              </a:extLst>
            </p:cNvPr>
            <p:cNvSpPr>
              <a:spLocks noChangeArrowheads="1"/>
            </p:cNvSpPr>
            <p:nvPr/>
          </p:nvSpPr>
          <p:spPr bwMode="auto">
            <a:xfrm>
              <a:off x="4705" y="2445"/>
              <a:ext cx="103" cy="12"/>
            </a:xfrm>
            <a:prstGeom prst="rect">
              <a:avLst/>
            </a:prstGeom>
            <a:grpFill/>
            <a:ln w="0">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n-US" sz="2000"/>
            </a:p>
          </p:txBody>
        </p:sp>
        <p:sp>
          <p:nvSpPr>
            <p:cNvPr id="101" name="Rectangle 25">
              <a:extLst>
                <a:ext uri="{FF2B5EF4-FFF2-40B4-BE49-F238E27FC236}">
                  <a16:creationId xmlns:a16="http://schemas.microsoft.com/office/drawing/2014/main" id="{8BA0BDFE-6058-7B49-951A-6995754BF21C}"/>
                </a:ext>
              </a:extLst>
            </p:cNvPr>
            <p:cNvSpPr>
              <a:spLocks noChangeArrowheads="1"/>
            </p:cNvSpPr>
            <p:nvPr/>
          </p:nvSpPr>
          <p:spPr bwMode="auto">
            <a:xfrm>
              <a:off x="4705" y="2470"/>
              <a:ext cx="103" cy="13"/>
            </a:xfrm>
            <a:prstGeom prst="rect">
              <a:avLst/>
            </a:prstGeom>
            <a:grpFill/>
            <a:ln w="0">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n-US" sz="2000"/>
            </a:p>
          </p:txBody>
        </p:sp>
      </p:grpSp>
      <p:sp>
        <p:nvSpPr>
          <p:cNvPr id="104" name="Rectangle 103">
            <a:extLst>
              <a:ext uri="{FF2B5EF4-FFF2-40B4-BE49-F238E27FC236}">
                <a16:creationId xmlns:a16="http://schemas.microsoft.com/office/drawing/2014/main" id="{66BF9684-35D0-FC41-A796-212C958683A6}"/>
              </a:ext>
            </a:extLst>
          </p:cNvPr>
          <p:cNvSpPr/>
          <p:nvPr>
            <p:custDataLst>
              <p:tags r:id="rId18"/>
            </p:custDataLst>
          </p:nvPr>
        </p:nvSpPr>
        <p:spPr>
          <a:xfrm>
            <a:off x="666497" y="2460490"/>
            <a:ext cx="3004045" cy="584775"/>
          </a:xfrm>
          <a:prstGeom prst="rect">
            <a:avLst/>
          </a:prstGeom>
          <a:noFill/>
        </p:spPr>
        <p:txBody>
          <a:bodyPr wrap="square" rtlCol="0">
            <a:spAutoFit/>
          </a:bodyPr>
          <a:lstStyle/>
          <a:p>
            <a:pPr marL="685800" indent="-152400" algn="ctr" rtl="0"/>
            <a:r>
              <a:rPr lang="fr" sz="3200" dirty="0"/>
              <a:t>Étude de cas</a:t>
            </a:r>
            <a:endParaRPr lang="en-US" sz="4000" dirty="0"/>
          </a:p>
        </p:txBody>
      </p:sp>
    </p:spTree>
    <p:extLst>
      <p:ext uri="{BB962C8B-B14F-4D97-AF65-F5344CB8AC3E}">
        <p14:creationId xmlns:p14="http://schemas.microsoft.com/office/powerpoint/2010/main" val="176066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500"/>
                                        <p:tgtEl>
                                          <p:spTgt spid="6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0"/>
                                        </p:tgtEl>
                                        <p:attrNameLst>
                                          <p:attrName>style.visibility</p:attrName>
                                        </p:attrNameLst>
                                      </p:cBhvr>
                                      <p:to>
                                        <p:strVal val="visible"/>
                                      </p:to>
                                    </p:set>
                                    <p:animEffect transition="in" filter="fade">
                                      <p:cBhvr>
                                        <p:cTn id="15" dur="500"/>
                                        <p:tgtEl>
                                          <p:spTgt spid="15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2"/>
                                        </p:tgtEl>
                                        <p:attrNameLst>
                                          <p:attrName>style.visibility</p:attrName>
                                        </p:attrNameLst>
                                      </p:cBhvr>
                                      <p:to>
                                        <p:strVal val="visible"/>
                                      </p:to>
                                    </p:set>
                                    <p:animEffect transition="in" filter="fade">
                                      <p:cBhvr>
                                        <p:cTn id="18" dur="500"/>
                                        <p:tgtEl>
                                          <p:spTgt spid="14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0"/>
                                        </p:tgtEl>
                                        <p:attrNameLst>
                                          <p:attrName>style.visibility</p:attrName>
                                        </p:attrNameLst>
                                      </p:cBhvr>
                                      <p:to>
                                        <p:strVal val="visible"/>
                                      </p:to>
                                    </p:set>
                                    <p:animEffect transition="in" filter="fade">
                                      <p:cBhvr>
                                        <p:cTn id="23" dur="500"/>
                                        <p:tgtEl>
                                          <p:spTgt spid="120"/>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14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custDataLst>
              <p:tags r:id="rId1"/>
            </p:custDataLst>
          </p:nvPr>
        </p:nvSpPr>
        <p:spPr>
          <a:xfrm>
            <a:off x="596900" y="322247"/>
            <a:ext cx="12558713" cy="854455"/>
          </a:xfrm>
        </p:spPr>
        <p:txBody>
          <a:bodyPr rtlCol="0">
            <a:normAutofit/>
          </a:bodyPr>
          <a:lstStyle/>
          <a:p>
            <a:pPr lvl="0" algn="l" rtl="0"/>
            <a:r>
              <a:rPr lang="fr"/>
              <a:t>ANALYSER LE TÉMOIGNAGE</a:t>
            </a:r>
          </a:p>
        </p:txBody>
      </p:sp>
      <p:grpSp>
        <p:nvGrpSpPr>
          <p:cNvPr id="66" name="Group 65">
            <a:extLst>
              <a:ext uri="{FF2B5EF4-FFF2-40B4-BE49-F238E27FC236}">
                <a16:creationId xmlns:a16="http://schemas.microsoft.com/office/drawing/2014/main" id="{0F28F978-9E0A-2F4D-B0FC-FD60CF4FF0D2}"/>
              </a:ext>
            </a:extLst>
          </p:cNvPr>
          <p:cNvGrpSpPr/>
          <p:nvPr>
            <p:custDataLst>
              <p:tags r:id="rId2"/>
            </p:custDataLst>
          </p:nvPr>
        </p:nvGrpSpPr>
        <p:grpSpPr>
          <a:xfrm>
            <a:off x="663643" y="1176091"/>
            <a:ext cx="1557043" cy="988197"/>
            <a:chOff x="663643" y="1568537"/>
            <a:chExt cx="2877844" cy="1826460"/>
          </a:xfrm>
        </p:grpSpPr>
        <p:sp>
          <p:nvSpPr>
            <p:cNvPr id="67" name="Notched Right Arrow 66">
              <a:extLst>
                <a:ext uri="{FF2B5EF4-FFF2-40B4-BE49-F238E27FC236}">
                  <a16:creationId xmlns:a16="http://schemas.microsoft.com/office/drawing/2014/main" id="{072C5D99-C168-9043-8BA8-0DD93540EA11}"/>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a:p>
          </p:txBody>
        </p:sp>
        <p:grpSp>
          <p:nvGrpSpPr>
            <p:cNvPr id="68" name="Group 552">
              <a:extLst>
                <a:ext uri="{FF2B5EF4-FFF2-40B4-BE49-F238E27FC236}">
                  <a16:creationId xmlns:a16="http://schemas.microsoft.com/office/drawing/2014/main" id="{9C515374-4348-1A4A-9278-F66471D83DEC}"/>
                </a:ext>
              </a:extLst>
            </p:cNvPr>
            <p:cNvGrpSpPr/>
            <p:nvPr/>
          </p:nvGrpSpPr>
          <p:grpSpPr>
            <a:xfrm>
              <a:off x="1549197" y="1702393"/>
              <a:ext cx="1003522" cy="729835"/>
              <a:chOff x="6238876" y="2390775"/>
              <a:chExt cx="576262" cy="419101"/>
            </a:xfrm>
            <a:solidFill>
              <a:schemeClr val="bg1"/>
            </a:solidFill>
          </p:grpSpPr>
          <p:sp>
            <p:nvSpPr>
              <p:cNvPr id="70" name="Rectangle 89">
                <a:extLst>
                  <a:ext uri="{FF2B5EF4-FFF2-40B4-BE49-F238E27FC236}">
                    <a16:creationId xmlns:a16="http://schemas.microsoft.com/office/drawing/2014/main" id="{7350BE68-51C8-BE40-B130-1FF3C01B9765}"/>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1" name="Rectangle 90">
                <a:extLst>
                  <a:ext uri="{FF2B5EF4-FFF2-40B4-BE49-F238E27FC236}">
                    <a16:creationId xmlns:a16="http://schemas.microsoft.com/office/drawing/2014/main" id="{E05C5EBB-5A51-4246-9508-26B6726E266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2" name="Freeform 91">
                <a:extLst>
                  <a:ext uri="{FF2B5EF4-FFF2-40B4-BE49-F238E27FC236}">
                    <a16:creationId xmlns:a16="http://schemas.microsoft.com/office/drawing/2014/main" id="{D07892AE-CE43-AE40-BA71-874A2BDF2D8F}"/>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3" name="Freeform 92">
                <a:extLst>
                  <a:ext uri="{FF2B5EF4-FFF2-40B4-BE49-F238E27FC236}">
                    <a16:creationId xmlns:a16="http://schemas.microsoft.com/office/drawing/2014/main" id="{2A834C9A-29D4-CA48-98D8-26F04B91A6EA}"/>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4" name="Freeform 93">
                <a:extLst>
                  <a:ext uri="{FF2B5EF4-FFF2-40B4-BE49-F238E27FC236}">
                    <a16:creationId xmlns:a16="http://schemas.microsoft.com/office/drawing/2014/main" id="{7DDA4D5C-6927-F346-87F7-9133CE9DB135}"/>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5" name="Rectangle 94">
                <a:extLst>
                  <a:ext uri="{FF2B5EF4-FFF2-40B4-BE49-F238E27FC236}">
                    <a16:creationId xmlns:a16="http://schemas.microsoft.com/office/drawing/2014/main" id="{51B0D009-1BA9-C64E-A94F-A0194A5CAF40}"/>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6" name="Freeform 95">
                <a:extLst>
                  <a:ext uri="{FF2B5EF4-FFF2-40B4-BE49-F238E27FC236}">
                    <a16:creationId xmlns:a16="http://schemas.microsoft.com/office/drawing/2014/main" id="{F5E01493-3025-9646-A3B6-8749549F9C56}"/>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7" name="Freeform 96">
                <a:extLst>
                  <a:ext uri="{FF2B5EF4-FFF2-40B4-BE49-F238E27FC236}">
                    <a16:creationId xmlns:a16="http://schemas.microsoft.com/office/drawing/2014/main" id="{FEAAB6AC-45E9-D541-B959-943D4F5CD7DE}"/>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8" name="Rectangle 97">
                <a:extLst>
                  <a:ext uri="{FF2B5EF4-FFF2-40B4-BE49-F238E27FC236}">
                    <a16:creationId xmlns:a16="http://schemas.microsoft.com/office/drawing/2014/main" id="{5C44B5D5-6B8B-864E-8F15-28438618D47B}"/>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9" name="Freeform 98">
                <a:extLst>
                  <a:ext uri="{FF2B5EF4-FFF2-40B4-BE49-F238E27FC236}">
                    <a16:creationId xmlns:a16="http://schemas.microsoft.com/office/drawing/2014/main" id="{C8B532F3-CC17-2143-BA57-2E701F070949}"/>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80" name="Freeform 99">
                <a:extLst>
                  <a:ext uri="{FF2B5EF4-FFF2-40B4-BE49-F238E27FC236}">
                    <a16:creationId xmlns:a16="http://schemas.microsoft.com/office/drawing/2014/main" id="{67EABA33-31C3-0D4F-8EE5-1EDD341380E8}"/>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81" name="Freeform 100">
                <a:extLst>
                  <a:ext uri="{FF2B5EF4-FFF2-40B4-BE49-F238E27FC236}">
                    <a16:creationId xmlns:a16="http://schemas.microsoft.com/office/drawing/2014/main" id="{DE095970-0AD9-F445-A3F7-7CBCC33276D5}"/>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82" name="Freeform 101">
                <a:extLst>
                  <a:ext uri="{FF2B5EF4-FFF2-40B4-BE49-F238E27FC236}">
                    <a16:creationId xmlns:a16="http://schemas.microsoft.com/office/drawing/2014/main" id="{D0CE6DCC-E9DE-DC42-AA2C-2D999D590922}"/>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83" name="Freeform 102">
                <a:extLst>
                  <a:ext uri="{FF2B5EF4-FFF2-40B4-BE49-F238E27FC236}">
                    <a16:creationId xmlns:a16="http://schemas.microsoft.com/office/drawing/2014/main" id="{41D8AF75-ABD1-5340-A55B-FDE68029EB9B}"/>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84" name="Freeform 103">
                <a:extLst>
                  <a:ext uri="{FF2B5EF4-FFF2-40B4-BE49-F238E27FC236}">
                    <a16:creationId xmlns:a16="http://schemas.microsoft.com/office/drawing/2014/main" id="{4A12CC67-23BA-1044-86CD-21C09B81DB1D}"/>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85" name="Freeform 104">
                <a:extLst>
                  <a:ext uri="{FF2B5EF4-FFF2-40B4-BE49-F238E27FC236}">
                    <a16:creationId xmlns:a16="http://schemas.microsoft.com/office/drawing/2014/main" id="{05398F4D-F4DD-234F-9D5F-7AB915249139}"/>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86" name="Freeform 105">
                <a:extLst>
                  <a:ext uri="{FF2B5EF4-FFF2-40B4-BE49-F238E27FC236}">
                    <a16:creationId xmlns:a16="http://schemas.microsoft.com/office/drawing/2014/main" id="{986B4383-2D23-674F-B31A-3F307FA2FEA3}"/>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grpSp>
        <p:sp>
          <p:nvSpPr>
            <p:cNvPr id="69" name="Oval 68">
              <a:extLst>
                <a:ext uri="{FF2B5EF4-FFF2-40B4-BE49-F238E27FC236}">
                  <a16:creationId xmlns:a16="http://schemas.microsoft.com/office/drawing/2014/main" id="{873AD25D-62B6-7347-93FA-791A833F0053}"/>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2000" b="1"/>
                <a:t>01</a:t>
              </a:r>
              <a:endParaRPr lang="en-US" sz="2400" b="1" dirty="0"/>
            </a:p>
          </p:txBody>
        </p:sp>
      </p:grpSp>
      <p:grpSp>
        <p:nvGrpSpPr>
          <p:cNvPr id="44" name="Group 43">
            <a:extLst>
              <a:ext uri="{FF2B5EF4-FFF2-40B4-BE49-F238E27FC236}">
                <a16:creationId xmlns:a16="http://schemas.microsoft.com/office/drawing/2014/main" id="{61608655-670D-7A41-813C-2876969C9A29}"/>
              </a:ext>
            </a:extLst>
          </p:cNvPr>
          <p:cNvGrpSpPr/>
          <p:nvPr>
            <p:custDataLst>
              <p:tags r:id="rId3"/>
            </p:custDataLst>
          </p:nvPr>
        </p:nvGrpSpPr>
        <p:grpSpPr>
          <a:xfrm>
            <a:off x="3086760" y="1171630"/>
            <a:ext cx="1542891" cy="975150"/>
            <a:chOff x="2545374" y="3461879"/>
            <a:chExt cx="2877844" cy="1818879"/>
          </a:xfrm>
        </p:grpSpPr>
        <p:sp>
          <p:nvSpPr>
            <p:cNvPr id="46" name="Notched Right Arrow 45">
              <a:extLst>
                <a:ext uri="{FF2B5EF4-FFF2-40B4-BE49-F238E27FC236}">
                  <a16:creationId xmlns:a16="http://schemas.microsoft.com/office/drawing/2014/main" id="{78479614-5995-0F4A-9321-279C4D2F868F}"/>
                </a:ext>
              </a:extLst>
            </p:cNvPr>
            <p:cNvSpPr/>
            <p:nvPr/>
          </p:nvSpPr>
          <p:spPr bwMode="auto">
            <a:xfrm>
              <a:off x="2545374" y="3461879"/>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a:p>
          </p:txBody>
        </p:sp>
        <p:sp>
          <p:nvSpPr>
            <p:cNvPr id="52" name="Freeform 217">
              <a:extLst>
                <a:ext uri="{FF2B5EF4-FFF2-40B4-BE49-F238E27FC236}">
                  <a16:creationId xmlns:a16="http://schemas.microsoft.com/office/drawing/2014/main" id="{E467B13F-1038-5B49-9D6B-25C41BB3923A}"/>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solidFill>
                  <a:schemeClr val="tx1">
                    <a:lumMod val="90000"/>
                    <a:lumOff val="10000"/>
                  </a:schemeClr>
                </a:solidFill>
              </a:endParaRPr>
            </a:p>
          </p:txBody>
        </p:sp>
        <p:sp>
          <p:nvSpPr>
            <p:cNvPr id="53" name="Freeform 218">
              <a:extLst>
                <a:ext uri="{FF2B5EF4-FFF2-40B4-BE49-F238E27FC236}">
                  <a16:creationId xmlns:a16="http://schemas.microsoft.com/office/drawing/2014/main" id="{E2333BCF-6593-F14A-9DD5-88C0B345F595}"/>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solidFill>
                  <a:schemeClr val="tx1">
                    <a:lumMod val="90000"/>
                    <a:lumOff val="10000"/>
                  </a:schemeClr>
                </a:solidFill>
              </a:endParaRPr>
            </a:p>
          </p:txBody>
        </p:sp>
        <p:sp>
          <p:nvSpPr>
            <p:cNvPr id="56" name="Oval 55">
              <a:extLst>
                <a:ext uri="{FF2B5EF4-FFF2-40B4-BE49-F238E27FC236}">
                  <a16:creationId xmlns:a16="http://schemas.microsoft.com/office/drawing/2014/main" id="{141733B9-3499-EB40-870B-18EC11C982C3}"/>
                </a:ext>
              </a:extLst>
            </p:cNvPr>
            <p:cNvSpPr/>
            <p:nvPr/>
          </p:nvSpPr>
          <p:spPr>
            <a:xfrm>
              <a:off x="3565632" y="4468536"/>
              <a:ext cx="812221" cy="812222"/>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2000" b="1"/>
                <a:t>02</a:t>
              </a:r>
            </a:p>
          </p:txBody>
        </p:sp>
      </p:grpSp>
      <p:cxnSp>
        <p:nvCxnSpPr>
          <p:cNvPr id="126" name="Straight Connector 125">
            <a:extLst>
              <a:ext uri="{FF2B5EF4-FFF2-40B4-BE49-F238E27FC236}">
                <a16:creationId xmlns:a16="http://schemas.microsoft.com/office/drawing/2014/main" id="{D370D73F-8ED2-0349-811F-0AF31EE35428}"/>
              </a:ext>
            </a:extLst>
          </p:cNvPr>
          <p:cNvCxnSpPr>
            <a:cxnSpLocks/>
          </p:cNvCxnSpPr>
          <p:nvPr>
            <p:custDataLst>
              <p:tags r:id="rId4"/>
            </p:custDataLst>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102" name="Group 101">
            <a:extLst>
              <a:ext uri="{FF2B5EF4-FFF2-40B4-BE49-F238E27FC236}">
                <a16:creationId xmlns:a16="http://schemas.microsoft.com/office/drawing/2014/main" id="{53E4FE03-15F2-A343-9C8A-8F8916C41B3F}"/>
              </a:ext>
            </a:extLst>
          </p:cNvPr>
          <p:cNvGrpSpPr/>
          <p:nvPr>
            <p:custDataLst>
              <p:tags r:id="rId5"/>
            </p:custDataLst>
          </p:nvPr>
        </p:nvGrpSpPr>
        <p:grpSpPr>
          <a:xfrm>
            <a:off x="5716551" y="1162143"/>
            <a:ext cx="1555360" cy="970072"/>
            <a:chOff x="5059976" y="3461879"/>
            <a:chExt cx="2877844" cy="1794899"/>
          </a:xfrm>
        </p:grpSpPr>
        <p:sp>
          <p:nvSpPr>
            <p:cNvPr id="103" name="Notched Right Arrow 102">
              <a:extLst>
                <a:ext uri="{FF2B5EF4-FFF2-40B4-BE49-F238E27FC236}">
                  <a16:creationId xmlns:a16="http://schemas.microsoft.com/office/drawing/2014/main" id="{992F2638-1B00-3943-BABC-5EFE6026970D}"/>
                </a:ext>
              </a:extLst>
            </p:cNvPr>
            <p:cNvSpPr/>
            <p:nvPr/>
          </p:nvSpPr>
          <p:spPr bwMode="auto">
            <a:xfrm>
              <a:off x="5059976" y="34618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a:p>
          </p:txBody>
        </p:sp>
        <p:grpSp>
          <p:nvGrpSpPr>
            <p:cNvPr id="105" name="Group 104">
              <a:extLst>
                <a:ext uri="{FF2B5EF4-FFF2-40B4-BE49-F238E27FC236}">
                  <a16:creationId xmlns:a16="http://schemas.microsoft.com/office/drawing/2014/main" id="{68A126E0-FCB0-9648-AB70-A164D828981C}"/>
                </a:ext>
              </a:extLst>
            </p:cNvPr>
            <p:cNvGrpSpPr/>
            <p:nvPr/>
          </p:nvGrpSpPr>
          <p:grpSpPr>
            <a:xfrm>
              <a:off x="6277158" y="3667181"/>
              <a:ext cx="220868" cy="263136"/>
              <a:chOff x="4414050" y="5943186"/>
              <a:chExt cx="483298" cy="575789"/>
            </a:xfrm>
            <a:solidFill>
              <a:schemeClr val="bg1"/>
            </a:solidFill>
          </p:grpSpPr>
          <p:sp>
            <p:nvSpPr>
              <p:cNvPr id="108" name="Freeform 871">
                <a:extLst>
                  <a:ext uri="{FF2B5EF4-FFF2-40B4-BE49-F238E27FC236}">
                    <a16:creationId xmlns:a16="http://schemas.microsoft.com/office/drawing/2014/main" id="{33DB7B64-498C-204B-9D42-4E6D6F24435F}"/>
                  </a:ext>
                </a:extLst>
              </p:cNvPr>
              <p:cNvSpPr>
                <a:spLocks/>
              </p:cNvSpPr>
              <p:nvPr/>
            </p:nvSpPr>
            <p:spPr bwMode="auto">
              <a:xfrm>
                <a:off x="4525430" y="5943186"/>
                <a:ext cx="260538" cy="261189"/>
              </a:xfrm>
              <a:custGeom>
                <a:avLst/>
                <a:gdLst>
                  <a:gd name="T0" fmla="*/ 599 w 1200"/>
                  <a:gd name="T1" fmla="*/ 0 h 1202"/>
                  <a:gd name="T2" fmla="*/ 670 w 1200"/>
                  <a:gd name="T3" fmla="*/ 5 h 1202"/>
                  <a:gd name="T4" fmla="*/ 738 w 1200"/>
                  <a:gd name="T5" fmla="*/ 16 h 1202"/>
                  <a:gd name="T6" fmla="*/ 803 w 1200"/>
                  <a:gd name="T7" fmla="*/ 36 h 1202"/>
                  <a:gd name="T8" fmla="*/ 864 w 1200"/>
                  <a:gd name="T9" fmla="*/ 61 h 1202"/>
                  <a:gd name="T10" fmla="*/ 921 w 1200"/>
                  <a:gd name="T11" fmla="*/ 93 h 1202"/>
                  <a:gd name="T12" fmla="*/ 975 w 1200"/>
                  <a:gd name="T13" fmla="*/ 132 h 1202"/>
                  <a:gd name="T14" fmla="*/ 1024 w 1200"/>
                  <a:gd name="T15" fmla="*/ 177 h 1202"/>
                  <a:gd name="T16" fmla="*/ 1069 w 1200"/>
                  <a:gd name="T17" fmla="*/ 226 h 1202"/>
                  <a:gd name="T18" fmla="*/ 1107 w 1200"/>
                  <a:gd name="T19" fmla="*/ 280 h 1202"/>
                  <a:gd name="T20" fmla="*/ 1140 w 1200"/>
                  <a:gd name="T21" fmla="*/ 337 h 1202"/>
                  <a:gd name="T22" fmla="*/ 1165 w 1200"/>
                  <a:gd name="T23" fmla="*/ 398 h 1202"/>
                  <a:gd name="T24" fmla="*/ 1185 w 1200"/>
                  <a:gd name="T25" fmla="*/ 463 h 1202"/>
                  <a:gd name="T26" fmla="*/ 1196 w 1200"/>
                  <a:gd name="T27" fmla="*/ 531 h 1202"/>
                  <a:gd name="T28" fmla="*/ 1200 w 1200"/>
                  <a:gd name="T29" fmla="*/ 601 h 1202"/>
                  <a:gd name="T30" fmla="*/ 1196 w 1200"/>
                  <a:gd name="T31" fmla="*/ 672 h 1202"/>
                  <a:gd name="T32" fmla="*/ 1185 w 1200"/>
                  <a:gd name="T33" fmla="*/ 739 h 1202"/>
                  <a:gd name="T34" fmla="*/ 1165 w 1200"/>
                  <a:gd name="T35" fmla="*/ 804 h 1202"/>
                  <a:gd name="T36" fmla="*/ 1140 w 1200"/>
                  <a:gd name="T37" fmla="*/ 865 h 1202"/>
                  <a:gd name="T38" fmla="*/ 1107 w 1200"/>
                  <a:gd name="T39" fmla="*/ 923 h 1202"/>
                  <a:gd name="T40" fmla="*/ 1069 w 1200"/>
                  <a:gd name="T41" fmla="*/ 976 h 1202"/>
                  <a:gd name="T42" fmla="*/ 1024 w 1200"/>
                  <a:gd name="T43" fmla="*/ 1026 h 1202"/>
                  <a:gd name="T44" fmla="*/ 975 w 1200"/>
                  <a:gd name="T45" fmla="*/ 1071 h 1202"/>
                  <a:gd name="T46" fmla="*/ 921 w 1200"/>
                  <a:gd name="T47" fmla="*/ 1109 h 1202"/>
                  <a:gd name="T48" fmla="*/ 864 w 1200"/>
                  <a:gd name="T49" fmla="*/ 1141 h 1202"/>
                  <a:gd name="T50" fmla="*/ 803 w 1200"/>
                  <a:gd name="T51" fmla="*/ 1167 h 1202"/>
                  <a:gd name="T52" fmla="*/ 738 w 1200"/>
                  <a:gd name="T53" fmla="*/ 1186 h 1202"/>
                  <a:gd name="T54" fmla="*/ 670 w 1200"/>
                  <a:gd name="T55" fmla="*/ 1198 h 1202"/>
                  <a:gd name="T56" fmla="*/ 599 w 1200"/>
                  <a:gd name="T57" fmla="*/ 1202 h 1202"/>
                  <a:gd name="T58" fmla="*/ 530 w 1200"/>
                  <a:gd name="T59" fmla="*/ 1198 h 1202"/>
                  <a:gd name="T60" fmla="*/ 462 w 1200"/>
                  <a:gd name="T61" fmla="*/ 1186 h 1202"/>
                  <a:gd name="T62" fmla="*/ 397 w 1200"/>
                  <a:gd name="T63" fmla="*/ 1167 h 1202"/>
                  <a:gd name="T64" fmla="*/ 337 w 1200"/>
                  <a:gd name="T65" fmla="*/ 1141 h 1202"/>
                  <a:gd name="T66" fmla="*/ 279 w 1200"/>
                  <a:gd name="T67" fmla="*/ 1109 h 1202"/>
                  <a:gd name="T68" fmla="*/ 224 w 1200"/>
                  <a:gd name="T69" fmla="*/ 1071 h 1202"/>
                  <a:gd name="T70" fmla="*/ 176 w 1200"/>
                  <a:gd name="T71" fmla="*/ 1026 h 1202"/>
                  <a:gd name="T72" fmla="*/ 131 w 1200"/>
                  <a:gd name="T73" fmla="*/ 976 h 1202"/>
                  <a:gd name="T74" fmla="*/ 93 w 1200"/>
                  <a:gd name="T75" fmla="*/ 923 h 1202"/>
                  <a:gd name="T76" fmla="*/ 60 w 1200"/>
                  <a:gd name="T77" fmla="*/ 865 h 1202"/>
                  <a:gd name="T78" fmla="*/ 35 w 1200"/>
                  <a:gd name="T79" fmla="*/ 804 h 1202"/>
                  <a:gd name="T80" fmla="*/ 15 w 1200"/>
                  <a:gd name="T81" fmla="*/ 739 h 1202"/>
                  <a:gd name="T82" fmla="*/ 4 w 1200"/>
                  <a:gd name="T83" fmla="*/ 672 h 1202"/>
                  <a:gd name="T84" fmla="*/ 0 w 1200"/>
                  <a:gd name="T85" fmla="*/ 601 h 1202"/>
                  <a:gd name="T86" fmla="*/ 4 w 1200"/>
                  <a:gd name="T87" fmla="*/ 531 h 1202"/>
                  <a:gd name="T88" fmla="*/ 15 w 1200"/>
                  <a:gd name="T89" fmla="*/ 463 h 1202"/>
                  <a:gd name="T90" fmla="*/ 35 w 1200"/>
                  <a:gd name="T91" fmla="*/ 398 h 1202"/>
                  <a:gd name="T92" fmla="*/ 60 w 1200"/>
                  <a:gd name="T93" fmla="*/ 337 h 1202"/>
                  <a:gd name="T94" fmla="*/ 93 w 1200"/>
                  <a:gd name="T95" fmla="*/ 280 h 1202"/>
                  <a:gd name="T96" fmla="*/ 131 w 1200"/>
                  <a:gd name="T97" fmla="*/ 226 h 1202"/>
                  <a:gd name="T98" fmla="*/ 176 w 1200"/>
                  <a:gd name="T99" fmla="*/ 177 h 1202"/>
                  <a:gd name="T100" fmla="*/ 224 w 1200"/>
                  <a:gd name="T101" fmla="*/ 132 h 1202"/>
                  <a:gd name="T102" fmla="*/ 279 w 1200"/>
                  <a:gd name="T103" fmla="*/ 93 h 1202"/>
                  <a:gd name="T104" fmla="*/ 337 w 1200"/>
                  <a:gd name="T105" fmla="*/ 61 h 1202"/>
                  <a:gd name="T106" fmla="*/ 397 w 1200"/>
                  <a:gd name="T107" fmla="*/ 36 h 1202"/>
                  <a:gd name="T108" fmla="*/ 462 w 1200"/>
                  <a:gd name="T109" fmla="*/ 16 h 1202"/>
                  <a:gd name="T110" fmla="*/ 530 w 1200"/>
                  <a:gd name="T111" fmla="*/ 5 h 1202"/>
                  <a:gd name="T112" fmla="*/ 599 w 1200"/>
                  <a:gd name="T113"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0" h="1202">
                    <a:moveTo>
                      <a:pt x="599" y="0"/>
                    </a:moveTo>
                    <a:lnTo>
                      <a:pt x="670" y="5"/>
                    </a:lnTo>
                    <a:lnTo>
                      <a:pt x="738" y="16"/>
                    </a:lnTo>
                    <a:lnTo>
                      <a:pt x="803" y="36"/>
                    </a:lnTo>
                    <a:lnTo>
                      <a:pt x="864" y="61"/>
                    </a:lnTo>
                    <a:lnTo>
                      <a:pt x="921" y="93"/>
                    </a:lnTo>
                    <a:lnTo>
                      <a:pt x="975" y="132"/>
                    </a:lnTo>
                    <a:lnTo>
                      <a:pt x="1024" y="177"/>
                    </a:lnTo>
                    <a:lnTo>
                      <a:pt x="1069" y="226"/>
                    </a:lnTo>
                    <a:lnTo>
                      <a:pt x="1107" y="280"/>
                    </a:lnTo>
                    <a:lnTo>
                      <a:pt x="1140" y="337"/>
                    </a:lnTo>
                    <a:lnTo>
                      <a:pt x="1165" y="398"/>
                    </a:lnTo>
                    <a:lnTo>
                      <a:pt x="1185" y="463"/>
                    </a:lnTo>
                    <a:lnTo>
                      <a:pt x="1196" y="531"/>
                    </a:lnTo>
                    <a:lnTo>
                      <a:pt x="1200" y="601"/>
                    </a:lnTo>
                    <a:lnTo>
                      <a:pt x="1196" y="672"/>
                    </a:lnTo>
                    <a:lnTo>
                      <a:pt x="1185" y="739"/>
                    </a:lnTo>
                    <a:lnTo>
                      <a:pt x="1165" y="804"/>
                    </a:lnTo>
                    <a:lnTo>
                      <a:pt x="1140" y="865"/>
                    </a:lnTo>
                    <a:lnTo>
                      <a:pt x="1107" y="923"/>
                    </a:lnTo>
                    <a:lnTo>
                      <a:pt x="1069" y="976"/>
                    </a:lnTo>
                    <a:lnTo>
                      <a:pt x="1024" y="1026"/>
                    </a:lnTo>
                    <a:lnTo>
                      <a:pt x="975" y="1071"/>
                    </a:lnTo>
                    <a:lnTo>
                      <a:pt x="921" y="1109"/>
                    </a:lnTo>
                    <a:lnTo>
                      <a:pt x="864" y="1141"/>
                    </a:lnTo>
                    <a:lnTo>
                      <a:pt x="803" y="1167"/>
                    </a:lnTo>
                    <a:lnTo>
                      <a:pt x="738" y="1186"/>
                    </a:lnTo>
                    <a:lnTo>
                      <a:pt x="670" y="1198"/>
                    </a:lnTo>
                    <a:lnTo>
                      <a:pt x="599" y="1202"/>
                    </a:lnTo>
                    <a:lnTo>
                      <a:pt x="530" y="1198"/>
                    </a:lnTo>
                    <a:lnTo>
                      <a:pt x="462" y="1186"/>
                    </a:lnTo>
                    <a:lnTo>
                      <a:pt x="397" y="1167"/>
                    </a:lnTo>
                    <a:lnTo>
                      <a:pt x="337" y="1141"/>
                    </a:lnTo>
                    <a:lnTo>
                      <a:pt x="279" y="1109"/>
                    </a:lnTo>
                    <a:lnTo>
                      <a:pt x="224" y="1071"/>
                    </a:lnTo>
                    <a:lnTo>
                      <a:pt x="176" y="1026"/>
                    </a:lnTo>
                    <a:lnTo>
                      <a:pt x="131" y="976"/>
                    </a:lnTo>
                    <a:lnTo>
                      <a:pt x="93" y="923"/>
                    </a:lnTo>
                    <a:lnTo>
                      <a:pt x="60" y="865"/>
                    </a:lnTo>
                    <a:lnTo>
                      <a:pt x="35" y="804"/>
                    </a:lnTo>
                    <a:lnTo>
                      <a:pt x="15" y="739"/>
                    </a:lnTo>
                    <a:lnTo>
                      <a:pt x="4" y="672"/>
                    </a:lnTo>
                    <a:lnTo>
                      <a:pt x="0" y="601"/>
                    </a:lnTo>
                    <a:lnTo>
                      <a:pt x="4" y="531"/>
                    </a:lnTo>
                    <a:lnTo>
                      <a:pt x="15" y="463"/>
                    </a:lnTo>
                    <a:lnTo>
                      <a:pt x="35" y="398"/>
                    </a:lnTo>
                    <a:lnTo>
                      <a:pt x="60" y="337"/>
                    </a:lnTo>
                    <a:lnTo>
                      <a:pt x="93" y="280"/>
                    </a:lnTo>
                    <a:lnTo>
                      <a:pt x="131" y="226"/>
                    </a:lnTo>
                    <a:lnTo>
                      <a:pt x="176" y="177"/>
                    </a:lnTo>
                    <a:lnTo>
                      <a:pt x="224" y="132"/>
                    </a:lnTo>
                    <a:lnTo>
                      <a:pt x="279" y="93"/>
                    </a:lnTo>
                    <a:lnTo>
                      <a:pt x="337" y="61"/>
                    </a:lnTo>
                    <a:lnTo>
                      <a:pt x="397" y="36"/>
                    </a:lnTo>
                    <a:lnTo>
                      <a:pt x="462" y="16"/>
                    </a:lnTo>
                    <a:lnTo>
                      <a:pt x="530" y="5"/>
                    </a:lnTo>
                    <a:lnTo>
                      <a:pt x="59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sp>
            <p:nvSpPr>
              <p:cNvPr id="122" name="Freeform 872">
                <a:extLst>
                  <a:ext uri="{FF2B5EF4-FFF2-40B4-BE49-F238E27FC236}">
                    <a16:creationId xmlns:a16="http://schemas.microsoft.com/office/drawing/2014/main" id="{F8084C0F-142B-0D49-A976-50225135582D}"/>
                  </a:ext>
                </a:extLst>
              </p:cNvPr>
              <p:cNvSpPr>
                <a:spLocks/>
              </p:cNvSpPr>
              <p:nvPr/>
            </p:nvSpPr>
            <p:spPr bwMode="auto">
              <a:xfrm>
                <a:off x="4414050" y="6245410"/>
                <a:ext cx="483298" cy="273565"/>
              </a:xfrm>
              <a:custGeom>
                <a:avLst/>
                <a:gdLst>
                  <a:gd name="T0" fmla="*/ 1112 w 2226"/>
                  <a:gd name="T1" fmla="*/ 0 h 1259"/>
                  <a:gd name="T2" fmla="*/ 1209 w 2226"/>
                  <a:gd name="T3" fmla="*/ 4 h 1259"/>
                  <a:gd name="T4" fmla="*/ 1303 w 2226"/>
                  <a:gd name="T5" fmla="*/ 15 h 1259"/>
                  <a:gd name="T6" fmla="*/ 1393 w 2226"/>
                  <a:gd name="T7" fmla="*/ 35 h 1259"/>
                  <a:gd name="T8" fmla="*/ 1482 w 2226"/>
                  <a:gd name="T9" fmla="*/ 62 h 1259"/>
                  <a:gd name="T10" fmla="*/ 1567 w 2226"/>
                  <a:gd name="T11" fmla="*/ 97 h 1259"/>
                  <a:gd name="T12" fmla="*/ 1648 w 2226"/>
                  <a:gd name="T13" fmla="*/ 136 h 1259"/>
                  <a:gd name="T14" fmla="*/ 1726 w 2226"/>
                  <a:gd name="T15" fmla="*/ 184 h 1259"/>
                  <a:gd name="T16" fmla="*/ 1799 w 2226"/>
                  <a:gd name="T17" fmla="*/ 237 h 1259"/>
                  <a:gd name="T18" fmla="*/ 1868 w 2226"/>
                  <a:gd name="T19" fmla="*/ 294 h 1259"/>
                  <a:gd name="T20" fmla="*/ 1932 w 2226"/>
                  <a:gd name="T21" fmla="*/ 359 h 1259"/>
                  <a:gd name="T22" fmla="*/ 1989 w 2226"/>
                  <a:gd name="T23" fmla="*/ 427 h 1259"/>
                  <a:gd name="T24" fmla="*/ 2043 w 2226"/>
                  <a:gd name="T25" fmla="*/ 500 h 1259"/>
                  <a:gd name="T26" fmla="*/ 2090 w 2226"/>
                  <a:gd name="T27" fmla="*/ 578 h 1259"/>
                  <a:gd name="T28" fmla="*/ 2130 w 2226"/>
                  <a:gd name="T29" fmla="*/ 660 h 1259"/>
                  <a:gd name="T30" fmla="*/ 2164 w 2226"/>
                  <a:gd name="T31" fmla="*/ 744 h 1259"/>
                  <a:gd name="T32" fmla="*/ 2191 w 2226"/>
                  <a:gd name="T33" fmla="*/ 833 h 1259"/>
                  <a:gd name="T34" fmla="*/ 2211 w 2226"/>
                  <a:gd name="T35" fmla="*/ 925 h 1259"/>
                  <a:gd name="T36" fmla="*/ 2223 w 2226"/>
                  <a:gd name="T37" fmla="*/ 1018 h 1259"/>
                  <a:gd name="T38" fmla="*/ 2226 w 2226"/>
                  <a:gd name="T39" fmla="*/ 1114 h 1259"/>
                  <a:gd name="T40" fmla="*/ 2223 w 2226"/>
                  <a:gd name="T41" fmla="*/ 1147 h 1259"/>
                  <a:gd name="T42" fmla="*/ 2212 w 2226"/>
                  <a:gd name="T43" fmla="*/ 1178 h 1259"/>
                  <a:gd name="T44" fmla="*/ 2195 w 2226"/>
                  <a:gd name="T45" fmla="*/ 1205 h 1259"/>
                  <a:gd name="T46" fmla="*/ 2173 w 2226"/>
                  <a:gd name="T47" fmla="*/ 1228 h 1259"/>
                  <a:gd name="T48" fmla="*/ 2146 w 2226"/>
                  <a:gd name="T49" fmla="*/ 1245 h 1259"/>
                  <a:gd name="T50" fmla="*/ 2115 w 2226"/>
                  <a:gd name="T51" fmla="*/ 1255 h 1259"/>
                  <a:gd name="T52" fmla="*/ 2082 w 2226"/>
                  <a:gd name="T53" fmla="*/ 1259 h 1259"/>
                  <a:gd name="T54" fmla="*/ 144 w 2226"/>
                  <a:gd name="T55" fmla="*/ 1259 h 1259"/>
                  <a:gd name="T56" fmla="*/ 111 w 2226"/>
                  <a:gd name="T57" fmla="*/ 1255 h 1259"/>
                  <a:gd name="T58" fmla="*/ 80 w 2226"/>
                  <a:gd name="T59" fmla="*/ 1245 h 1259"/>
                  <a:gd name="T60" fmla="*/ 53 w 2226"/>
                  <a:gd name="T61" fmla="*/ 1228 h 1259"/>
                  <a:gd name="T62" fmla="*/ 31 w 2226"/>
                  <a:gd name="T63" fmla="*/ 1205 h 1259"/>
                  <a:gd name="T64" fmla="*/ 14 w 2226"/>
                  <a:gd name="T65" fmla="*/ 1178 h 1259"/>
                  <a:gd name="T66" fmla="*/ 3 w 2226"/>
                  <a:gd name="T67" fmla="*/ 1147 h 1259"/>
                  <a:gd name="T68" fmla="*/ 0 w 2226"/>
                  <a:gd name="T69" fmla="*/ 1114 h 1259"/>
                  <a:gd name="T70" fmla="*/ 3 w 2226"/>
                  <a:gd name="T71" fmla="*/ 1018 h 1259"/>
                  <a:gd name="T72" fmla="*/ 15 w 2226"/>
                  <a:gd name="T73" fmla="*/ 925 h 1259"/>
                  <a:gd name="T74" fmla="*/ 35 w 2226"/>
                  <a:gd name="T75" fmla="*/ 833 h 1259"/>
                  <a:gd name="T76" fmla="*/ 62 w 2226"/>
                  <a:gd name="T77" fmla="*/ 744 h 1259"/>
                  <a:gd name="T78" fmla="*/ 96 w 2226"/>
                  <a:gd name="T79" fmla="*/ 660 h 1259"/>
                  <a:gd name="T80" fmla="*/ 137 w 2226"/>
                  <a:gd name="T81" fmla="*/ 578 h 1259"/>
                  <a:gd name="T82" fmla="*/ 183 w 2226"/>
                  <a:gd name="T83" fmla="*/ 500 h 1259"/>
                  <a:gd name="T84" fmla="*/ 237 w 2226"/>
                  <a:gd name="T85" fmla="*/ 427 h 1259"/>
                  <a:gd name="T86" fmla="*/ 294 w 2226"/>
                  <a:gd name="T87" fmla="*/ 359 h 1259"/>
                  <a:gd name="T88" fmla="*/ 358 w 2226"/>
                  <a:gd name="T89" fmla="*/ 294 h 1259"/>
                  <a:gd name="T90" fmla="*/ 427 w 2226"/>
                  <a:gd name="T91" fmla="*/ 237 h 1259"/>
                  <a:gd name="T92" fmla="*/ 500 w 2226"/>
                  <a:gd name="T93" fmla="*/ 184 h 1259"/>
                  <a:gd name="T94" fmla="*/ 578 w 2226"/>
                  <a:gd name="T95" fmla="*/ 136 h 1259"/>
                  <a:gd name="T96" fmla="*/ 659 w 2226"/>
                  <a:gd name="T97" fmla="*/ 97 h 1259"/>
                  <a:gd name="T98" fmla="*/ 744 w 2226"/>
                  <a:gd name="T99" fmla="*/ 62 h 1259"/>
                  <a:gd name="T100" fmla="*/ 833 w 2226"/>
                  <a:gd name="T101" fmla="*/ 35 h 1259"/>
                  <a:gd name="T102" fmla="*/ 923 w 2226"/>
                  <a:gd name="T103" fmla="*/ 15 h 1259"/>
                  <a:gd name="T104" fmla="*/ 1017 w 2226"/>
                  <a:gd name="T105" fmla="*/ 4 h 1259"/>
                  <a:gd name="T106" fmla="*/ 1112 w 2226"/>
                  <a:gd name="T107"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6" h="1259">
                    <a:moveTo>
                      <a:pt x="1112" y="0"/>
                    </a:moveTo>
                    <a:lnTo>
                      <a:pt x="1209" y="4"/>
                    </a:lnTo>
                    <a:lnTo>
                      <a:pt x="1303" y="15"/>
                    </a:lnTo>
                    <a:lnTo>
                      <a:pt x="1393" y="35"/>
                    </a:lnTo>
                    <a:lnTo>
                      <a:pt x="1482" y="62"/>
                    </a:lnTo>
                    <a:lnTo>
                      <a:pt x="1567" y="97"/>
                    </a:lnTo>
                    <a:lnTo>
                      <a:pt x="1648" y="136"/>
                    </a:lnTo>
                    <a:lnTo>
                      <a:pt x="1726" y="184"/>
                    </a:lnTo>
                    <a:lnTo>
                      <a:pt x="1799" y="237"/>
                    </a:lnTo>
                    <a:lnTo>
                      <a:pt x="1868" y="294"/>
                    </a:lnTo>
                    <a:lnTo>
                      <a:pt x="1932" y="359"/>
                    </a:lnTo>
                    <a:lnTo>
                      <a:pt x="1989" y="427"/>
                    </a:lnTo>
                    <a:lnTo>
                      <a:pt x="2043" y="500"/>
                    </a:lnTo>
                    <a:lnTo>
                      <a:pt x="2090" y="578"/>
                    </a:lnTo>
                    <a:lnTo>
                      <a:pt x="2130" y="660"/>
                    </a:lnTo>
                    <a:lnTo>
                      <a:pt x="2164" y="744"/>
                    </a:lnTo>
                    <a:lnTo>
                      <a:pt x="2191" y="833"/>
                    </a:lnTo>
                    <a:lnTo>
                      <a:pt x="2211" y="925"/>
                    </a:lnTo>
                    <a:lnTo>
                      <a:pt x="2223" y="1018"/>
                    </a:lnTo>
                    <a:lnTo>
                      <a:pt x="2226" y="1114"/>
                    </a:lnTo>
                    <a:lnTo>
                      <a:pt x="2223" y="1147"/>
                    </a:lnTo>
                    <a:lnTo>
                      <a:pt x="2212" y="1178"/>
                    </a:lnTo>
                    <a:lnTo>
                      <a:pt x="2195" y="1205"/>
                    </a:lnTo>
                    <a:lnTo>
                      <a:pt x="2173" y="1228"/>
                    </a:lnTo>
                    <a:lnTo>
                      <a:pt x="2146" y="1245"/>
                    </a:lnTo>
                    <a:lnTo>
                      <a:pt x="2115" y="1255"/>
                    </a:lnTo>
                    <a:lnTo>
                      <a:pt x="2082" y="1259"/>
                    </a:lnTo>
                    <a:lnTo>
                      <a:pt x="144" y="1259"/>
                    </a:lnTo>
                    <a:lnTo>
                      <a:pt x="111" y="1255"/>
                    </a:lnTo>
                    <a:lnTo>
                      <a:pt x="80" y="1245"/>
                    </a:lnTo>
                    <a:lnTo>
                      <a:pt x="53" y="1228"/>
                    </a:lnTo>
                    <a:lnTo>
                      <a:pt x="31" y="1205"/>
                    </a:lnTo>
                    <a:lnTo>
                      <a:pt x="14" y="1178"/>
                    </a:lnTo>
                    <a:lnTo>
                      <a:pt x="3" y="1147"/>
                    </a:lnTo>
                    <a:lnTo>
                      <a:pt x="0" y="1114"/>
                    </a:lnTo>
                    <a:lnTo>
                      <a:pt x="3" y="1018"/>
                    </a:lnTo>
                    <a:lnTo>
                      <a:pt x="15" y="925"/>
                    </a:lnTo>
                    <a:lnTo>
                      <a:pt x="35" y="833"/>
                    </a:lnTo>
                    <a:lnTo>
                      <a:pt x="62" y="744"/>
                    </a:lnTo>
                    <a:lnTo>
                      <a:pt x="96" y="660"/>
                    </a:lnTo>
                    <a:lnTo>
                      <a:pt x="137" y="578"/>
                    </a:lnTo>
                    <a:lnTo>
                      <a:pt x="183" y="500"/>
                    </a:lnTo>
                    <a:lnTo>
                      <a:pt x="237" y="427"/>
                    </a:lnTo>
                    <a:lnTo>
                      <a:pt x="294" y="359"/>
                    </a:lnTo>
                    <a:lnTo>
                      <a:pt x="358" y="294"/>
                    </a:lnTo>
                    <a:lnTo>
                      <a:pt x="427" y="237"/>
                    </a:lnTo>
                    <a:lnTo>
                      <a:pt x="500" y="184"/>
                    </a:lnTo>
                    <a:lnTo>
                      <a:pt x="578" y="136"/>
                    </a:lnTo>
                    <a:lnTo>
                      <a:pt x="659" y="97"/>
                    </a:lnTo>
                    <a:lnTo>
                      <a:pt x="744" y="62"/>
                    </a:lnTo>
                    <a:lnTo>
                      <a:pt x="833" y="35"/>
                    </a:lnTo>
                    <a:lnTo>
                      <a:pt x="923" y="15"/>
                    </a:lnTo>
                    <a:lnTo>
                      <a:pt x="1017" y="4"/>
                    </a:lnTo>
                    <a:lnTo>
                      <a:pt x="11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grpSp>
        <p:sp>
          <p:nvSpPr>
            <p:cNvPr id="106" name="Freeform 40">
              <a:extLst>
                <a:ext uri="{FF2B5EF4-FFF2-40B4-BE49-F238E27FC236}">
                  <a16:creationId xmlns:a16="http://schemas.microsoft.com/office/drawing/2014/main" id="{350DDE01-0C43-E949-9843-568F9CF1B77B}"/>
                </a:ext>
              </a:extLst>
            </p:cNvPr>
            <p:cNvSpPr>
              <a:spLocks noEditPoints="1"/>
            </p:cNvSpPr>
            <p:nvPr/>
          </p:nvSpPr>
          <p:spPr bwMode="auto">
            <a:xfrm>
              <a:off x="6117224" y="3594635"/>
              <a:ext cx="779680" cy="870719"/>
            </a:xfrm>
            <a:custGeom>
              <a:avLst/>
              <a:gdLst>
                <a:gd name="T0" fmla="*/ 2212 w 3006"/>
                <a:gd name="T1" fmla="*/ 2620 h 3357"/>
                <a:gd name="T2" fmla="*/ 2150 w 3006"/>
                <a:gd name="T3" fmla="*/ 2656 h 3357"/>
                <a:gd name="T4" fmla="*/ 1569 w 3006"/>
                <a:gd name="T5" fmla="*/ 2742 h 3357"/>
                <a:gd name="T6" fmla="*/ 1775 w 3006"/>
                <a:gd name="T7" fmla="*/ 2796 h 3357"/>
                <a:gd name="T8" fmla="*/ 1989 w 3006"/>
                <a:gd name="T9" fmla="*/ 2777 h 3357"/>
                <a:gd name="T10" fmla="*/ 2183 w 3006"/>
                <a:gd name="T11" fmla="*/ 2688 h 3357"/>
                <a:gd name="T12" fmla="*/ 2340 w 3006"/>
                <a:gd name="T13" fmla="*/ 2527 h 3357"/>
                <a:gd name="T14" fmla="*/ 2430 w 3006"/>
                <a:gd name="T15" fmla="*/ 2320 h 3357"/>
                <a:gd name="T16" fmla="*/ 2441 w 3006"/>
                <a:gd name="T17" fmla="*/ 2098 h 3357"/>
                <a:gd name="T18" fmla="*/ 2370 w 3006"/>
                <a:gd name="T19" fmla="*/ 1885 h 3357"/>
                <a:gd name="T20" fmla="*/ 2244 w 3006"/>
                <a:gd name="T21" fmla="*/ 1726 h 3357"/>
                <a:gd name="T22" fmla="*/ 1721 w 3006"/>
                <a:gd name="T23" fmla="*/ 1574 h 3357"/>
                <a:gd name="T24" fmla="*/ 1521 w 3006"/>
                <a:gd name="T25" fmla="*/ 1647 h 3357"/>
                <a:gd name="T26" fmla="*/ 1354 w 3006"/>
                <a:gd name="T27" fmla="*/ 1787 h 3357"/>
                <a:gd name="T28" fmla="*/ 1719 w 3006"/>
                <a:gd name="T29" fmla="*/ 1880 h 3357"/>
                <a:gd name="T30" fmla="*/ 1770 w 3006"/>
                <a:gd name="T31" fmla="*/ 1931 h 3357"/>
                <a:gd name="T32" fmla="*/ 1751 w 3006"/>
                <a:gd name="T33" fmla="*/ 2002 h 3357"/>
                <a:gd name="T34" fmla="*/ 1232 w 3006"/>
                <a:gd name="T35" fmla="*/ 2023 h 3357"/>
                <a:gd name="T36" fmla="*/ 1215 w 3006"/>
                <a:gd name="T37" fmla="*/ 2245 h 3357"/>
                <a:gd name="T38" fmla="*/ 1278 w 3006"/>
                <a:gd name="T39" fmla="*/ 2461 h 3357"/>
                <a:gd name="T40" fmla="*/ 2030 w 3006"/>
                <a:gd name="T41" fmla="*/ 1599 h 3357"/>
                <a:gd name="T42" fmla="*/ 1829 w 3006"/>
                <a:gd name="T43" fmla="*/ 1565 h 3357"/>
                <a:gd name="T44" fmla="*/ 1582 w 3006"/>
                <a:gd name="T45" fmla="*/ 372 h 3357"/>
                <a:gd name="T46" fmla="*/ 997 w 3006"/>
                <a:gd name="T47" fmla="*/ 2256 h 3357"/>
                <a:gd name="T48" fmla="*/ 1015 w 3006"/>
                <a:gd name="T49" fmla="*/ 1988 h 3357"/>
                <a:gd name="T50" fmla="*/ 389 w 3006"/>
                <a:gd name="T51" fmla="*/ 1856 h 3357"/>
                <a:gd name="T52" fmla="*/ 338 w 3006"/>
                <a:gd name="T53" fmla="*/ 1806 h 3357"/>
                <a:gd name="T54" fmla="*/ 356 w 3006"/>
                <a:gd name="T55" fmla="*/ 1735 h 3357"/>
                <a:gd name="T56" fmla="*/ 1136 w 3006"/>
                <a:gd name="T57" fmla="*/ 1714 h 3357"/>
                <a:gd name="T58" fmla="*/ 1283 w 3006"/>
                <a:gd name="T59" fmla="*/ 1549 h 3357"/>
                <a:gd name="T60" fmla="*/ 372 w 3006"/>
                <a:gd name="T61" fmla="*/ 1501 h 3357"/>
                <a:gd name="T62" fmla="*/ 335 w 3006"/>
                <a:gd name="T63" fmla="*/ 1437 h 3357"/>
                <a:gd name="T64" fmla="*/ 372 w 3006"/>
                <a:gd name="T65" fmla="*/ 1375 h 3357"/>
                <a:gd name="T66" fmla="*/ 1712 w 3006"/>
                <a:gd name="T67" fmla="*/ 1354 h 3357"/>
                <a:gd name="T68" fmla="*/ 1899 w 3006"/>
                <a:gd name="T69" fmla="*/ 752 h 3357"/>
                <a:gd name="T70" fmla="*/ 1405 w 3006"/>
                <a:gd name="T71" fmla="*/ 727 h 3357"/>
                <a:gd name="T72" fmla="*/ 1364 w 3006"/>
                <a:gd name="T73" fmla="*/ 642 h 3357"/>
                <a:gd name="T74" fmla="*/ 1473 w 3006"/>
                <a:gd name="T75" fmla="*/ 0 h 3357"/>
                <a:gd name="T76" fmla="*/ 1551 w 3006"/>
                <a:gd name="T77" fmla="*/ 32 h 3357"/>
                <a:gd name="T78" fmla="*/ 2115 w 3006"/>
                <a:gd name="T79" fmla="*/ 621 h 3357"/>
                <a:gd name="T80" fmla="*/ 2227 w 3006"/>
                <a:gd name="T81" fmla="*/ 1446 h 3357"/>
                <a:gd name="T82" fmla="*/ 2420 w 3006"/>
                <a:gd name="T83" fmla="*/ 1592 h 3357"/>
                <a:gd name="T84" fmla="*/ 2573 w 3006"/>
                <a:gd name="T85" fmla="*/ 1800 h 3357"/>
                <a:gd name="T86" fmla="*/ 2653 w 3006"/>
                <a:gd name="T87" fmla="*/ 2037 h 3357"/>
                <a:gd name="T88" fmla="*/ 2658 w 3006"/>
                <a:gd name="T89" fmla="*/ 2285 h 3357"/>
                <a:gd name="T90" fmla="*/ 2591 w 3006"/>
                <a:gd name="T91" fmla="*/ 2525 h 3357"/>
                <a:gd name="T92" fmla="*/ 2973 w 3006"/>
                <a:gd name="T93" fmla="*/ 3171 h 3357"/>
                <a:gd name="T94" fmla="*/ 3006 w 3006"/>
                <a:gd name="T95" fmla="*/ 3247 h 3357"/>
                <a:gd name="T96" fmla="*/ 2973 w 3006"/>
                <a:gd name="T97" fmla="*/ 3325 h 3357"/>
                <a:gd name="T98" fmla="*/ 2896 w 3006"/>
                <a:gd name="T99" fmla="*/ 3357 h 3357"/>
                <a:gd name="T100" fmla="*/ 2820 w 3006"/>
                <a:gd name="T101" fmla="*/ 3325 h 3357"/>
                <a:gd name="T102" fmla="*/ 2162 w 3006"/>
                <a:gd name="T103" fmla="*/ 2948 h 3357"/>
                <a:gd name="T104" fmla="*/ 1898 w 3006"/>
                <a:gd name="T105" fmla="*/ 3014 h 3357"/>
                <a:gd name="T106" fmla="*/ 1633 w 3006"/>
                <a:gd name="T107" fmla="*/ 2994 h 3357"/>
                <a:gd name="T108" fmla="*/ 1393 w 3006"/>
                <a:gd name="T109" fmla="*/ 2895 h 3357"/>
                <a:gd name="T110" fmla="*/ 1197 w 3006"/>
                <a:gd name="T111" fmla="*/ 2730 h 3357"/>
                <a:gd name="T112" fmla="*/ 1074 w 3006"/>
                <a:gd name="T113" fmla="*/ 2541 h 3357"/>
                <a:gd name="T114" fmla="*/ 41 w 3006"/>
                <a:gd name="T115" fmla="*/ 2517 h 3357"/>
                <a:gd name="T116" fmla="*/ 0 w 3006"/>
                <a:gd name="T117" fmla="*/ 2432 h 3357"/>
                <a:gd name="T118" fmla="*/ 25 w 3006"/>
                <a:gd name="T119" fmla="*/ 41 h 3357"/>
                <a:gd name="T120" fmla="*/ 110 w 3006"/>
                <a:gd name="T121" fmla="*/ 0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06" h="3357">
                  <a:moveTo>
                    <a:pt x="2222" y="1707"/>
                  </a:moveTo>
                  <a:lnTo>
                    <a:pt x="2222" y="2584"/>
                  </a:lnTo>
                  <a:lnTo>
                    <a:pt x="2220" y="2603"/>
                  </a:lnTo>
                  <a:lnTo>
                    <a:pt x="2212" y="2620"/>
                  </a:lnTo>
                  <a:lnTo>
                    <a:pt x="2201" y="2635"/>
                  </a:lnTo>
                  <a:lnTo>
                    <a:pt x="2187" y="2646"/>
                  </a:lnTo>
                  <a:lnTo>
                    <a:pt x="2169" y="2653"/>
                  </a:lnTo>
                  <a:lnTo>
                    <a:pt x="2150" y="2656"/>
                  </a:lnTo>
                  <a:lnTo>
                    <a:pt x="1435" y="2656"/>
                  </a:lnTo>
                  <a:lnTo>
                    <a:pt x="1477" y="2689"/>
                  </a:lnTo>
                  <a:lnTo>
                    <a:pt x="1522" y="2718"/>
                  </a:lnTo>
                  <a:lnTo>
                    <a:pt x="1569" y="2742"/>
                  </a:lnTo>
                  <a:lnTo>
                    <a:pt x="1618" y="2762"/>
                  </a:lnTo>
                  <a:lnTo>
                    <a:pt x="1669" y="2778"/>
                  </a:lnTo>
                  <a:lnTo>
                    <a:pt x="1722" y="2789"/>
                  </a:lnTo>
                  <a:lnTo>
                    <a:pt x="1775" y="2796"/>
                  </a:lnTo>
                  <a:lnTo>
                    <a:pt x="1829" y="2798"/>
                  </a:lnTo>
                  <a:lnTo>
                    <a:pt x="1883" y="2796"/>
                  </a:lnTo>
                  <a:lnTo>
                    <a:pt x="1937" y="2789"/>
                  </a:lnTo>
                  <a:lnTo>
                    <a:pt x="1989" y="2777"/>
                  </a:lnTo>
                  <a:lnTo>
                    <a:pt x="2040" y="2762"/>
                  </a:lnTo>
                  <a:lnTo>
                    <a:pt x="2089" y="2741"/>
                  </a:lnTo>
                  <a:lnTo>
                    <a:pt x="2137" y="2717"/>
                  </a:lnTo>
                  <a:lnTo>
                    <a:pt x="2183" y="2688"/>
                  </a:lnTo>
                  <a:lnTo>
                    <a:pt x="2226" y="2654"/>
                  </a:lnTo>
                  <a:lnTo>
                    <a:pt x="2265" y="2617"/>
                  </a:lnTo>
                  <a:lnTo>
                    <a:pt x="2305" y="2573"/>
                  </a:lnTo>
                  <a:lnTo>
                    <a:pt x="2340" y="2527"/>
                  </a:lnTo>
                  <a:lnTo>
                    <a:pt x="2370" y="2478"/>
                  </a:lnTo>
                  <a:lnTo>
                    <a:pt x="2396" y="2427"/>
                  </a:lnTo>
                  <a:lnTo>
                    <a:pt x="2415" y="2374"/>
                  </a:lnTo>
                  <a:lnTo>
                    <a:pt x="2430" y="2320"/>
                  </a:lnTo>
                  <a:lnTo>
                    <a:pt x="2441" y="2265"/>
                  </a:lnTo>
                  <a:lnTo>
                    <a:pt x="2446" y="2209"/>
                  </a:lnTo>
                  <a:lnTo>
                    <a:pt x="2446" y="2154"/>
                  </a:lnTo>
                  <a:lnTo>
                    <a:pt x="2441" y="2098"/>
                  </a:lnTo>
                  <a:lnTo>
                    <a:pt x="2430" y="2044"/>
                  </a:lnTo>
                  <a:lnTo>
                    <a:pt x="2415" y="1989"/>
                  </a:lnTo>
                  <a:lnTo>
                    <a:pt x="2396" y="1936"/>
                  </a:lnTo>
                  <a:lnTo>
                    <a:pt x="2370" y="1885"/>
                  </a:lnTo>
                  <a:lnTo>
                    <a:pt x="2340" y="1836"/>
                  </a:lnTo>
                  <a:lnTo>
                    <a:pt x="2305" y="1789"/>
                  </a:lnTo>
                  <a:lnTo>
                    <a:pt x="2265" y="1746"/>
                  </a:lnTo>
                  <a:lnTo>
                    <a:pt x="2244" y="1726"/>
                  </a:lnTo>
                  <a:lnTo>
                    <a:pt x="2222" y="1707"/>
                  </a:lnTo>
                  <a:close/>
                  <a:moveTo>
                    <a:pt x="1829" y="1565"/>
                  </a:moveTo>
                  <a:lnTo>
                    <a:pt x="1774" y="1567"/>
                  </a:lnTo>
                  <a:lnTo>
                    <a:pt x="1721" y="1574"/>
                  </a:lnTo>
                  <a:lnTo>
                    <a:pt x="1668" y="1585"/>
                  </a:lnTo>
                  <a:lnTo>
                    <a:pt x="1617" y="1602"/>
                  </a:lnTo>
                  <a:lnTo>
                    <a:pt x="1568" y="1622"/>
                  </a:lnTo>
                  <a:lnTo>
                    <a:pt x="1521" y="1647"/>
                  </a:lnTo>
                  <a:lnTo>
                    <a:pt x="1475" y="1675"/>
                  </a:lnTo>
                  <a:lnTo>
                    <a:pt x="1432" y="1708"/>
                  </a:lnTo>
                  <a:lnTo>
                    <a:pt x="1392" y="1746"/>
                  </a:lnTo>
                  <a:lnTo>
                    <a:pt x="1354" y="1787"/>
                  </a:lnTo>
                  <a:lnTo>
                    <a:pt x="1320" y="1831"/>
                  </a:lnTo>
                  <a:lnTo>
                    <a:pt x="1291" y="1878"/>
                  </a:lnTo>
                  <a:lnTo>
                    <a:pt x="1700" y="1878"/>
                  </a:lnTo>
                  <a:lnTo>
                    <a:pt x="1719" y="1880"/>
                  </a:lnTo>
                  <a:lnTo>
                    <a:pt x="1736" y="1887"/>
                  </a:lnTo>
                  <a:lnTo>
                    <a:pt x="1751" y="1899"/>
                  </a:lnTo>
                  <a:lnTo>
                    <a:pt x="1763" y="1914"/>
                  </a:lnTo>
                  <a:lnTo>
                    <a:pt x="1770" y="1931"/>
                  </a:lnTo>
                  <a:lnTo>
                    <a:pt x="1773" y="1951"/>
                  </a:lnTo>
                  <a:lnTo>
                    <a:pt x="1770" y="1970"/>
                  </a:lnTo>
                  <a:lnTo>
                    <a:pt x="1763" y="1987"/>
                  </a:lnTo>
                  <a:lnTo>
                    <a:pt x="1751" y="2002"/>
                  </a:lnTo>
                  <a:lnTo>
                    <a:pt x="1736" y="2013"/>
                  </a:lnTo>
                  <a:lnTo>
                    <a:pt x="1719" y="2020"/>
                  </a:lnTo>
                  <a:lnTo>
                    <a:pt x="1700" y="2023"/>
                  </a:lnTo>
                  <a:lnTo>
                    <a:pt x="1232" y="2023"/>
                  </a:lnTo>
                  <a:lnTo>
                    <a:pt x="1220" y="2078"/>
                  </a:lnTo>
                  <a:lnTo>
                    <a:pt x="1214" y="2134"/>
                  </a:lnTo>
                  <a:lnTo>
                    <a:pt x="1212" y="2190"/>
                  </a:lnTo>
                  <a:lnTo>
                    <a:pt x="1215" y="2245"/>
                  </a:lnTo>
                  <a:lnTo>
                    <a:pt x="1223" y="2300"/>
                  </a:lnTo>
                  <a:lnTo>
                    <a:pt x="1236" y="2356"/>
                  </a:lnTo>
                  <a:lnTo>
                    <a:pt x="1255" y="2409"/>
                  </a:lnTo>
                  <a:lnTo>
                    <a:pt x="1278" y="2461"/>
                  </a:lnTo>
                  <a:lnTo>
                    <a:pt x="1307" y="2511"/>
                  </a:lnTo>
                  <a:lnTo>
                    <a:pt x="2077" y="2511"/>
                  </a:lnTo>
                  <a:lnTo>
                    <a:pt x="2077" y="1617"/>
                  </a:lnTo>
                  <a:lnTo>
                    <a:pt x="2030" y="1599"/>
                  </a:lnTo>
                  <a:lnTo>
                    <a:pt x="1981" y="1583"/>
                  </a:lnTo>
                  <a:lnTo>
                    <a:pt x="1932" y="1573"/>
                  </a:lnTo>
                  <a:lnTo>
                    <a:pt x="1880" y="1567"/>
                  </a:lnTo>
                  <a:lnTo>
                    <a:pt x="1829" y="1565"/>
                  </a:lnTo>
                  <a:close/>
                  <a:moveTo>
                    <a:pt x="1582" y="372"/>
                  </a:moveTo>
                  <a:lnTo>
                    <a:pt x="1582" y="533"/>
                  </a:lnTo>
                  <a:lnTo>
                    <a:pt x="1744" y="533"/>
                  </a:lnTo>
                  <a:lnTo>
                    <a:pt x="1582" y="372"/>
                  </a:lnTo>
                  <a:close/>
                  <a:moveTo>
                    <a:pt x="219" y="218"/>
                  </a:moveTo>
                  <a:lnTo>
                    <a:pt x="219" y="2323"/>
                  </a:lnTo>
                  <a:lnTo>
                    <a:pt x="1005" y="2323"/>
                  </a:lnTo>
                  <a:lnTo>
                    <a:pt x="997" y="2256"/>
                  </a:lnTo>
                  <a:lnTo>
                    <a:pt x="992" y="2189"/>
                  </a:lnTo>
                  <a:lnTo>
                    <a:pt x="995" y="2121"/>
                  </a:lnTo>
                  <a:lnTo>
                    <a:pt x="1003" y="2055"/>
                  </a:lnTo>
                  <a:lnTo>
                    <a:pt x="1015" y="1988"/>
                  </a:lnTo>
                  <a:lnTo>
                    <a:pt x="1033" y="1923"/>
                  </a:lnTo>
                  <a:lnTo>
                    <a:pt x="1057" y="1860"/>
                  </a:lnTo>
                  <a:lnTo>
                    <a:pt x="409" y="1860"/>
                  </a:lnTo>
                  <a:lnTo>
                    <a:pt x="389" y="1856"/>
                  </a:lnTo>
                  <a:lnTo>
                    <a:pt x="372" y="1849"/>
                  </a:lnTo>
                  <a:lnTo>
                    <a:pt x="356" y="1838"/>
                  </a:lnTo>
                  <a:lnTo>
                    <a:pt x="345" y="1824"/>
                  </a:lnTo>
                  <a:lnTo>
                    <a:pt x="338" y="1806"/>
                  </a:lnTo>
                  <a:lnTo>
                    <a:pt x="335" y="1787"/>
                  </a:lnTo>
                  <a:lnTo>
                    <a:pt x="338" y="1767"/>
                  </a:lnTo>
                  <a:lnTo>
                    <a:pt x="345" y="1750"/>
                  </a:lnTo>
                  <a:lnTo>
                    <a:pt x="356" y="1735"/>
                  </a:lnTo>
                  <a:lnTo>
                    <a:pt x="372" y="1723"/>
                  </a:lnTo>
                  <a:lnTo>
                    <a:pt x="389" y="1716"/>
                  </a:lnTo>
                  <a:lnTo>
                    <a:pt x="409" y="1714"/>
                  </a:lnTo>
                  <a:lnTo>
                    <a:pt x="1136" y="1714"/>
                  </a:lnTo>
                  <a:lnTo>
                    <a:pt x="1167" y="1671"/>
                  </a:lnTo>
                  <a:lnTo>
                    <a:pt x="1200" y="1630"/>
                  </a:lnTo>
                  <a:lnTo>
                    <a:pt x="1237" y="1592"/>
                  </a:lnTo>
                  <a:lnTo>
                    <a:pt x="1283" y="1549"/>
                  </a:lnTo>
                  <a:lnTo>
                    <a:pt x="1331" y="1510"/>
                  </a:lnTo>
                  <a:lnTo>
                    <a:pt x="409" y="1510"/>
                  </a:lnTo>
                  <a:lnTo>
                    <a:pt x="389" y="1508"/>
                  </a:lnTo>
                  <a:lnTo>
                    <a:pt x="372" y="1501"/>
                  </a:lnTo>
                  <a:lnTo>
                    <a:pt x="356" y="1489"/>
                  </a:lnTo>
                  <a:lnTo>
                    <a:pt x="345" y="1474"/>
                  </a:lnTo>
                  <a:lnTo>
                    <a:pt x="338" y="1457"/>
                  </a:lnTo>
                  <a:lnTo>
                    <a:pt x="335" y="1437"/>
                  </a:lnTo>
                  <a:lnTo>
                    <a:pt x="338" y="1418"/>
                  </a:lnTo>
                  <a:lnTo>
                    <a:pt x="345" y="1400"/>
                  </a:lnTo>
                  <a:lnTo>
                    <a:pt x="356" y="1386"/>
                  </a:lnTo>
                  <a:lnTo>
                    <a:pt x="372" y="1375"/>
                  </a:lnTo>
                  <a:lnTo>
                    <a:pt x="389" y="1368"/>
                  </a:lnTo>
                  <a:lnTo>
                    <a:pt x="409" y="1365"/>
                  </a:lnTo>
                  <a:lnTo>
                    <a:pt x="1655" y="1365"/>
                  </a:lnTo>
                  <a:lnTo>
                    <a:pt x="1712" y="1354"/>
                  </a:lnTo>
                  <a:lnTo>
                    <a:pt x="1770" y="1348"/>
                  </a:lnTo>
                  <a:lnTo>
                    <a:pt x="1829" y="1346"/>
                  </a:lnTo>
                  <a:lnTo>
                    <a:pt x="1899" y="1349"/>
                  </a:lnTo>
                  <a:lnTo>
                    <a:pt x="1899" y="752"/>
                  </a:lnTo>
                  <a:lnTo>
                    <a:pt x="1473" y="752"/>
                  </a:lnTo>
                  <a:lnTo>
                    <a:pt x="1448" y="749"/>
                  </a:lnTo>
                  <a:lnTo>
                    <a:pt x="1426" y="741"/>
                  </a:lnTo>
                  <a:lnTo>
                    <a:pt x="1405" y="727"/>
                  </a:lnTo>
                  <a:lnTo>
                    <a:pt x="1388" y="711"/>
                  </a:lnTo>
                  <a:lnTo>
                    <a:pt x="1375" y="691"/>
                  </a:lnTo>
                  <a:lnTo>
                    <a:pt x="1367" y="668"/>
                  </a:lnTo>
                  <a:lnTo>
                    <a:pt x="1364" y="642"/>
                  </a:lnTo>
                  <a:lnTo>
                    <a:pt x="1364" y="218"/>
                  </a:lnTo>
                  <a:lnTo>
                    <a:pt x="219" y="218"/>
                  </a:lnTo>
                  <a:close/>
                  <a:moveTo>
                    <a:pt x="110" y="0"/>
                  </a:moveTo>
                  <a:lnTo>
                    <a:pt x="1473" y="0"/>
                  </a:lnTo>
                  <a:lnTo>
                    <a:pt x="1494" y="2"/>
                  </a:lnTo>
                  <a:lnTo>
                    <a:pt x="1515" y="8"/>
                  </a:lnTo>
                  <a:lnTo>
                    <a:pt x="1534" y="19"/>
                  </a:lnTo>
                  <a:lnTo>
                    <a:pt x="1551" y="32"/>
                  </a:lnTo>
                  <a:lnTo>
                    <a:pt x="2085" y="566"/>
                  </a:lnTo>
                  <a:lnTo>
                    <a:pt x="2099" y="582"/>
                  </a:lnTo>
                  <a:lnTo>
                    <a:pt x="2109" y="601"/>
                  </a:lnTo>
                  <a:lnTo>
                    <a:pt x="2115" y="621"/>
                  </a:lnTo>
                  <a:lnTo>
                    <a:pt x="2117" y="642"/>
                  </a:lnTo>
                  <a:lnTo>
                    <a:pt x="2117" y="1397"/>
                  </a:lnTo>
                  <a:lnTo>
                    <a:pt x="2172" y="1420"/>
                  </a:lnTo>
                  <a:lnTo>
                    <a:pt x="2227" y="1446"/>
                  </a:lnTo>
                  <a:lnTo>
                    <a:pt x="2278" y="1477"/>
                  </a:lnTo>
                  <a:lnTo>
                    <a:pt x="2328" y="1512"/>
                  </a:lnTo>
                  <a:lnTo>
                    <a:pt x="2375" y="1550"/>
                  </a:lnTo>
                  <a:lnTo>
                    <a:pt x="2420" y="1592"/>
                  </a:lnTo>
                  <a:lnTo>
                    <a:pt x="2465" y="1640"/>
                  </a:lnTo>
                  <a:lnTo>
                    <a:pt x="2505" y="1691"/>
                  </a:lnTo>
                  <a:lnTo>
                    <a:pt x="2541" y="1745"/>
                  </a:lnTo>
                  <a:lnTo>
                    <a:pt x="2573" y="1800"/>
                  </a:lnTo>
                  <a:lnTo>
                    <a:pt x="2599" y="1857"/>
                  </a:lnTo>
                  <a:lnTo>
                    <a:pt x="2622" y="1917"/>
                  </a:lnTo>
                  <a:lnTo>
                    <a:pt x="2639" y="1976"/>
                  </a:lnTo>
                  <a:lnTo>
                    <a:pt x="2653" y="2037"/>
                  </a:lnTo>
                  <a:lnTo>
                    <a:pt x="2661" y="2099"/>
                  </a:lnTo>
                  <a:lnTo>
                    <a:pt x="2664" y="2161"/>
                  </a:lnTo>
                  <a:lnTo>
                    <a:pt x="2664" y="2224"/>
                  </a:lnTo>
                  <a:lnTo>
                    <a:pt x="2658" y="2285"/>
                  </a:lnTo>
                  <a:lnTo>
                    <a:pt x="2649" y="2346"/>
                  </a:lnTo>
                  <a:lnTo>
                    <a:pt x="2634" y="2408"/>
                  </a:lnTo>
                  <a:lnTo>
                    <a:pt x="2615" y="2467"/>
                  </a:lnTo>
                  <a:lnTo>
                    <a:pt x="2591" y="2525"/>
                  </a:lnTo>
                  <a:lnTo>
                    <a:pt x="2563" y="2583"/>
                  </a:lnTo>
                  <a:lnTo>
                    <a:pt x="2530" y="2637"/>
                  </a:lnTo>
                  <a:lnTo>
                    <a:pt x="2492" y="2690"/>
                  </a:lnTo>
                  <a:lnTo>
                    <a:pt x="2973" y="3171"/>
                  </a:lnTo>
                  <a:lnTo>
                    <a:pt x="2988" y="3188"/>
                  </a:lnTo>
                  <a:lnTo>
                    <a:pt x="2998" y="3206"/>
                  </a:lnTo>
                  <a:lnTo>
                    <a:pt x="3004" y="3227"/>
                  </a:lnTo>
                  <a:lnTo>
                    <a:pt x="3006" y="3247"/>
                  </a:lnTo>
                  <a:lnTo>
                    <a:pt x="3004" y="3269"/>
                  </a:lnTo>
                  <a:lnTo>
                    <a:pt x="2998" y="3289"/>
                  </a:lnTo>
                  <a:lnTo>
                    <a:pt x="2988" y="3308"/>
                  </a:lnTo>
                  <a:lnTo>
                    <a:pt x="2973" y="3325"/>
                  </a:lnTo>
                  <a:lnTo>
                    <a:pt x="2957" y="3339"/>
                  </a:lnTo>
                  <a:lnTo>
                    <a:pt x="2937" y="3349"/>
                  </a:lnTo>
                  <a:lnTo>
                    <a:pt x="2917" y="3355"/>
                  </a:lnTo>
                  <a:lnTo>
                    <a:pt x="2896" y="3357"/>
                  </a:lnTo>
                  <a:lnTo>
                    <a:pt x="2876" y="3355"/>
                  </a:lnTo>
                  <a:lnTo>
                    <a:pt x="2855" y="3349"/>
                  </a:lnTo>
                  <a:lnTo>
                    <a:pt x="2836" y="3339"/>
                  </a:lnTo>
                  <a:lnTo>
                    <a:pt x="2820" y="3325"/>
                  </a:lnTo>
                  <a:lnTo>
                    <a:pt x="2338" y="2844"/>
                  </a:lnTo>
                  <a:lnTo>
                    <a:pt x="2282" y="2884"/>
                  </a:lnTo>
                  <a:lnTo>
                    <a:pt x="2223" y="2918"/>
                  </a:lnTo>
                  <a:lnTo>
                    <a:pt x="2162" y="2948"/>
                  </a:lnTo>
                  <a:lnTo>
                    <a:pt x="2099" y="2972"/>
                  </a:lnTo>
                  <a:lnTo>
                    <a:pt x="2033" y="2992"/>
                  </a:lnTo>
                  <a:lnTo>
                    <a:pt x="1966" y="3005"/>
                  </a:lnTo>
                  <a:lnTo>
                    <a:pt x="1898" y="3014"/>
                  </a:lnTo>
                  <a:lnTo>
                    <a:pt x="1829" y="3016"/>
                  </a:lnTo>
                  <a:lnTo>
                    <a:pt x="1763" y="3014"/>
                  </a:lnTo>
                  <a:lnTo>
                    <a:pt x="1697" y="3006"/>
                  </a:lnTo>
                  <a:lnTo>
                    <a:pt x="1633" y="2994"/>
                  </a:lnTo>
                  <a:lnTo>
                    <a:pt x="1570" y="2976"/>
                  </a:lnTo>
                  <a:lnTo>
                    <a:pt x="1509" y="2954"/>
                  </a:lnTo>
                  <a:lnTo>
                    <a:pt x="1449" y="2926"/>
                  </a:lnTo>
                  <a:lnTo>
                    <a:pt x="1393" y="2895"/>
                  </a:lnTo>
                  <a:lnTo>
                    <a:pt x="1339" y="2858"/>
                  </a:lnTo>
                  <a:lnTo>
                    <a:pt x="1286" y="2817"/>
                  </a:lnTo>
                  <a:lnTo>
                    <a:pt x="1237" y="2772"/>
                  </a:lnTo>
                  <a:lnTo>
                    <a:pt x="1197" y="2730"/>
                  </a:lnTo>
                  <a:lnTo>
                    <a:pt x="1161" y="2685"/>
                  </a:lnTo>
                  <a:lnTo>
                    <a:pt x="1129" y="2639"/>
                  </a:lnTo>
                  <a:lnTo>
                    <a:pt x="1100" y="2591"/>
                  </a:lnTo>
                  <a:lnTo>
                    <a:pt x="1074" y="2541"/>
                  </a:lnTo>
                  <a:lnTo>
                    <a:pt x="110" y="2541"/>
                  </a:lnTo>
                  <a:lnTo>
                    <a:pt x="85" y="2539"/>
                  </a:lnTo>
                  <a:lnTo>
                    <a:pt x="61" y="2530"/>
                  </a:lnTo>
                  <a:lnTo>
                    <a:pt x="41" y="2517"/>
                  </a:lnTo>
                  <a:lnTo>
                    <a:pt x="25" y="2500"/>
                  </a:lnTo>
                  <a:lnTo>
                    <a:pt x="11" y="2480"/>
                  </a:lnTo>
                  <a:lnTo>
                    <a:pt x="3" y="2457"/>
                  </a:lnTo>
                  <a:lnTo>
                    <a:pt x="0" y="2432"/>
                  </a:lnTo>
                  <a:lnTo>
                    <a:pt x="0" y="109"/>
                  </a:lnTo>
                  <a:lnTo>
                    <a:pt x="3" y="84"/>
                  </a:lnTo>
                  <a:lnTo>
                    <a:pt x="11" y="61"/>
                  </a:lnTo>
                  <a:lnTo>
                    <a:pt x="25" y="41"/>
                  </a:lnTo>
                  <a:lnTo>
                    <a:pt x="41" y="24"/>
                  </a:lnTo>
                  <a:lnTo>
                    <a:pt x="61" y="10"/>
                  </a:lnTo>
                  <a:lnTo>
                    <a:pt x="85" y="2"/>
                  </a:lnTo>
                  <a:lnTo>
                    <a:pt x="110"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107" name="Oval 106">
              <a:extLst>
                <a:ext uri="{FF2B5EF4-FFF2-40B4-BE49-F238E27FC236}">
                  <a16:creationId xmlns:a16="http://schemas.microsoft.com/office/drawing/2014/main" id="{FA5F6404-6664-E840-B853-59C28CA40334}"/>
                </a:ext>
              </a:extLst>
            </p:cNvPr>
            <p:cNvSpPr/>
            <p:nvPr/>
          </p:nvSpPr>
          <p:spPr>
            <a:xfrm>
              <a:off x="6044269" y="4451071"/>
              <a:ext cx="805708" cy="805707"/>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2000" b="1"/>
                <a:t>03</a:t>
              </a:r>
            </a:p>
          </p:txBody>
        </p:sp>
      </p:grpSp>
      <p:sp>
        <p:nvSpPr>
          <p:cNvPr id="58" name="Rectangle 57">
            <a:extLst>
              <a:ext uri="{FF2B5EF4-FFF2-40B4-BE49-F238E27FC236}">
                <a16:creationId xmlns:a16="http://schemas.microsoft.com/office/drawing/2014/main" id="{019BE8AE-501E-1F48-AC79-B8E01F54FFB4}"/>
              </a:ext>
            </a:extLst>
          </p:cNvPr>
          <p:cNvSpPr/>
          <p:nvPr>
            <p:custDataLst>
              <p:tags r:id="rId6"/>
            </p:custDataLst>
          </p:nvPr>
        </p:nvSpPr>
        <p:spPr>
          <a:xfrm>
            <a:off x="666497" y="2489116"/>
            <a:ext cx="6421336" cy="646331"/>
          </a:xfrm>
          <a:prstGeom prst="rect">
            <a:avLst/>
          </a:prstGeom>
          <a:solidFill>
            <a:schemeClr val="accent5"/>
          </a:solidFill>
        </p:spPr>
        <p:txBody>
          <a:bodyPr wrap="square" rtlCol="0">
            <a:spAutoFit/>
          </a:bodyPr>
          <a:lstStyle/>
          <a:p>
            <a:pPr algn="ctr" rtl="0"/>
            <a:r>
              <a:rPr lang="fr" sz="3600" b="1">
                <a:solidFill>
                  <a:schemeClr val="bg1"/>
                </a:solidFill>
              </a:rPr>
              <a:t>Adopter le modèle « différence, stigmatisation, honte et préjudice »</a:t>
            </a:r>
            <a:endParaRPr lang="en-US" sz="3600" b="1" dirty="0">
              <a:solidFill>
                <a:schemeClr val="bg1"/>
              </a:solidFill>
            </a:endParaRPr>
          </a:p>
        </p:txBody>
      </p:sp>
      <p:sp>
        <p:nvSpPr>
          <p:cNvPr id="127" name="Slide Number Placeholder 5">
            <a:extLst>
              <a:ext uri="{FF2B5EF4-FFF2-40B4-BE49-F238E27FC236}">
                <a16:creationId xmlns:a16="http://schemas.microsoft.com/office/drawing/2014/main" id="{69DFF7DE-B9E4-104C-801D-247B599B8D15}"/>
              </a:ext>
            </a:extLst>
          </p:cNvPr>
          <p:cNvSpPr txBox="1">
            <a:spLocks/>
          </p:cNvSpPr>
          <p:nvPr>
            <p:custDataLst>
              <p:tags r:id="rId7"/>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33</a:t>
            </a:fld>
            <a:endParaRPr lang="en-US" altLang="en-US" sz="1200" dirty="0">
              <a:solidFill>
                <a:schemeClr val="bg1"/>
              </a:solidFill>
            </a:endParaRPr>
          </a:p>
        </p:txBody>
      </p:sp>
      <p:sp>
        <p:nvSpPr>
          <p:cNvPr id="61" name="Rounded Rectangle 60">
            <a:extLst>
              <a:ext uri="{FF2B5EF4-FFF2-40B4-BE49-F238E27FC236}">
                <a16:creationId xmlns:a16="http://schemas.microsoft.com/office/drawing/2014/main" id="{75CC4592-A4EC-084D-98E8-7537CF7A1DD0}"/>
              </a:ext>
            </a:extLst>
          </p:cNvPr>
          <p:cNvSpPr/>
          <p:nvPr>
            <p:custDataLst>
              <p:tags r:id="rId8"/>
            </p:custDataLst>
          </p:nvPr>
        </p:nvSpPr>
        <p:spPr>
          <a:xfrm>
            <a:off x="1123628" y="3412777"/>
            <a:ext cx="3043271" cy="2277999"/>
          </a:xfrm>
          <a:prstGeom prst="roundRect">
            <a:avLst>
              <a:gd name="adj" fmla="val 0"/>
            </a:avLst>
          </a:prstGeom>
          <a:noFill/>
        </p:spPr>
        <p:txBody>
          <a:bodyPr wrap="square" rtlCol="0" anchor="ctr" anchorCtr="0">
            <a:noAutofit/>
          </a:bodyPr>
          <a:lstStyle/>
          <a:p>
            <a:pPr rtl="0"/>
            <a:r>
              <a:rPr lang="fr" sz="2200" dirty="0">
                <a:ea typeface="MS PGothic" pitchFamily="34" charset="-128"/>
                <a:cs typeface="MS PGothic" charset="0"/>
              </a:rPr>
              <a:t>Pouvez-vous m’en dire plus sur le sentiment de </a:t>
            </a:r>
            <a:r>
              <a:rPr lang="fr" sz="2200" b="1" dirty="0">
                <a:ea typeface="MS PGothic" pitchFamily="34" charset="-128"/>
                <a:cs typeface="MS PGothic" charset="0"/>
              </a:rPr>
              <a:t>différence </a:t>
            </a:r>
            <a:r>
              <a:rPr lang="fr" sz="2200" dirty="0">
                <a:ea typeface="MS PGothic" pitchFamily="34" charset="-128"/>
                <a:cs typeface="MS PGothic" charset="0"/>
              </a:rPr>
              <a:t>que vous avez évoqué ? </a:t>
            </a:r>
          </a:p>
        </p:txBody>
      </p:sp>
      <p:grpSp>
        <p:nvGrpSpPr>
          <p:cNvPr id="4" name="Group 3">
            <a:extLst>
              <a:ext uri="{FF2B5EF4-FFF2-40B4-BE49-F238E27FC236}">
                <a16:creationId xmlns:a16="http://schemas.microsoft.com/office/drawing/2014/main" id="{2DADC841-4C97-3E4F-86C8-9B6B12DF28B7}"/>
              </a:ext>
            </a:extLst>
          </p:cNvPr>
          <p:cNvGrpSpPr/>
          <p:nvPr>
            <p:custDataLst>
              <p:tags r:id="rId9"/>
            </p:custDataLst>
          </p:nvPr>
        </p:nvGrpSpPr>
        <p:grpSpPr>
          <a:xfrm>
            <a:off x="607053" y="3938449"/>
            <a:ext cx="534529" cy="646948"/>
            <a:chOff x="-1166406" y="1274883"/>
            <a:chExt cx="968541" cy="1172240"/>
          </a:xfrm>
        </p:grpSpPr>
        <p:sp>
          <p:nvSpPr>
            <p:cNvPr id="117" name="Freeform 545">
              <a:extLst>
                <a:ext uri="{FF2B5EF4-FFF2-40B4-BE49-F238E27FC236}">
                  <a16:creationId xmlns:a16="http://schemas.microsoft.com/office/drawing/2014/main" id="{B6BA3FCC-D04C-2742-8C3F-4CFB9471C800}"/>
                </a:ext>
              </a:extLst>
            </p:cNvPr>
            <p:cNvSpPr>
              <a:spLocks/>
            </p:cNvSpPr>
            <p:nvPr/>
          </p:nvSpPr>
          <p:spPr bwMode="auto">
            <a:xfrm>
              <a:off x="-1166406" y="1274883"/>
              <a:ext cx="968541" cy="1172240"/>
            </a:xfrm>
            <a:custGeom>
              <a:avLst/>
              <a:gdLst>
                <a:gd name="T0" fmla="*/ 1351 w 2523"/>
                <a:gd name="T1" fmla="*/ 3 h 3058"/>
                <a:gd name="T2" fmla="*/ 1526 w 2523"/>
                <a:gd name="T3" fmla="*/ 28 h 3058"/>
                <a:gd name="T4" fmla="*/ 1692 w 2523"/>
                <a:gd name="T5" fmla="*/ 76 h 3058"/>
                <a:gd name="T6" fmla="*/ 1848 w 2523"/>
                <a:gd name="T7" fmla="*/ 145 h 3058"/>
                <a:gd name="T8" fmla="*/ 1992 w 2523"/>
                <a:gd name="T9" fmla="*/ 233 h 3058"/>
                <a:gd name="T10" fmla="*/ 2122 w 2523"/>
                <a:gd name="T11" fmla="*/ 340 h 3058"/>
                <a:gd name="T12" fmla="*/ 2238 w 2523"/>
                <a:gd name="T13" fmla="*/ 463 h 3058"/>
                <a:gd name="T14" fmla="*/ 2335 w 2523"/>
                <a:gd name="T15" fmla="*/ 600 h 3058"/>
                <a:gd name="T16" fmla="*/ 2415 w 2523"/>
                <a:gd name="T17" fmla="*/ 750 h 3058"/>
                <a:gd name="T18" fmla="*/ 2473 w 2523"/>
                <a:gd name="T19" fmla="*/ 912 h 3058"/>
                <a:gd name="T20" fmla="*/ 2509 w 2523"/>
                <a:gd name="T21" fmla="*/ 1083 h 3058"/>
                <a:gd name="T22" fmla="*/ 2523 w 2523"/>
                <a:gd name="T23" fmla="*/ 1261 h 3058"/>
                <a:gd name="T24" fmla="*/ 2509 w 2523"/>
                <a:gd name="T25" fmla="*/ 1443 h 3058"/>
                <a:gd name="T26" fmla="*/ 2471 w 2523"/>
                <a:gd name="T27" fmla="*/ 1617 h 3058"/>
                <a:gd name="T28" fmla="*/ 2410 w 2523"/>
                <a:gd name="T29" fmla="*/ 1781 h 3058"/>
                <a:gd name="T30" fmla="*/ 2328 w 2523"/>
                <a:gd name="T31" fmla="*/ 1934 h 3058"/>
                <a:gd name="T32" fmla="*/ 2226 w 2523"/>
                <a:gd name="T33" fmla="*/ 2073 h 3058"/>
                <a:gd name="T34" fmla="*/ 2107 w 2523"/>
                <a:gd name="T35" fmla="*/ 2196 h 3058"/>
                <a:gd name="T36" fmla="*/ 1245 w 2523"/>
                <a:gd name="T37" fmla="*/ 2521 h 3058"/>
                <a:gd name="T38" fmla="*/ 1069 w 2523"/>
                <a:gd name="T39" fmla="*/ 2507 h 3058"/>
                <a:gd name="T40" fmla="*/ 900 w 2523"/>
                <a:gd name="T41" fmla="*/ 2468 h 3058"/>
                <a:gd name="T42" fmla="*/ 741 w 2523"/>
                <a:gd name="T43" fmla="*/ 2409 h 3058"/>
                <a:gd name="T44" fmla="*/ 592 w 2523"/>
                <a:gd name="T45" fmla="*/ 2330 h 3058"/>
                <a:gd name="T46" fmla="*/ 457 w 2523"/>
                <a:gd name="T47" fmla="*/ 2231 h 3058"/>
                <a:gd name="T48" fmla="*/ 336 w 2523"/>
                <a:gd name="T49" fmla="*/ 2117 h 3058"/>
                <a:gd name="T50" fmla="*/ 230 w 2523"/>
                <a:gd name="T51" fmla="*/ 1987 h 3058"/>
                <a:gd name="T52" fmla="*/ 143 w 2523"/>
                <a:gd name="T53" fmla="*/ 1844 h 3058"/>
                <a:gd name="T54" fmla="*/ 75 w 2523"/>
                <a:gd name="T55" fmla="*/ 1688 h 3058"/>
                <a:gd name="T56" fmla="*/ 28 w 2523"/>
                <a:gd name="T57" fmla="*/ 1523 h 3058"/>
                <a:gd name="T58" fmla="*/ 3 w 2523"/>
                <a:gd name="T59" fmla="*/ 1350 h 3058"/>
                <a:gd name="T60" fmla="*/ 3 w 2523"/>
                <a:gd name="T61" fmla="*/ 1171 h 3058"/>
                <a:gd name="T62" fmla="*/ 28 w 2523"/>
                <a:gd name="T63" fmla="*/ 996 h 3058"/>
                <a:gd name="T64" fmla="*/ 76 w 2523"/>
                <a:gd name="T65" fmla="*/ 830 h 3058"/>
                <a:gd name="T66" fmla="*/ 145 w 2523"/>
                <a:gd name="T67" fmla="*/ 674 h 3058"/>
                <a:gd name="T68" fmla="*/ 233 w 2523"/>
                <a:gd name="T69" fmla="*/ 530 h 3058"/>
                <a:gd name="T70" fmla="*/ 340 w 2523"/>
                <a:gd name="T71" fmla="*/ 400 h 3058"/>
                <a:gd name="T72" fmla="*/ 463 w 2523"/>
                <a:gd name="T73" fmla="*/ 285 h 3058"/>
                <a:gd name="T74" fmla="*/ 601 w 2523"/>
                <a:gd name="T75" fmla="*/ 187 h 3058"/>
                <a:gd name="T76" fmla="*/ 750 w 2523"/>
                <a:gd name="T77" fmla="*/ 108 h 3058"/>
                <a:gd name="T78" fmla="*/ 912 w 2523"/>
                <a:gd name="T79" fmla="*/ 49 h 3058"/>
                <a:gd name="T80" fmla="*/ 1083 w 2523"/>
                <a:gd name="T81" fmla="*/ 13 h 3058"/>
                <a:gd name="T82" fmla="*/ 1261 w 2523"/>
                <a:gd name="T83" fmla="*/ 0 h 3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23" h="3058">
                  <a:moveTo>
                    <a:pt x="1261" y="0"/>
                  </a:moveTo>
                  <a:lnTo>
                    <a:pt x="1351" y="3"/>
                  </a:lnTo>
                  <a:lnTo>
                    <a:pt x="1440" y="13"/>
                  </a:lnTo>
                  <a:lnTo>
                    <a:pt x="1526" y="28"/>
                  </a:lnTo>
                  <a:lnTo>
                    <a:pt x="1611" y="49"/>
                  </a:lnTo>
                  <a:lnTo>
                    <a:pt x="1692" y="76"/>
                  </a:lnTo>
                  <a:lnTo>
                    <a:pt x="1771" y="108"/>
                  </a:lnTo>
                  <a:lnTo>
                    <a:pt x="1848" y="145"/>
                  </a:lnTo>
                  <a:lnTo>
                    <a:pt x="1921" y="187"/>
                  </a:lnTo>
                  <a:lnTo>
                    <a:pt x="1992" y="233"/>
                  </a:lnTo>
                  <a:lnTo>
                    <a:pt x="2059" y="285"/>
                  </a:lnTo>
                  <a:lnTo>
                    <a:pt x="2122" y="340"/>
                  </a:lnTo>
                  <a:lnTo>
                    <a:pt x="2182" y="400"/>
                  </a:lnTo>
                  <a:lnTo>
                    <a:pt x="2238" y="463"/>
                  </a:lnTo>
                  <a:lnTo>
                    <a:pt x="2288" y="530"/>
                  </a:lnTo>
                  <a:lnTo>
                    <a:pt x="2335" y="600"/>
                  </a:lnTo>
                  <a:lnTo>
                    <a:pt x="2377" y="674"/>
                  </a:lnTo>
                  <a:lnTo>
                    <a:pt x="2415" y="750"/>
                  </a:lnTo>
                  <a:lnTo>
                    <a:pt x="2447" y="830"/>
                  </a:lnTo>
                  <a:lnTo>
                    <a:pt x="2473" y="912"/>
                  </a:lnTo>
                  <a:lnTo>
                    <a:pt x="2495" y="996"/>
                  </a:lnTo>
                  <a:lnTo>
                    <a:pt x="2509" y="1083"/>
                  </a:lnTo>
                  <a:lnTo>
                    <a:pt x="2519" y="1171"/>
                  </a:lnTo>
                  <a:lnTo>
                    <a:pt x="2523" y="1261"/>
                  </a:lnTo>
                  <a:lnTo>
                    <a:pt x="2518" y="1352"/>
                  </a:lnTo>
                  <a:lnTo>
                    <a:pt x="2509" y="1443"/>
                  </a:lnTo>
                  <a:lnTo>
                    <a:pt x="2494" y="1532"/>
                  </a:lnTo>
                  <a:lnTo>
                    <a:pt x="2471" y="1617"/>
                  </a:lnTo>
                  <a:lnTo>
                    <a:pt x="2444" y="1701"/>
                  </a:lnTo>
                  <a:lnTo>
                    <a:pt x="2410" y="1781"/>
                  </a:lnTo>
                  <a:lnTo>
                    <a:pt x="2371" y="1859"/>
                  </a:lnTo>
                  <a:lnTo>
                    <a:pt x="2328" y="1934"/>
                  </a:lnTo>
                  <a:lnTo>
                    <a:pt x="2279" y="2005"/>
                  </a:lnTo>
                  <a:lnTo>
                    <a:pt x="2226" y="2073"/>
                  </a:lnTo>
                  <a:lnTo>
                    <a:pt x="2168" y="2137"/>
                  </a:lnTo>
                  <a:lnTo>
                    <a:pt x="2107" y="2196"/>
                  </a:lnTo>
                  <a:lnTo>
                    <a:pt x="1245" y="3058"/>
                  </a:lnTo>
                  <a:lnTo>
                    <a:pt x="1245" y="2521"/>
                  </a:lnTo>
                  <a:lnTo>
                    <a:pt x="1156" y="2517"/>
                  </a:lnTo>
                  <a:lnTo>
                    <a:pt x="1069" y="2507"/>
                  </a:lnTo>
                  <a:lnTo>
                    <a:pt x="984" y="2490"/>
                  </a:lnTo>
                  <a:lnTo>
                    <a:pt x="900" y="2468"/>
                  </a:lnTo>
                  <a:lnTo>
                    <a:pt x="819" y="2441"/>
                  </a:lnTo>
                  <a:lnTo>
                    <a:pt x="741" y="2409"/>
                  </a:lnTo>
                  <a:lnTo>
                    <a:pt x="665" y="2372"/>
                  </a:lnTo>
                  <a:lnTo>
                    <a:pt x="592" y="2330"/>
                  </a:lnTo>
                  <a:lnTo>
                    <a:pt x="522" y="2283"/>
                  </a:lnTo>
                  <a:lnTo>
                    <a:pt x="457" y="2231"/>
                  </a:lnTo>
                  <a:lnTo>
                    <a:pt x="394" y="2176"/>
                  </a:lnTo>
                  <a:lnTo>
                    <a:pt x="336" y="2117"/>
                  </a:lnTo>
                  <a:lnTo>
                    <a:pt x="281" y="2054"/>
                  </a:lnTo>
                  <a:lnTo>
                    <a:pt x="230" y="1987"/>
                  </a:lnTo>
                  <a:lnTo>
                    <a:pt x="184" y="1917"/>
                  </a:lnTo>
                  <a:lnTo>
                    <a:pt x="143" y="1844"/>
                  </a:lnTo>
                  <a:lnTo>
                    <a:pt x="107" y="1768"/>
                  </a:lnTo>
                  <a:lnTo>
                    <a:pt x="75" y="1688"/>
                  </a:lnTo>
                  <a:lnTo>
                    <a:pt x="49" y="1607"/>
                  </a:lnTo>
                  <a:lnTo>
                    <a:pt x="28" y="1523"/>
                  </a:lnTo>
                  <a:lnTo>
                    <a:pt x="12" y="1437"/>
                  </a:lnTo>
                  <a:lnTo>
                    <a:pt x="3" y="1350"/>
                  </a:lnTo>
                  <a:lnTo>
                    <a:pt x="0" y="1261"/>
                  </a:lnTo>
                  <a:lnTo>
                    <a:pt x="3" y="1171"/>
                  </a:lnTo>
                  <a:lnTo>
                    <a:pt x="12" y="1083"/>
                  </a:lnTo>
                  <a:lnTo>
                    <a:pt x="28" y="996"/>
                  </a:lnTo>
                  <a:lnTo>
                    <a:pt x="50" y="912"/>
                  </a:lnTo>
                  <a:lnTo>
                    <a:pt x="76" y="830"/>
                  </a:lnTo>
                  <a:lnTo>
                    <a:pt x="108" y="750"/>
                  </a:lnTo>
                  <a:lnTo>
                    <a:pt x="145" y="674"/>
                  </a:lnTo>
                  <a:lnTo>
                    <a:pt x="187" y="600"/>
                  </a:lnTo>
                  <a:lnTo>
                    <a:pt x="233" y="530"/>
                  </a:lnTo>
                  <a:lnTo>
                    <a:pt x="285" y="463"/>
                  </a:lnTo>
                  <a:lnTo>
                    <a:pt x="340" y="400"/>
                  </a:lnTo>
                  <a:lnTo>
                    <a:pt x="400" y="340"/>
                  </a:lnTo>
                  <a:lnTo>
                    <a:pt x="463" y="285"/>
                  </a:lnTo>
                  <a:lnTo>
                    <a:pt x="531" y="233"/>
                  </a:lnTo>
                  <a:lnTo>
                    <a:pt x="601" y="187"/>
                  </a:lnTo>
                  <a:lnTo>
                    <a:pt x="675" y="145"/>
                  </a:lnTo>
                  <a:lnTo>
                    <a:pt x="750" y="108"/>
                  </a:lnTo>
                  <a:lnTo>
                    <a:pt x="830" y="76"/>
                  </a:lnTo>
                  <a:lnTo>
                    <a:pt x="912" y="49"/>
                  </a:lnTo>
                  <a:lnTo>
                    <a:pt x="996" y="28"/>
                  </a:lnTo>
                  <a:lnTo>
                    <a:pt x="1083" y="13"/>
                  </a:lnTo>
                  <a:lnTo>
                    <a:pt x="1171" y="3"/>
                  </a:lnTo>
                  <a:lnTo>
                    <a:pt x="1261"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118" name="Shape 21998">
              <a:extLst>
                <a:ext uri="{FF2B5EF4-FFF2-40B4-BE49-F238E27FC236}">
                  <a16:creationId xmlns:a16="http://schemas.microsoft.com/office/drawing/2014/main" id="{9177B854-BB98-B045-BEAB-26075D943FDE}"/>
                </a:ext>
              </a:extLst>
            </p:cNvPr>
            <p:cNvSpPr/>
            <p:nvPr/>
          </p:nvSpPr>
          <p:spPr>
            <a:xfrm>
              <a:off x="-900091" y="1424785"/>
              <a:ext cx="435909" cy="660983"/>
            </a:xfrm>
            <a:custGeom>
              <a:avLst/>
              <a:gdLst/>
              <a:ahLst/>
              <a:cxnLst>
                <a:cxn ang="0">
                  <a:pos x="wd2" y="hd2"/>
                </a:cxn>
                <a:cxn ang="5400000">
                  <a:pos x="wd2" y="hd2"/>
                </a:cxn>
                <a:cxn ang="10800000">
                  <a:pos x="wd2" y="hd2"/>
                </a:cxn>
                <a:cxn ang="16200000">
                  <a:pos x="wd2" y="hd2"/>
                </a:cxn>
              </a:cxnLst>
              <a:rect l="0" t="0" r="r" b="b"/>
              <a:pathLst>
                <a:path w="21600" h="21600" extrusionOk="0">
                  <a:moveTo>
                    <a:pt x="10140" y="16815"/>
                  </a:moveTo>
                  <a:cubicBezTo>
                    <a:pt x="12128" y="16815"/>
                    <a:pt x="13766" y="17892"/>
                    <a:pt x="13766" y="19207"/>
                  </a:cubicBezTo>
                  <a:cubicBezTo>
                    <a:pt x="13766" y="20520"/>
                    <a:pt x="12128" y="21600"/>
                    <a:pt x="10140" y="21600"/>
                  </a:cubicBezTo>
                  <a:cubicBezTo>
                    <a:pt x="8145" y="21600"/>
                    <a:pt x="6507" y="20524"/>
                    <a:pt x="6507" y="19207"/>
                  </a:cubicBezTo>
                  <a:cubicBezTo>
                    <a:pt x="6507" y="17892"/>
                    <a:pt x="8145" y="16815"/>
                    <a:pt x="10140" y="16815"/>
                  </a:cubicBezTo>
                  <a:cubicBezTo>
                    <a:pt x="10140" y="16815"/>
                    <a:pt x="10140" y="16815"/>
                    <a:pt x="10140" y="16815"/>
                  </a:cubicBezTo>
                  <a:close/>
                  <a:moveTo>
                    <a:pt x="10359" y="0"/>
                  </a:moveTo>
                  <a:cubicBezTo>
                    <a:pt x="16025" y="0"/>
                    <a:pt x="21600" y="1722"/>
                    <a:pt x="21600" y="5836"/>
                  </a:cubicBezTo>
                  <a:cubicBezTo>
                    <a:pt x="21600" y="9633"/>
                    <a:pt x="15005" y="11093"/>
                    <a:pt x="13588" y="12463"/>
                  </a:cubicBezTo>
                  <a:cubicBezTo>
                    <a:pt x="12527" y="13486"/>
                    <a:pt x="12884" y="14918"/>
                    <a:pt x="9961" y="14918"/>
                  </a:cubicBezTo>
                  <a:cubicBezTo>
                    <a:pt x="8058" y="14918"/>
                    <a:pt x="7125" y="13896"/>
                    <a:pt x="7125" y="12964"/>
                  </a:cubicBezTo>
                  <a:cubicBezTo>
                    <a:pt x="7125" y="9485"/>
                    <a:pt x="14873" y="8698"/>
                    <a:pt x="14873" y="5836"/>
                  </a:cubicBezTo>
                  <a:cubicBezTo>
                    <a:pt x="14873" y="4262"/>
                    <a:pt x="13282" y="3327"/>
                    <a:pt x="10624" y="3327"/>
                  </a:cubicBezTo>
                  <a:cubicBezTo>
                    <a:pt x="4957" y="3327"/>
                    <a:pt x="7171" y="7181"/>
                    <a:pt x="2877" y="7181"/>
                  </a:cubicBezTo>
                  <a:cubicBezTo>
                    <a:pt x="1332" y="7181"/>
                    <a:pt x="0" y="6566"/>
                    <a:pt x="0" y="5399"/>
                  </a:cubicBezTo>
                  <a:cubicBezTo>
                    <a:pt x="0" y="2537"/>
                    <a:pt x="4957" y="0"/>
                    <a:pt x="10359" y="0"/>
                  </a:cubicBezTo>
                  <a:cubicBezTo>
                    <a:pt x="10359" y="0"/>
                    <a:pt x="10359" y="0"/>
                    <a:pt x="10359" y="0"/>
                  </a:cubicBezTo>
                  <a:close/>
                </a:path>
              </a:pathLst>
            </a:custGeom>
            <a:solidFill>
              <a:schemeClr val="bg1"/>
            </a:solidFill>
            <a:ln w="12700">
              <a:miter lim="400000"/>
            </a:ln>
            <a:effectLst/>
          </p:spPr>
          <p:txBody>
            <a:bodyPr lIns="14288" tIns="14288" rIns="14288" bIns="14288" rtlCol="0" anchor="ctr"/>
            <a:lstStyle/>
            <a:p>
              <a:pPr defTabSz="171450" rtl="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grpSp>
      <p:sp>
        <p:nvSpPr>
          <p:cNvPr id="95" name="Freeform 94">
            <a:extLst>
              <a:ext uri="{FF2B5EF4-FFF2-40B4-BE49-F238E27FC236}">
                <a16:creationId xmlns:a16="http://schemas.microsoft.com/office/drawing/2014/main" id="{1AD3B30F-4663-5945-A5EB-ADAA5906CF38}"/>
              </a:ext>
            </a:extLst>
          </p:cNvPr>
          <p:cNvSpPr>
            <a:spLocks/>
          </p:cNvSpPr>
          <p:nvPr>
            <p:custDataLst>
              <p:tags r:id="rId10"/>
            </p:custDataLst>
          </p:nvPr>
        </p:nvSpPr>
        <p:spPr bwMode="auto">
          <a:xfrm>
            <a:off x="6410123" y="4038367"/>
            <a:ext cx="1840740" cy="1672287"/>
          </a:xfrm>
          <a:custGeom>
            <a:avLst/>
            <a:gdLst>
              <a:gd name="T0" fmla="*/ 296 w 318"/>
              <a:gd name="T1" fmla="*/ 179 h 289"/>
              <a:gd name="T2" fmla="*/ 44 w 318"/>
              <a:gd name="T3" fmla="*/ 2 h 289"/>
              <a:gd name="T4" fmla="*/ 2 w 318"/>
              <a:gd name="T5" fmla="*/ 35 h 289"/>
              <a:gd name="T6" fmla="*/ 35 w 318"/>
              <a:gd name="T7" fmla="*/ 77 h 289"/>
              <a:gd name="T8" fmla="*/ 224 w 318"/>
              <a:gd name="T9" fmla="*/ 202 h 289"/>
              <a:gd name="T10" fmla="*/ 204 w 318"/>
              <a:gd name="T11" fmla="*/ 209 h 289"/>
              <a:gd name="T12" fmla="*/ 292 w 318"/>
              <a:gd name="T13" fmla="*/ 289 h 289"/>
              <a:gd name="T14" fmla="*/ 318 w 318"/>
              <a:gd name="T15" fmla="*/ 172 h 289"/>
              <a:gd name="T16" fmla="*/ 296 w 318"/>
              <a:gd name="T17" fmla="*/ 17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8" h="289">
                <a:moveTo>
                  <a:pt x="296" y="179"/>
                </a:moveTo>
                <a:cubicBezTo>
                  <a:pt x="247" y="83"/>
                  <a:pt x="151" y="16"/>
                  <a:pt x="44" y="2"/>
                </a:cubicBezTo>
                <a:cubicBezTo>
                  <a:pt x="24" y="0"/>
                  <a:pt x="5" y="14"/>
                  <a:pt x="2" y="35"/>
                </a:cubicBezTo>
                <a:cubicBezTo>
                  <a:pt x="0" y="55"/>
                  <a:pt x="14" y="74"/>
                  <a:pt x="35" y="77"/>
                </a:cubicBezTo>
                <a:cubicBezTo>
                  <a:pt x="114" y="87"/>
                  <a:pt x="184" y="134"/>
                  <a:pt x="224" y="202"/>
                </a:cubicBezTo>
                <a:cubicBezTo>
                  <a:pt x="204" y="209"/>
                  <a:pt x="204" y="209"/>
                  <a:pt x="204" y="209"/>
                </a:cubicBezTo>
                <a:cubicBezTo>
                  <a:pt x="292" y="289"/>
                  <a:pt x="292" y="289"/>
                  <a:pt x="292" y="289"/>
                </a:cubicBezTo>
                <a:cubicBezTo>
                  <a:pt x="318" y="172"/>
                  <a:pt x="318" y="172"/>
                  <a:pt x="318" y="172"/>
                </a:cubicBezTo>
                <a:lnTo>
                  <a:pt x="296" y="179"/>
                </a:lnTo>
                <a:close/>
              </a:path>
            </a:pathLst>
          </a:custGeom>
          <a:solidFill>
            <a:schemeClr val="accent5"/>
          </a:solidFill>
          <a:ln>
            <a:noFill/>
          </a:ln>
        </p:spPr>
        <p:txBody>
          <a:bodyPr vert="horz" wrap="square" lIns="68580" tIns="34290" rIns="68580" bIns="34290" numCol="1" rtlCol="0" anchor="t" anchorCtr="0" compatLnSpc="1">
            <a:prstTxWarp prst="textNoShape">
              <a:avLst/>
            </a:prstTxWarp>
          </a:bodyPr>
          <a:lstStyle/>
          <a:p>
            <a:pPr rtl="0"/>
            <a:endParaRPr lang="en-US" sz="1350"/>
          </a:p>
        </p:txBody>
      </p:sp>
      <p:sp>
        <p:nvSpPr>
          <p:cNvPr id="96" name="Freeform 95">
            <a:extLst>
              <a:ext uri="{FF2B5EF4-FFF2-40B4-BE49-F238E27FC236}">
                <a16:creationId xmlns:a16="http://schemas.microsoft.com/office/drawing/2014/main" id="{3865D8A7-C774-E143-90DE-A04F4FFCF005}"/>
              </a:ext>
            </a:extLst>
          </p:cNvPr>
          <p:cNvSpPr>
            <a:spLocks/>
          </p:cNvSpPr>
          <p:nvPr>
            <p:custDataLst>
              <p:tags r:id="rId11"/>
            </p:custDataLst>
          </p:nvPr>
        </p:nvSpPr>
        <p:spPr bwMode="auto">
          <a:xfrm>
            <a:off x="4648568" y="4065374"/>
            <a:ext cx="1673819" cy="1840740"/>
          </a:xfrm>
          <a:custGeom>
            <a:avLst/>
            <a:gdLst>
              <a:gd name="T0" fmla="*/ 179 w 289"/>
              <a:gd name="T1" fmla="*/ 21 h 318"/>
              <a:gd name="T2" fmla="*/ 2 w 289"/>
              <a:gd name="T3" fmla="*/ 273 h 318"/>
              <a:gd name="T4" fmla="*/ 35 w 289"/>
              <a:gd name="T5" fmla="*/ 315 h 318"/>
              <a:gd name="T6" fmla="*/ 77 w 289"/>
              <a:gd name="T7" fmla="*/ 283 h 318"/>
              <a:gd name="T8" fmla="*/ 202 w 289"/>
              <a:gd name="T9" fmla="*/ 94 h 318"/>
              <a:gd name="T10" fmla="*/ 208 w 289"/>
              <a:gd name="T11" fmla="*/ 114 h 318"/>
              <a:gd name="T12" fmla="*/ 289 w 289"/>
              <a:gd name="T13" fmla="*/ 25 h 318"/>
              <a:gd name="T14" fmla="*/ 172 w 289"/>
              <a:gd name="T15" fmla="*/ 0 h 318"/>
              <a:gd name="T16" fmla="*/ 179 w 289"/>
              <a:gd name="T17" fmla="*/ 21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9" h="318">
                <a:moveTo>
                  <a:pt x="179" y="21"/>
                </a:moveTo>
                <a:cubicBezTo>
                  <a:pt x="83" y="70"/>
                  <a:pt x="15" y="166"/>
                  <a:pt x="2" y="273"/>
                </a:cubicBezTo>
                <a:cubicBezTo>
                  <a:pt x="0" y="294"/>
                  <a:pt x="14" y="313"/>
                  <a:pt x="35" y="315"/>
                </a:cubicBezTo>
                <a:cubicBezTo>
                  <a:pt x="55" y="318"/>
                  <a:pt x="74" y="303"/>
                  <a:pt x="77" y="283"/>
                </a:cubicBezTo>
                <a:cubicBezTo>
                  <a:pt x="86" y="204"/>
                  <a:pt x="134" y="133"/>
                  <a:pt x="202" y="94"/>
                </a:cubicBezTo>
                <a:cubicBezTo>
                  <a:pt x="208" y="114"/>
                  <a:pt x="208" y="114"/>
                  <a:pt x="208" y="114"/>
                </a:cubicBezTo>
                <a:cubicBezTo>
                  <a:pt x="289" y="25"/>
                  <a:pt x="289" y="25"/>
                  <a:pt x="289" y="25"/>
                </a:cubicBezTo>
                <a:cubicBezTo>
                  <a:pt x="172" y="0"/>
                  <a:pt x="172" y="0"/>
                  <a:pt x="172" y="0"/>
                </a:cubicBezTo>
                <a:lnTo>
                  <a:pt x="179" y="21"/>
                </a:lnTo>
                <a:close/>
              </a:path>
            </a:pathLst>
          </a:custGeom>
          <a:solidFill>
            <a:schemeClr val="accent1"/>
          </a:solidFill>
          <a:ln>
            <a:noFill/>
          </a:ln>
        </p:spPr>
        <p:txBody>
          <a:bodyPr vert="horz" wrap="square" lIns="68580" tIns="34290" rIns="68580" bIns="34290" numCol="1" rtlCol="0" anchor="t" anchorCtr="0" compatLnSpc="1">
            <a:prstTxWarp prst="textNoShape">
              <a:avLst/>
            </a:prstTxWarp>
          </a:bodyPr>
          <a:lstStyle/>
          <a:p>
            <a:pPr rtl="0"/>
            <a:endParaRPr lang="en-US" sz="1350"/>
          </a:p>
        </p:txBody>
      </p:sp>
      <p:sp>
        <p:nvSpPr>
          <p:cNvPr id="97" name="Freeform 96">
            <a:extLst>
              <a:ext uri="{FF2B5EF4-FFF2-40B4-BE49-F238E27FC236}">
                <a16:creationId xmlns:a16="http://schemas.microsoft.com/office/drawing/2014/main" id="{685534AE-B574-A249-B6A4-F8A3CC463C0A}"/>
              </a:ext>
            </a:extLst>
          </p:cNvPr>
          <p:cNvSpPr>
            <a:spLocks/>
          </p:cNvSpPr>
          <p:nvPr>
            <p:custDataLst>
              <p:tags r:id="rId12"/>
            </p:custDataLst>
          </p:nvPr>
        </p:nvSpPr>
        <p:spPr bwMode="auto">
          <a:xfrm>
            <a:off x="4716794" y="5957370"/>
            <a:ext cx="1846867" cy="1678411"/>
          </a:xfrm>
          <a:custGeom>
            <a:avLst/>
            <a:gdLst>
              <a:gd name="T0" fmla="*/ 22 w 319"/>
              <a:gd name="T1" fmla="*/ 111 h 290"/>
              <a:gd name="T2" fmla="*/ 274 w 319"/>
              <a:gd name="T3" fmla="*/ 287 h 290"/>
              <a:gd name="T4" fmla="*/ 316 w 319"/>
              <a:gd name="T5" fmla="*/ 255 h 290"/>
              <a:gd name="T6" fmla="*/ 283 w 319"/>
              <a:gd name="T7" fmla="*/ 213 h 290"/>
              <a:gd name="T8" fmla="*/ 95 w 319"/>
              <a:gd name="T9" fmla="*/ 87 h 290"/>
              <a:gd name="T10" fmla="*/ 115 w 319"/>
              <a:gd name="T11" fmla="*/ 81 h 290"/>
              <a:gd name="T12" fmla="*/ 26 w 319"/>
              <a:gd name="T13" fmla="*/ 0 h 290"/>
              <a:gd name="T14" fmla="*/ 0 w 319"/>
              <a:gd name="T15" fmla="*/ 118 h 290"/>
              <a:gd name="T16" fmla="*/ 22 w 319"/>
              <a:gd name="T17" fmla="*/ 11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9" h="290">
                <a:moveTo>
                  <a:pt x="22" y="111"/>
                </a:moveTo>
                <a:cubicBezTo>
                  <a:pt x="71" y="207"/>
                  <a:pt x="167" y="274"/>
                  <a:pt x="274" y="287"/>
                </a:cubicBezTo>
                <a:cubicBezTo>
                  <a:pt x="295" y="290"/>
                  <a:pt x="314" y="275"/>
                  <a:pt x="316" y="255"/>
                </a:cubicBezTo>
                <a:cubicBezTo>
                  <a:pt x="319" y="234"/>
                  <a:pt x="304" y="215"/>
                  <a:pt x="283" y="213"/>
                </a:cubicBezTo>
                <a:cubicBezTo>
                  <a:pt x="205" y="203"/>
                  <a:pt x="134" y="156"/>
                  <a:pt x="95" y="87"/>
                </a:cubicBezTo>
                <a:cubicBezTo>
                  <a:pt x="115" y="81"/>
                  <a:pt x="115" y="81"/>
                  <a:pt x="115" y="81"/>
                </a:cubicBezTo>
                <a:cubicBezTo>
                  <a:pt x="26" y="0"/>
                  <a:pt x="26" y="0"/>
                  <a:pt x="26" y="0"/>
                </a:cubicBezTo>
                <a:cubicBezTo>
                  <a:pt x="0" y="118"/>
                  <a:pt x="0" y="118"/>
                  <a:pt x="0" y="118"/>
                </a:cubicBezTo>
                <a:lnTo>
                  <a:pt x="22" y="111"/>
                </a:lnTo>
                <a:close/>
              </a:path>
            </a:pathLst>
          </a:custGeom>
          <a:solidFill>
            <a:schemeClr val="accent3"/>
          </a:solidFill>
          <a:ln>
            <a:noFill/>
          </a:ln>
        </p:spPr>
        <p:txBody>
          <a:bodyPr vert="horz" wrap="square" lIns="68580" tIns="34290" rIns="68580" bIns="34290" numCol="1" rtlCol="0" anchor="t" anchorCtr="0" compatLnSpc="1">
            <a:prstTxWarp prst="textNoShape">
              <a:avLst/>
            </a:prstTxWarp>
          </a:bodyPr>
          <a:lstStyle/>
          <a:p>
            <a:pPr rtl="0"/>
            <a:endParaRPr lang="en-US" sz="1350"/>
          </a:p>
        </p:txBody>
      </p:sp>
      <p:sp>
        <p:nvSpPr>
          <p:cNvPr id="98" name="Freeform 97">
            <a:extLst>
              <a:ext uri="{FF2B5EF4-FFF2-40B4-BE49-F238E27FC236}">
                <a16:creationId xmlns:a16="http://schemas.microsoft.com/office/drawing/2014/main" id="{34514710-0A13-4F42-80AF-2B1555235916}"/>
              </a:ext>
            </a:extLst>
          </p:cNvPr>
          <p:cNvSpPr>
            <a:spLocks/>
          </p:cNvSpPr>
          <p:nvPr>
            <p:custDataLst>
              <p:tags r:id="rId13"/>
            </p:custDataLst>
          </p:nvPr>
        </p:nvSpPr>
        <p:spPr bwMode="auto">
          <a:xfrm>
            <a:off x="6688286" y="5767212"/>
            <a:ext cx="1678412" cy="1840740"/>
          </a:xfrm>
          <a:custGeom>
            <a:avLst/>
            <a:gdLst>
              <a:gd name="T0" fmla="*/ 111 w 290"/>
              <a:gd name="T1" fmla="*/ 297 h 318"/>
              <a:gd name="T2" fmla="*/ 287 w 290"/>
              <a:gd name="T3" fmla="*/ 44 h 318"/>
              <a:gd name="T4" fmla="*/ 255 w 290"/>
              <a:gd name="T5" fmla="*/ 2 h 318"/>
              <a:gd name="T6" fmla="*/ 213 w 290"/>
              <a:gd name="T7" fmla="*/ 35 h 318"/>
              <a:gd name="T8" fmla="*/ 87 w 290"/>
              <a:gd name="T9" fmla="*/ 224 h 318"/>
              <a:gd name="T10" fmla="*/ 81 w 290"/>
              <a:gd name="T11" fmla="*/ 204 h 318"/>
              <a:gd name="T12" fmla="*/ 0 w 290"/>
              <a:gd name="T13" fmla="*/ 293 h 318"/>
              <a:gd name="T14" fmla="*/ 117 w 290"/>
              <a:gd name="T15" fmla="*/ 318 h 318"/>
              <a:gd name="T16" fmla="*/ 111 w 290"/>
              <a:gd name="T17" fmla="*/ 297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 h="318">
                <a:moveTo>
                  <a:pt x="111" y="297"/>
                </a:moveTo>
                <a:cubicBezTo>
                  <a:pt x="207" y="247"/>
                  <a:pt x="274" y="152"/>
                  <a:pt x="287" y="44"/>
                </a:cubicBezTo>
                <a:cubicBezTo>
                  <a:pt x="290" y="24"/>
                  <a:pt x="275" y="5"/>
                  <a:pt x="255" y="2"/>
                </a:cubicBezTo>
                <a:cubicBezTo>
                  <a:pt x="234" y="0"/>
                  <a:pt x="215" y="14"/>
                  <a:pt x="213" y="35"/>
                </a:cubicBezTo>
                <a:cubicBezTo>
                  <a:pt x="203" y="114"/>
                  <a:pt x="156" y="184"/>
                  <a:pt x="87" y="224"/>
                </a:cubicBezTo>
                <a:cubicBezTo>
                  <a:pt x="81" y="204"/>
                  <a:pt x="81" y="204"/>
                  <a:pt x="81" y="204"/>
                </a:cubicBezTo>
                <a:cubicBezTo>
                  <a:pt x="0" y="293"/>
                  <a:pt x="0" y="293"/>
                  <a:pt x="0" y="293"/>
                </a:cubicBezTo>
                <a:cubicBezTo>
                  <a:pt x="117" y="318"/>
                  <a:pt x="117" y="318"/>
                  <a:pt x="117" y="318"/>
                </a:cubicBezTo>
                <a:lnTo>
                  <a:pt x="111" y="297"/>
                </a:lnTo>
                <a:close/>
              </a:path>
            </a:pathLst>
          </a:custGeom>
          <a:solidFill>
            <a:schemeClr val="accent2"/>
          </a:solidFill>
          <a:ln>
            <a:noFill/>
          </a:ln>
        </p:spPr>
        <p:txBody>
          <a:bodyPr vert="horz" wrap="square" lIns="68580" tIns="34290" rIns="68580" bIns="34290" numCol="1" rtlCol="0" anchor="t" anchorCtr="0" compatLnSpc="1">
            <a:prstTxWarp prst="textNoShape">
              <a:avLst/>
            </a:prstTxWarp>
          </a:bodyPr>
          <a:lstStyle/>
          <a:p>
            <a:pPr rtl="0"/>
            <a:endParaRPr lang="en-US" sz="1350"/>
          </a:p>
        </p:txBody>
      </p:sp>
      <p:sp>
        <p:nvSpPr>
          <p:cNvPr id="100" name="Inhaltsplatzhalter 4">
            <a:extLst>
              <a:ext uri="{FF2B5EF4-FFF2-40B4-BE49-F238E27FC236}">
                <a16:creationId xmlns:a16="http://schemas.microsoft.com/office/drawing/2014/main" id="{6F282FE2-E816-F94A-A8EF-EA317277BD97}"/>
              </a:ext>
            </a:extLst>
          </p:cNvPr>
          <p:cNvSpPr txBox="1">
            <a:spLocks/>
          </p:cNvSpPr>
          <p:nvPr>
            <p:custDataLst>
              <p:tags r:id="rId14"/>
            </p:custDataLst>
          </p:nvPr>
        </p:nvSpPr>
        <p:spPr>
          <a:xfrm rot="18491964">
            <a:off x="4915586" y="4693270"/>
            <a:ext cx="1699089" cy="1141743"/>
          </a:xfrm>
          <a:prstGeom prst="rect">
            <a:avLst/>
          </a:prstGeom>
        </p:spPr>
        <p:txBody>
          <a:bodyPr spcFirstLastPara="1" wrap="square" lIns="0" tIns="0" rIns="0" bIns="0" numCol="1" rtlCol="0">
            <a:prstTxWarp prst="textArchUp">
              <a:avLst/>
            </a:prstTxWarp>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rtl="0">
              <a:lnSpc>
                <a:spcPct val="100000"/>
              </a:lnSpc>
              <a:spcAft>
                <a:spcPts val="900"/>
              </a:spcAft>
              <a:buNone/>
            </a:pPr>
            <a:r>
              <a:rPr lang="fr" sz="1800" b="1">
                <a:latin typeface="+mn-lt"/>
              </a:rPr>
              <a:t>DIFFÉRENCE</a:t>
            </a:r>
            <a:endParaRPr lang="en-US" sz="1400" dirty="0">
              <a:latin typeface="+mn-lt"/>
            </a:endParaRPr>
          </a:p>
        </p:txBody>
      </p:sp>
      <p:sp>
        <p:nvSpPr>
          <p:cNvPr id="101" name="Inhaltsplatzhalter 4">
            <a:extLst>
              <a:ext uri="{FF2B5EF4-FFF2-40B4-BE49-F238E27FC236}">
                <a16:creationId xmlns:a16="http://schemas.microsoft.com/office/drawing/2014/main" id="{FA413FEE-1E3A-E840-B766-E4BA271DED61}"/>
              </a:ext>
            </a:extLst>
          </p:cNvPr>
          <p:cNvSpPr txBox="1">
            <a:spLocks/>
          </p:cNvSpPr>
          <p:nvPr>
            <p:custDataLst>
              <p:tags r:id="rId15"/>
            </p:custDataLst>
          </p:nvPr>
        </p:nvSpPr>
        <p:spPr>
          <a:xfrm rot="2391653">
            <a:off x="6202652" y="4623998"/>
            <a:ext cx="1699088" cy="1141743"/>
          </a:xfrm>
          <a:prstGeom prst="rect">
            <a:avLst/>
          </a:prstGeom>
        </p:spPr>
        <p:txBody>
          <a:bodyPr spcFirstLastPara="1" wrap="square" lIns="0" tIns="0" rIns="0" bIns="0" numCol="1" rtlCol="0">
            <a:prstTxWarp prst="textArchUp">
              <a:avLst/>
            </a:prstTxWarp>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rtl="0">
              <a:lnSpc>
                <a:spcPct val="100000"/>
              </a:lnSpc>
              <a:spcAft>
                <a:spcPts val="900"/>
              </a:spcAft>
              <a:buNone/>
            </a:pPr>
            <a:r>
              <a:rPr lang="fr" sz="1800" b="1" dirty="0">
                <a:latin typeface="+mn-lt"/>
              </a:rPr>
              <a:t>STIGMATISATION</a:t>
            </a:r>
            <a:endParaRPr lang="en-US" sz="1800" dirty="0">
              <a:latin typeface="+mn-lt"/>
            </a:endParaRPr>
          </a:p>
        </p:txBody>
      </p:sp>
      <p:sp>
        <p:nvSpPr>
          <p:cNvPr id="104" name="Inhaltsplatzhalter 4">
            <a:extLst>
              <a:ext uri="{FF2B5EF4-FFF2-40B4-BE49-F238E27FC236}">
                <a16:creationId xmlns:a16="http://schemas.microsoft.com/office/drawing/2014/main" id="{4B90A994-47AC-8A45-BEEE-62F9429D25C6}"/>
              </a:ext>
            </a:extLst>
          </p:cNvPr>
          <p:cNvSpPr txBox="1">
            <a:spLocks/>
          </p:cNvSpPr>
          <p:nvPr>
            <p:custDataLst>
              <p:tags r:id="rId16"/>
            </p:custDataLst>
          </p:nvPr>
        </p:nvSpPr>
        <p:spPr>
          <a:xfrm rot="18313489">
            <a:off x="6538751" y="5988893"/>
            <a:ext cx="1833058" cy="1141743"/>
          </a:xfrm>
          <a:prstGeom prst="rect">
            <a:avLst/>
          </a:prstGeom>
        </p:spPr>
        <p:txBody>
          <a:bodyPr spcFirstLastPara="1" wrap="square" lIns="0" tIns="0" rIns="0" bIns="0" numCol="1" rtlCol="0">
            <a:prstTxWarp prst="textArchDown">
              <a:avLst>
                <a:gd name="adj" fmla="val 1183520"/>
              </a:avLst>
            </a:prstTxWarp>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rtl="0">
              <a:lnSpc>
                <a:spcPct val="100000"/>
              </a:lnSpc>
              <a:spcAft>
                <a:spcPts val="900"/>
              </a:spcAft>
              <a:buNone/>
            </a:pPr>
            <a:r>
              <a:rPr lang="fr" sz="1800" b="1" spc="225" dirty="0">
                <a:latin typeface="+mn-lt"/>
              </a:rPr>
              <a:t>HONTE</a:t>
            </a:r>
            <a:endParaRPr lang="en-US" sz="1600" spc="225" dirty="0">
              <a:latin typeface="+mn-lt"/>
            </a:endParaRPr>
          </a:p>
        </p:txBody>
      </p:sp>
      <p:sp>
        <p:nvSpPr>
          <p:cNvPr id="109" name="Inhaltsplatzhalter 4">
            <a:extLst>
              <a:ext uri="{FF2B5EF4-FFF2-40B4-BE49-F238E27FC236}">
                <a16:creationId xmlns:a16="http://schemas.microsoft.com/office/drawing/2014/main" id="{6D6683C0-BA71-F949-A419-8A84EB628833}"/>
              </a:ext>
            </a:extLst>
          </p:cNvPr>
          <p:cNvSpPr txBox="1">
            <a:spLocks/>
          </p:cNvSpPr>
          <p:nvPr>
            <p:custDataLst>
              <p:tags r:id="rId17"/>
            </p:custDataLst>
          </p:nvPr>
        </p:nvSpPr>
        <p:spPr>
          <a:xfrm rot="2326050">
            <a:off x="4876102" y="6156094"/>
            <a:ext cx="1833057" cy="1141743"/>
          </a:xfrm>
          <a:prstGeom prst="rect">
            <a:avLst/>
          </a:prstGeom>
        </p:spPr>
        <p:txBody>
          <a:bodyPr spcFirstLastPara="1" wrap="square" lIns="0" tIns="0" rIns="0" bIns="0" numCol="1" rtlCol="0">
            <a:prstTxWarp prst="textArchDown">
              <a:avLst>
                <a:gd name="adj" fmla="val 1183520"/>
              </a:avLst>
            </a:prstTxWarp>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rtl="0">
              <a:lnSpc>
                <a:spcPct val="100000"/>
              </a:lnSpc>
              <a:spcAft>
                <a:spcPts val="900"/>
              </a:spcAft>
              <a:buNone/>
            </a:pPr>
            <a:r>
              <a:rPr lang="fr" sz="1800" b="1" spc="225" dirty="0">
                <a:latin typeface="+mn-lt"/>
              </a:rPr>
              <a:t>PRÉJUDICE</a:t>
            </a:r>
            <a:endParaRPr lang="en-US" sz="1400" spc="225" dirty="0">
              <a:latin typeface="+mn-lt"/>
            </a:endParaRPr>
          </a:p>
        </p:txBody>
      </p:sp>
      <p:sp>
        <p:nvSpPr>
          <p:cNvPr id="110" name="Rounded Rectangle 109">
            <a:extLst>
              <a:ext uri="{FF2B5EF4-FFF2-40B4-BE49-F238E27FC236}">
                <a16:creationId xmlns:a16="http://schemas.microsoft.com/office/drawing/2014/main" id="{1C5BA734-3683-B24C-9C27-15D2254EE1B2}"/>
              </a:ext>
            </a:extLst>
          </p:cNvPr>
          <p:cNvSpPr/>
          <p:nvPr>
            <p:custDataLst>
              <p:tags r:id="rId18"/>
            </p:custDataLst>
          </p:nvPr>
        </p:nvSpPr>
        <p:spPr>
          <a:xfrm>
            <a:off x="8691073" y="3583815"/>
            <a:ext cx="4141903" cy="2277999"/>
          </a:xfrm>
          <a:prstGeom prst="roundRect">
            <a:avLst>
              <a:gd name="adj" fmla="val 0"/>
            </a:avLst>
          </a:prstGeom>
          <a:noFill/>
        </p:spPr>
        <p:txBody>
          <a:bodyPr wrap="square" rtlCol="0" anchor="ctr" anchorCtr="0">
            <a:noAutofit/>
          </a:bodyPr>
          <a:lstStyle/>
          <a:p>
            <a:pPr rtl="0"/>
            <a:r>
              <a:rPr lang="fr" sz="2200" dirty="0">
                <a:ea typeface="MS PGothic" pitchFamily="34" charset="-128"/>
                <a:cs typeface="MS PGothic" charset="0"/>
              </a:rPr>
              <a:t>Pouvez-vous m’expliquer </a:t>
            </a:r>
            <a:br>
              <a:rPr lang="en-US" sz="2200" dirty="0">
                <a:ea typeface="MS PGothic" pitchFamily="34" charset="-128"/>
                <a:cs typeface="MS PGothic" charset="0"/>
              </a:rPr>
            </a:br>
            <a:r>
              <a:rPr lang="fr" sz="2200" dirty="0">
                <a:ea typeface="MS PGothic" pitchFamily="34" charset="-128"/>
                <a:cs typeface="MS PGothic" charset="0"/>
              </a:rPr>
              <a:t>comment la </a:t>
            </a:r>
            <a:r>
              <a:rPr lang="fr" sz="2200" b="1" dirty="0">
                <a:ea typeface="MS PGothic" pitchFamily="34" charset="-128"/>
                <a:cs typeface="MS PGothic" charset="0"/>
              </a:rPr>
              <a:t>stigmatisation </a:t>
            </a:r>
            <a:r>
              <a:rPr lang="fr" sz="2200" dirty="0">
                <a:ea typeface="MS PGothic" pitchFamily="34" charset="-128"/>
                <a:cs typeface="MS PGothic" charset="0"/>
              </a:rPr>
              <a:t>dont vous dites avoir été victime a pu affecter votre [éducation, pratique religieuse, vie familiale, etc.] ?</a:t>
            </a:r>
          </a:p>
        </p:txBody>
      </p:sp>
      <p:grpSp>
        <p:nvGrpSpPr>
          <p:cNvPr id="111" name="Group 110">
            <a:extLst>
              <a:ext uri="{FF2B5EF4-FFF2-40B4-BE49-F238E27FC236}">
                <a16:creationId xmlns:a16="http://schemas.microsoft.com/office/drawing/2014/main" id="{A7886DB3-5D4F-434C-AF57-5F75279F78E5}"/>
              </a:ext>
            </a:extLst>
          </p:cNvPr>
          <p:cNvGrpSpPr/>
          <p:nvPr>
            <p:custDataLst>
              <p:tags r:id="rId19"/>
            </p:custDataLst>
          </p:nvPr>
        </p:nvGrpSpPr>
        <p:grpSpPr>
          <a:xfrm>
            <a:off x="8083488" y="3938449"/>
            <a:ext cx="534529" cy="646948"/>
            <a:chOff x="-1166406" y="1274883"/>
            <a:chExt cx="968541" cy="1172240"/>
          </a:xfrm>
        </p:grpSpPr>
        <p:sp>
          <p:nvSpPr>
            <p:cNvPr id="112" name="Freeform 545">
              <a:extLst>
                <a:ext uri="{FF2B5EF4-FFF2-40B4-BE49-F238E27FC236}">
                  <a16:creationId xmlns:a16="http://schemas.microsoft.com/office/drawing/2014/main" id="{BDA724B0-CBDD-9E49-BCFE-855131BE3A4D}"/>
                </a:ext>
              </a:extLst>
            </p:cNvPr>
            <p:cNvSpPr>
              <a:spLocks/>
            </p:cNvSpPr>
            <p:nvPr/>
          </p:nvSpPr>
          <p:spPr bwMode="auto">
            <a:xfrm>
              <a:off x="-1166406" y="1274883"/>
              <a:ext cx="968541" cy="1172240"/>
            </a:xfrm>
            <a:custGeom>
              <a:avLst/>
              <a:gdLst>
                <a:gd name="T0" fmla="*/ 1351 w 2523"/>
                <a:gd name="T1" fmla="*/ 3 h 3058"/>
                <a:gd name="T2" fmla="*/ 1526 w 2523"/>
                <a:gd name="T3" fmla="*/ 28 h 3058"/>
                <a:gd name="T4" fmla="*/ 1692 w 2523"/>
                <a:gd name="T5" fmla="*/ 76 h 3058"/>
                <a:gd name="T6" fmla="*/ 1848 w 2523"/>
                <a:gd name="T7" fmla="*/ 145 h 3058"/>
                <a:gd name="T8" fmla="*/ 1992 w 2523"/>
                <a:gd name="T9" fmla="*/ 233 h 3058"/>
                <a:gd name="T10" fmla="*/ 2122 w 2523"/>
                <a:gd name="T11" fmla="*/ 340 h 3058"/>
                <a:gd name="T12" fmla="*/ 2238 w 2523"/>
                <a:gd name="T13" fmla="*/ 463 h 3058"/>
                <a:gd name="T14" fmla="*/ 2335 w 2523"/>
                <a:gd name="T15" fmla="*/ 600 h 3058"/>
                <a:gd name="T16" fmla="*/ 2415 w 2523"/>
                <a:gd name="T17" fmla="*/ 750 h 3058"/>
                <a:gd name="T18" fmla="*/ 2473 w 2523"/>
                <a:gd name="T19" fmla="*/ 912 h 3058"/>
                <a:gd name="T20" fmla="*/ 2509 w 2523"/>
                <a:gd name="T21" fmla="*/ 1083 h 3058"/>
                <a:gd name="T22" fmla="*/ 2523 w 2523"/>
                <a:gd name="T23" fmla="*/ 1261 h 3058"/>
                <a:gd name="T24" fmla="*/ 2509 w 2523"/>
                <a:gd name="T25" fmla="*/ 1443 h 3058"/>
                <a:gd name="T26" fmla="*/ 2471 w 2523"/>
                <a:gd name="T27" fmla="*/ 1617 h 3058"/>
                <a:gd name="T28" fmla="*/ 2410 w 2523"/>
                <a:gd name="T29" fmla="*/ 1781 h 3058"/>
                <a:gd name="T30" fmla="*/ 2328 w 2523"/>
                <a:gd name="T31" fmla="*/ 1934 h 3058"/>
                <a:gd name="T32" fmla="*/ 2226 w 2523"/>
                <a:gd name="T33" fmla="*/ 2073 h 3058"/>
                <a:gd name="T34" fmla="*/ 2107 w 2523"/>
                <a:gd name="T35" fmla="*/ 2196 h 3058"/>
                <a:gd name="T36" fmla="*/ 1245 w 2523"/>
                <a:gd name="T37" fmla="*/ 2521 h 3058"/>
                <a:gd name="T38" fmla="*/ 1069 w 2523"/>
                <a:gd name="T39" fmla="*/ 2507 h 3058"/>
                <a:gd name="T40" fmla="*/ 900 w 2523"/>
                <a:gd name="T41" fmla="*/ 2468 h 3058"/>
                <a:gd name="T42" fmla="*/ 741 w 2523"/>
                <a:gd name="T43" fmla="*/ 2409 h 3058"/>
                <a:gd name="T44" fmla="*/ 592 w 2523"/>
                <a:gd name="T45" fmla="*/ 2330 h 3058"/>
                <a:gd name="T46" fmla="*/ 457 w 2523"/>
                <a:gd name="T47" fmla="*/ 2231 h 3058"/>
                <a:gd name="T48" fmla="*/ 336 w 2523"/>
                <a:gd name="T49" fmla="*/ 2117 h 3058"/>
                <a:gd name="T50" fmla="*/ 230 w 2523"/>
                <a:gd name="T51" fmla="*/ 1987 h 3058"/>
                <a:gd name="T52" fmla="*/ 143 w 2523"/>
                <a:gd name="T53" fmla="*/ 1844 h 3058"/>
                <a:gd name="T54" fmla="*/ 75 w 2523"/>
                <a:gd name="T55" fmla="*/ 1688 h 3058"/>
                <a:gd name="T56" fmla="*/ 28 w 2523"/>
                <a:gd name="T57" fmla="*/ 1523 h 3058"/>
                <a:gd name="T58" fmla="*/ 3 w 2523"/>
                <a:gd name="T59" fmla="*/ 1350 h 3058"/>
                <a:gd name="T60" fmla="*/ 3 w 2523"/>
                <a:gd name="T61" fmla="*/ 1171 h 3058"/>
                <a:gd name="T62" fmla="*/ 28 w 2523"/>
                <a:gd name="T63" fmla="*/ 996 h 3058"/>
                <a:gd name="T64" fmla="*/ 76 w 2523"/>
                <a:gd name="T65" fmla="*/ 830 h 3058"/>
                <a:gd name="T66" fmla="*/ 145 w 2523"/>
                <a:gd name="T67" fmla="*/ 674 h 3058"/>
                <a:gd name="T68" fmla="*/ 233 w 2523"/>
                <a:gd name="T69" fmla="*/ 530 h 3058"/>
                <a:gd name="T70" fmla="*/ 340 w 2523"/>
                <a:gd name="T71" fmla="*/ 400 h 3058"/>
                <a:gd name="T72" fmla="*/ 463 w 2523"/>
                <a:gd name="T73" fmla="*/ 285 h 3058"/>
                <a:gd name="T74" fmla="*/ 601 w 2523"/>
                <a:gd name="T75" fmla="*/ 187 h 3058"/>
                <a:gd name="T76" fmla="*/ 750 w 2523"/>
                <a:gd name="T77" fmla="*/ 108 h 3058"/>
                <a:gd name="T78" fmla="*/ 912 w 2523"/>
                <a:gd name="T79" fmla="*/ 49 h 3058"/>
                <a:gd name="T80" fmla="*/ 1083 w 2523"/>
                <a:gd name="T81" fmla="*/ 13 h 3058"/>
                <a:gd name="T82" fmla="*/ 1261 w 2523"/>
                <a:gd name="T83" fmla="*/ 0 h 3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23" h="3058">
                  <a:moveTo>
                    <a:pt x="1261" y="0"/>
                  </a:moveTo>
                  <a:lnTo>
                    <a:pt x="1351" y="3"/>
                  </a:lnTo>
                  <a:lnTo>
                    <a:pt x="1440" y="13"/>
                  </a:lnTo>
                  <a:lnTo>
                    <a:pt x="1526" y="28"/>
                  </a:lnTo>
                  <a:lnTo>
                    <a:pt x="1611" y="49"/>
                  </a:lnTo>
                  <a:lnTo>
                    <a:pt x="1692" y="76"/>
                  </a:lnTo>
                  <a:lnTo>
                    <a:pt x="1771" y="108"/>
                  </a:lnTo>
                  <a:lnTo>
                    <a:pt x="1848" y="145"/>
                  </a:lnTo>
                  <a:lnTo>
                    <a:pt x="1921" y="187"/>
                  </a:lnTo>
                  <a:lnTo>
                    <a:pt x="1992" y="233"/>
                  </a:lnTo>
                  <a:lnTo>
                    <a:pt x="2059" y="285"/>
                  </a:lnTo>
                  <a:lnTo>
                    <a:pt x="2122" y="340"/>
                  </a:lnTo>
                  <a:lnTo>
                    <a:pt x="2182" y="400"/>
                  </a:lnTo>
                  <a:lnTo>
                    <a:pt x="2238" y="463"/>
                  </a:lnTo>
                  <a:lnTo>
                    <a:pt x="2288" y="530"/>
                  </a:lnTo>
                  <a:lnTo>
                    <a:pt x="2335" y="600"/>
                  </a:lnTo>
                  <a:lnTo>
                    <a:pt x="2377" y="674"/>
                  </a:lnTo>
                  <a:lnTo>
                    <a:pt x="2415" y="750"/>
                  </a:lnTo>
                  <a:lnTo>
                    <a:pt x="2447" y="830"/>
                  </a:lnTo>
                  <a:lnTo>
                    <a:pt x="2473" y="912"/>
                  </a:lnTo>
                  <a:lnTo>
                    <a:pt x="2495" y="996"/>
                  </a:lnTo>
                  <a:lnTo>
                    <a:pt x="2509" y="1083"/>
                  </a:lnTo>
                  <a:lnTo>
                    <a:pt x="2519" y="1171"/>
                  </a:lnTo>
                  <a:lnTo>
                    <a:pt x="2523" y="1261"/>
                  </a:lnTo>
                  <a:lnTo>
                    <a:pt x="2518" y="1352"/>
                  </a:lnTo>
                  <a:lnTo>
                    <a:pt x="2509" y="1443"/>
                  </a:lnTo>
                  <a:lnTo>
                    <a:pt x="2494" y="1532"/>
                  </a:lnTo>
                  <a:lnTo>
                    <a:pt x="2471" y="1617"/>
                  </a:lnTo>
                  <a:lnTo>
                    <a:pt x="2444" y="1701"/>
                  </a:lnTo>
                  <a:lnTo>
                    <a:pt x="2410" y="1781"/>
                  </a:lnTo>
                  <a:lnTo>
                    <a:pt x="2371" y="1859"/>
                  </a:lnTo>
                  <a:lnTo>
                    <a:pt x="2328" y="1934"/>
                  </a:lnTo>
                  <a:lnTo>
                    <a:pt x="2279" y="2005"/>
                  </a:lnTo>
                  <a:lnTo>
                    <a:pt x="2226" y="2073"/>
                  </a:lnTo>
                  <a:lnTo>
                    <a:pt x="2168" y="2137"/>
                  </a:lnTo>
                  <a:lnTo>
                    <a:pt x="2107" y="2196"/>
                  </a:lnTo>
                  <a:lnTo>
                    <a:pt x="1245" y="3058"/>
                  </a:lnTo>
                  <a:lnTo>
                    <a:pt x="1245" y="2521"/>
                  </a:lnTo>
                  <a:lnTo>
                    <a:pt x="1156" y="2517"/>
                  </a:lnTo>
                  <a:lnTo>
                    <a:pt x="1069" y="2507"/>
                  </a:lnTo>
                  <a:lnTo>
                    <a:pt x="984" y="2490"/>
                  </a:lnTo>
                  <a:lnTo>
                    <a:pt x="900" y="2468"/>
                  </a:lnTo>
                  <a:lnTo>
                    <a:pt x="819" y="2441"/>
                  </a:lnTo>
                  <a:lnTo>
                    <a:pt x="741" y="2409"/>
                  </a:lnTo>
                  <a:lnTo>
                    <a:pt x="665" y="2372"/>
                  </a:lnTo>
                  <a:lnTo>
                    <a:pt x="592" y="2330"/>
                  </a:lnTo>
                  <a:lnTo>
                    <a:pt x="522" y="2283"/>
                  </a:lnTo>
                  <a:lnTo>
                    <a:pt x="457" y="2231"/>
                  </a:lnTo>
                  <a:lnTo>
                    <a:pt x="394" y="2176"/>
                  </a:lnTo>
                  <a:lnTo>
                    <a:pt x="336" y="2117"/>
                  </a:lnTo>
                  <a:lnTo>
                    <a:pt x="281" y="2054"/>
                  </a:lnTo>
                  <a:lnTo>
                    <a:pt x="230" y="1987"/>
                  </a:lnTo>
                  <a:lnTo>
                    <a:pt x="184" y="1917"/>
                  </a:lnTo>
                  <a:lnTo>
                    <a:pt x="143" y="1844"/>
                  </a:lnTo>
                  <a:lnTo>
                    <a:pt x="107" y="1768"/>
                  </a:lnTo>
                  <a:lnTo>
                    <a:pt x="75" y="1688"/>
                  </a:lnTo>
                  <a:lnTo>
                    <a:pt x="49" y="1607"/>
                  </a:lnTo>
                  <a:lnTo>
                    <a:pt x="28" y="1523"/>
                  </a:lnTo>
                  <a:lnTo>
                    <a:pt x="12" y="1437"/>
                  </a:lnTo>
                  <a:lnTo>
                    <a:pt x="3" y="1350"/>
                  </a:lnTo>
                  <a:lnTo>
                    <a:pt x="0" y="1261"/>
                  </a:lnTo>
                  <a:lnTo>
                    <a:pt x="3" y="1171"/>
                  </a:lnTo>
                  <a:lnTo>
                    <a:pt x="12" y="1083"/>
                  </a:lnTo>
                  <a:lnTo>
                    <a:pt x="28" y="996"/>
                  </a:lnTo>
                  <a:lnTo>
                    <a:pt x="50" y="912"/>
                  </a:lnTo>
                  <a:lnTo>
                    <a:pt x="76" y="830"/>
                  </a:lnTo>
                  <a:lnTo>
                    <a:pt x="108" y="750"/>
                  </a:lnTo>
                  <a:lnTo>
                    <a:pt x="145" y="674"/>
                  </a:lnTo>
                  <a:lnTo>
                    <a:pt x="187" y="600"/>
                  </a:lnTo>
                  <a:lnTo>
                    <a:pt x="233" y="530"/>
                  </a:lnTo>
                  <a:lnTo>
                    <a:pt x="285" y="463"/>
                  </a:lnTo>
                  <a:lnTo>
                    <a:pt x="340" y="400"/>
                  </a:lnTo>
                  <a:lnTo>
                    <a:pt x="400" y="340"/>
                  </a:lnTo>
                  <a:lnTo>
                    <a:pt x="463" y="285"/>
                  </a:lnTo>
                  <a:lnTo>
                    <a:pt x="531" y="233"/>
                  </a:lnTo>
                  <a:lnTo>
                    <a:pt x="601" y="187"/>
                  </a:lnTo>
                  <a:lnTo>
                    <a:pt x="675" y="145"/>
                  </a:lnTo>
                  <a:lnTo>
                    <a:pt x="750" y="108"/>
                  </a:lnTo>
                  <a:lnTo>
                    <a:pt x="830" y="76"/>
                  </a:lnTo>
                  <a:lnTo>
                    <a:pt x="912" y="49"/>
                  </a:lnTo>
                  <a:lnTo>
                    <a:pt x="996" y="28"/>
                  </a:lnTo>
                  <a:lnTo>
                    <a:pt x="1083" y="13"/>
                  </a:lnTo>
                  <a:lnTo>
                    <a:pt x="1171" y="3"/>
                  </a:lnTo>
                  <a:lnTo>
                    <a:pt x="1261" y="0"/>
                  </a:lnTo>
                  <a:close/>
                </a:path>
              </a:pathLst>
            </a:custGeom>
            <a:solidFill>
              <a:schemeClr val="accent5"/>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113" name="Shape 21998">
              <a:extLst>
                <a:ext uri="{FF2B5EF4-FFF2-40B4-BE49-F238E27FC236}">
                  <a16:creationId xmlns:a16="http://schemas.microsoft.com/office/drawing/2014/main" id="{9A8B6202-A97B-F04E-BBEF-C796F7B62049}"/>
                </a:ext>
              </a:extLst>
            </p:cNvPr>
            <p:cNvSpPr/>
            <p:nvPr/>
          </p:nvSpPr>
          <p:spPr>
            <a:xfrm>
              <a:off x="-900091" y="1424785"/>
              <a:ext cx="435909" cy="660983"/>
            </a:xfrm>
            <a:custGeom>
              <a:avLst/>
              <a:gdLst/>
              <a:ahLst/>
              <a:cxnLst>
                <a:cxn ang="0">
                  <a:pos x="wd2" y="hd2"/>
                </a:cxn>
                <a:cxn ang="5400000">
                  <a:pos x="wd2" y="hd2"/>
                </a:cxn>
                <a:cxn ang="10800000">
                  <a:pos x="wd2" y="hd2"/>
                </a:cxn>
                <a:cxn ang="16200000">
                  <a:pos x="wd2" y="hd2"/>
                </a:cxn>
              </a:cxnLst>
              <a:rect l="0" t="0" r="r" b="b"/>
              <a:pathLst>
                <a:path w="21600" h="21600" extrusionOk="0">
                  <a:moveTo>
                    <a:pt x="10140" y="16815"/>
                  </a:moveTo>
                  <a:cubicBezTo>
                    <a:pt x="12128" y="16815"/>
                    <a:pt x="13766" y="17892"/>
                    <a:pt x="13766" y="19207"/>
                  </a:cubicBezTo>
                  <a:cubicBezTo>
                    <a:pt x="13766" y="20520"/>
                    <a:pt x="12128" y="21600"/>
                    <a:pt x="10140" y="21600"/>
                  </a:cubicBezTo>
                  <a:cubicBezTo>
                    <a:pt x="8145" y="21600"/>
                    <a:pt x="6507" y="20524"/>
                    <a:pt x="6507" y="19207"/>
                  </a:cubicBezTo>
                  <a:cubicBezTo>
                    <a:pt x="6507" y="17892"/>
                    <a:pt x="8145" y="16815"/>
                    <a:pt x="10140" y="16815"/>
                  </a:cubicBezTo>
                  <a:cubicBezTo>
                    <a:pt x="10140" y="16815"/>
                    <a:pt x="10140" y="16815"/>
                    <a:pt x="10140" y="16815"/>
                  </a:cubicBezTo>
                  <a:close/>
                  <a:moveTo>
                    <a:pt x="10359" y="0"/>
                  </a:moveTo>
                  <a:cubicBezTo>
                    <a:pt x="16025" y="0"/>
                    <a:pt x="21600" y="1722"/>
                    <a:pt x="21600" y="5836"/>
                  </a:cubicBezTo>
                  <a:cubicBezTo>
                    <a:pt x="21600" y="9633"/>
                    <a:pt x="15005" y="11093"/>
                    <a:pt x="13588" y="12463"/>
                  </a:cubicBezTo>
                  <a:cubicBezTo>
                    <a:pt x="12527" y="13486"/>
                    <a:pt x="12884" y="14918"/>
                    <a:pt x="9961" y="14918"/>
                  </a:cubicBezTo>
                  <a:cubicBezTo>
                    <a:pt x="8058" y="14918"/>
                    <a:pt x="7125" y="13896"/>
                    <a:pt x="7125" y="12964"/>
                  </a:cubicBezTo>
                  <a:cubicBezTo>
                    <a:pt x="7125" y="9485"/>
                    <a:pt x="14873" y="8698"/>
                    <a:pt x="14873" y="5836"/>
                  </a:cubicBezTo>
                  <a:cubicBezTo>
                    <a:pt x="14873" y="4262"/>
                    <a:pt x="13282" y="3327"/>
                    <a:pt x="10624" y="3327"/>
                  </a:cubicBezTo>
                  <a:cubicBezTo>
                    <a:pt x="4957" y="3327"/>
                    <a:pt x="7171" y="7181"/>
                    <a:pt x="2877" y="7181"/>
                  </a:cubicBezTo>
                  <a:cubicBezTo>
                    <a:pt x="1332" y="7181"/>
                    <a:pt x="0" y="6566"/>
                    <a:pt x="0" y="5399"/>
                  </a:cubicBezTo>
                  <a:cubicBezTo>
                    <a:pt x="0" y="2537"/>
                    <a:pt x="4957" y="0"/>
                    <a:pt x="10359" y="0"/>
                  </a:cubicBezTo>
                  <a:cubicBezTo>
                    <a:pt x="10359" y="0"/>
                    <a:pt x="10359" y="0"/>
                    <a:pt x="10359" y="0"/>
                  </a:cubicBezTo>
                  <a:close/>
                </a:path>
              </a:pathLst>
            </a:custGeom>
            <a:solidFill>
              <a:schemeClr val="bg1"/>
            </a:solidFill>
            <a:ln w="12700">
              <a:miter lim="400000"/>
            </a:ln>
            <a:effectLst/>
          </p:spPr>
          <p:txBody>
            <a:bodyPr lIns="14288" tIns="14288" rIns="14288" bIns="14288" rtlCol="0" anchor="ctr"/>
            <a:lstStyle/>
            <a:p>
              <a:pPr defTabSz="171450" rtl="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grpSp>
      <p:sp>
        <p:nvSpPr>
          <p:cNvPr id="114" name="Rounded Rectangle 113">
            <a:extLst>
              <a:ext uri="{FF2B5EF4-FFF2-40B4-BE49-F238E27FC236}">
                <a16:creationId xmlns:a16="http://schemas.microsoft.com/office/drawing/2014/main" id="{758562DC-D258-7341-A3F3-172CC11D1661}"/>
              </a:ext>
            </a:extLst>
          </p:cNvPr>
          <p:cNvSpPr/>
          <p:nvPr>
            <p:custDataLst>
              <p:tags r:id="rId20"/>
            </p:custDataLst>
          </p:nvPr>
        </p:nvSpPr>
        <p:spPr>
          <a:xfrm>
            <a:off x="9047249" y="6620203"/>
            <a:ext cx="3663900" cy="906689"/>
          </a:xfrm>
          <a:prstGeom prst="roundRect">
            <a:avLst>
              <a:gd name="adj" fmla="val 0"/>
            </a:avLst>
          </a:prstGeom>
          <a:noFill/>
        </p:spPr>
        <p:txBody>
          <a:bodyPr wrap="square" rtlCol="0" anchor="ctr" anchorCtr="0">
            <a:noAutofit/>
          </a:bodyPr>
          <a:lstStyle/>
          <a:p>
            <a:pPr rtl="0"/>
            <a:r>
              <a:rPr lang="fr" sz="2200" dirty="0">
                <a:ea typeface="MS PGothic" pitchFamily="34" charset="-128"/>
              </a:rPr>
              <a:t>Pouvez-vous me décrire</a:t>
            </a:r>
            <a:r>
              <a:rPr lang="fr" sz="2200" dirty="0">
                <a:ea typeface="MS PGothic" pitchFamily="34" charset="-128"/>
                <a:cs typeface="MS PGothic" charset="0"/>
              </a:rPr>
              <a:t> l’impact de votre sentiment de </a:t>
            </a:r>
            <a:r>
              <a:rPr lang="fr" sz="2200" b="1" dirty="0">
                <a:ea typeface="MS PGothic" pitchFamily="34" charset="-128"/>
                <a:cs typeface="MS PGothic" charset="0"/>
              </a:rPr>
              <a:t>honte </a:t>
            </a:r>
            <a:r>
              <a:rPr lang="fr" sz="2200" dirty="0">
                <a:ea typeface="MS PGothic" pitchFamily="34" charset="-128"/>
                <a:cs typeface="MS PGothic" charset="0"/>
              </a:rPr>
              <a:t>sur votre vie quotidienne ? </a:t>
            </a:r>
          </a:p>
        </p:txBody>
      </p:sp>
      <p:grpSp>
        <p:nvGrpSpPr>
          <p:cNvPr id="115" name="Group 114">
            <a:extLst>
              <a:ext uri="{FF2B5EF4-FFF2-40B4-BE49-F238E27FC236}">
                <a16:creationId xmlns:a16="http://schemas.microsoft.com/office/drawing/2014/main" id="{3D40A214-BB3F-EC41-899E-B78E73F989C3}"/>
              </a:ext>
            </a:extLst>
          </p:cNvPr>
          <p:cNvGrpSpPr/>
          <p:nvPr>
            <p:custDataLst>
              <p:tags r:id="rId21"/>
            </p:custDataLst>
          </p:nvPr>
        </p:nvGrpSpPr>
        <p:grpSpPr>
          <a:xfrm>
            <a:off x="8471039" y="6502749"/>
            <a:ext cx="534529" cy="646948"/>
            <a:chOff x="-1166406" y="1274883"/>
            <a:chExt cx="968541" cy="1172240"/>
          </a:xfrm>
        </p:grpSpPr>
        <p:sp>
          <p:nvSpPr>
            <p:cNvPr id="116" name="Freeform 545">
              <a:extLst>
                <a:ext uri="{FF2B5EF4-FFF2-40B4-BE49-F238E27FC236}">
                  <a16:creationId xmlns:a16="http://schemas.microsoft.com/office/drawing/2014/main" id="{875857C9-4E2A-E148-BA9F-0AD185571782}"/>
                </a:ext>
              </a:extLst>
            </p:cNvPr>
            <p:cNvSpPr>
              <a:spLocks/>
            </p:cNvSpPr>
            <p:nvPr/>
          </p:nvSpPr>
          <p:spPr bwMode="auto">
            <a:xfrm>
              <a:off x="-1166406" y="1274883"/>
              <a:ext cx="968541" cy="1172240"/>
            </a:xfrm>
            <a:custGeom>
              <a:avLst/>
              <a:gdLst>
                <a:gd name="T0" fmla="*/ 1351 w 2523"/>
                <a:gd name="T1" fmla="*/ 3 h 3058"/>
                <a:gd name="T2" fmla="*/ 1526 w 2523"/>
                <a:gd name="T3" fmla="*/ 28 h 3058"/>
                <a:gd name="T4" fmla="*/ 1692 w 2523"/>
                <a:gd name="T5" fmla="*/ 76 h 3058"/>
                <a:gd name="T6" fmla="*/ 1848 w 2523"/>
                <a:gd name="T7" fmla="*/ 145 h 3058"/>
                <a:gd name="T8" fmla="*/ 1992 w 2523"/>
                <a:gd name="T9" fmla="*/ 233 h 3058"/>
                <a:gd name="T10" fmla="*/ 2122 w 2523"/>
                <a:gd name="T11" fmla="*/ 340 h 3058"/>
                <a:gd name="T12" fmla="*/ 2238 w 2523"/>
                <a:gd name="T13" fmla="*/ 463 h 3058"/>
                <a:gd name="T14" fmla="*/ 2335 w 2523"/>
                <a:gd name="T15" fmla="*/ 600 h 3058"/>
                <a:gd name="T16" fmla="*/ 2415 w 2523"/>
                <a:gd name="T17" fmla="*/ 750 h 3058"/>
                <a:gd name="T18" fmla="*/ 2473 w 2523"/>
                <a:gd name="T19" fmla="*/ 912 h 3058"/>
                <a:gd name="T20" fmla="*/ 2509 w 2523"/>
                <a:gd name="T21" fmla="*/ 1083 h 3058"/>
                <a:gd name="T22" fmla="*/ 2523 w 2523"/>
                <a:gd name="T23" fmla="*/ 1261 h 3058"/>
                <a:gd name="T24" fmla="*/ 2509 w 2523"/>
                <a:gd name="T25" fmla="*/ 1443 h 3058"/>
                <a:gd name="T26" fmla="*/ 2471 w 2523"/>
                <a:gd name="T27" fmla="*/ 1617 h 3058"/>
                <a:gd name="T28" fmla="*/ 2410 w 2523"/>
                <a:gd name="T29" fmla="*/ 1781 h 3058"/>
                <a:gd name="T30" fmla="*/ 2328 w 2523"/>
                <a:gd name="T31" fmla="*/ 1934 h 3058"/>
                <a:gd name="T32" fmla="*/ 2226 w 2523"/>
                <a:gd name="T33" fmla="*/ 2073 h 3058"/>
                <a:gd name="T34" fmla="*/ 2107 w 2523"/>
                <a:gd name="T35" fmla="*/ 2196 h 3058"/>
                <a:gd name="T36" fmla="*/ 1245 w 2523"/>
                <a:gd name="T37" fmla="*/ 2521 h 3058"/>
                <a:gd name="T38" fmla="*/ 1069 w 2523"/>
                <a:gd name="T39" fmla="*/ 2507 h 3058"/>
                <a:gd name="T40" fmla="*/ 900 w 2523"/>
                <a:gd name="T41" fmla="*/ 2468 h 3058"/>
                <a:gd name="T42" fmla="*/ 741 w 2523"/>
                <a:gd name="T43" fmla="*/ 2409 h 3058"/>
                <a:gd name="T44" fmla="*/ 592 w 2523"/>
                <a:gd name="T45" fmla="*/ 2330 h 3058"/>
                <a:gd name="T46" fmla="*/ 457 w 2523"/>
                <a:gd name="T47" fmla="*/ 2231 h 3058"/>
                <a:gd name="T48" fmla="*/ 336 w 2523"/>
                <a:gd name="T49" fmla="*/ 2117 h 3058"/>
                <a:gd name="T50" fmla="*/ 230 w 2523"/>
                <a:gd name="T51" fmla="*/ 1987 h 3058"/>
                <a:gd name="T52" fmla="*/ 143 w 2523"/>
                <a:gd name="T53" fmla="*/ 1844 h 3058"/>
                <a:gd name="T54" fmla="*/ 75 w 2523"/>
                <a:gd name="T55" fmla="*/ 1688 h 3058"/>
                <a:gd name="T56" fmla="*/ 28 w 2523"/>
                <a:gd name="T57" fmla="*/ 1523 h 3058"/>
                <a:gd name="T58" fmla="*/ 3 w 2523"/>
                <a:gd name="T59" fmla="*/ 1350 h 3058"/>
                <a:gd name="T60" fmla="*/ 3 w 2523"/>
                <a:gd name="T61" fmla="*/ 1171 h 3058"/>
                <a:gd name="T62" fmla="*/ 28 w 2523"/>
                <a:gd name="T63" fmla="*/ 996 h 3058"/>
                <a:gd name="T64" fmla="*/ 76 w 2523"/>
                <a:gd name="T65" fmla="*/ 830 h 3058"/>
                <a:gd name="T66" fmla="*/ 145 w 2523"/>
                <a:gd name="T67" fmla="*/ 674 h 3058"/>
                <a:gd name="T68" fmla="*/ 233 w 2523"/>
                <a:gd name="T69" fmla="*/ 530 h 3058"/>
                <a:gd name="T70" fmla="*/ 340 w 2523"/>
                <a:gd name="T71" fmla="*/ 400 h 3058"/>
                <a:gd name="T72" fmla="*/ 463 w 2523"/>
                <a:gd name="T73" fmla="*/ 285 h 3058"/>
                <a:gd name="T74" fmla="*/ 601 w 2523"/>
                <a:gd name="T75" fmla="*/ 187 h 3058"/>
                <a:gd name="T76" fmla="*/ 750 w 2523"/>
                <a:gd name="T77" fmla="*/ 108 h 3058"/>
                <a:gd name="T78" fmla="*/ 912 w 2523"/>
                <a:gd name="T79" fmla="*/ 49 h 3058"/>
                <a:gd name="T80" fmla="*/ 1083 w 2523"/>
                <a:gd name="T81" fmla="*/ 13 h 3058"/>
                <a:gd name="T82" fmla="*/ 1261 w 2523"/>
                <a:gd name="T83" fmla="*/ 0 h 3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23" h="3058">
                  <a:moveTo>
                    <a:pt x="1261" y="0"/>
                  </a:moveTo>
                  <a:lnTo>
                    <a:pt x="1351" y="3"/>
                  </a:lnTo>
                  <a:lnTo>
                    <a:pt x="1440" y="13"/>
                  </a:lnTo>
                  <a:lnTo>
                    <a:pt x="1526" y="28"/>
                  </a:lnTo>
                  <a:lnTo>
                    <a:pt x="1611" y="49"/>
                  </a:lnTo>
                  <a:lnTo>
                    <a:pt x="1692" y="76"/>
                  </a:lnTo>
                  <a:lnTo>
                    <a:pt x="1771" y="108"/>
                  </a:lnTo>
                  <a:lnTo>
                    <a:pt x="1848" y="145"/>
                  </a:lnTo>
                  <a:lnTo>
                    <a:pt x="1921" y="187"/>
                  </a:lnTo>
                  <a:lnTo>
                    <a:pt x="1992" y="233"/>
                  </a:lnTo>
                  <a:lnTo>
                    <a:pt x="2059" y="285"/>
                  </a:lnTo>
                  <a:lnTo>
                    <a:pt x="2122" y="340"/>
                  </a:lnTo>
                  <a:lnTo>
                    <a:pt x="2182" y="400"/>
                  </a:lnTo>
                  <a:lnTo>
                    <a:pt x="2238" y="463"/>
                  </a:lnTo>
                  <a:lnTo>
                    <a:pt x="2288" y="530"/>
                  </a:lnTo>
                  <a:lnTo>
                    <a:pt x="2335" y="600"/>
                  </a:lnTo>
                  <a:lnTo>
                    <a:pt x="2377" y="674"/>
                  </a:lnTo>
                  <a:lnTo>
                    <a:pt x="2415" y="750"/>
                  </a:lnTo>
                  <a:lnTo>
                    <a:pt x="2447" y="830"/>
                  </a:lnTo>
                  <a:lnTo>
                    <a:pt x="2473" y="912"/>
                  </a:lnTo>
                  <a:lnTo>
                    <a:pt x="2495" y="996"/>
                  </a:lnTo>
                  <a:lnTo>
                    <a:pt x="2509" y="1083"/>
                  </a:lnTo>
                  <a:lnTo>
                    <a:pt x="2519" y="1171"/>
                  </a:lnTo>
                  <a:lnTo>
                    <a:pt x="2523" y="1261"/>
                  </a:lnTo>
                  <a:lnTo>
                    <a:pt x="2518" y="1352"/>
                  </a:lnTo>
                  <a:lnTo>
                    <a:pt x="2509" y="1443"/>
                  </a:lnTo>
                  <a:lnTo>
                    <a:pt x="2494" y="1532"/>
                  </a:lnTo>
                  <a:lnTo>
                    <a:pt x="2471" y="1617"/>
                  </a:lnTo>
                  <a:lnTo>
                    <a:pt x="2444" y="1701"/>
                  </a:lnTo>
                  <a:lnTo>
                    <a:pt x="2410" y="1781"/>
                  </a:lnTo>
                  <a:lnTo>
                    <a:pt x="2371" y="1859"/>
                  </a:lnTo>
                  <a:lnTo>
                    <a:pt x="2328" y="1934"/>
                  </a:lnTo>
                  <a:lnTo>
                    <a:pt x="2279" y="2005"/>
                  </a:lnTo>
                  <a:lnTo>
                    <a:pt x="2226" y="2073"/>
                  </a:lnTo>
                  <a:lnTo>
                    <a:pt x="2168" y="2137"/>
                  </a:lnTo>
                  <a:lnTo>
                    <a:pt x="2107" y="2196"/>
                  </a:lnTo>
                  <a:lnTo>
                    <a:pt x="1245" y="3058"/>
                  </a:lnTo>
                  <a:lnTo>
                    <a:pt x="1245" y="2521"/>
                  </a:lnTo>
                  <a:lnTo>
                    <a:pt x="1156" y="2517"/>
                  </a:lnTo>
                  <a:lnTo>
                    <a:pt x="1069" y="2507"/>
                  </a:lnTo>
                  <a:lnTo>
                    <a:pt x="984" y="2490"/>
                  </a:lnTo>
                  <a:lnTo>
                    <a:pt x="900" y="2468"/>
                  </a:lnTo>
                  <a:lnTo>
                    <a:pt x="819" y="2441"/>
                  </a:lnTo>
                  <a:lnTo>
                    <a:pt x="741" y="2409"/>
                  </a:lnTo>
                  <a:lnTo>
                    <a:pt x="665" y="2372"/>
                  </a:lnTo>
                  <a:lnTo>
                    <a:pt x="592" y="2330"/>
                  </a:lnTo>
                  <a:lnTo>
                    <a:pt x="522" y="2283"/>
                  </a:lnTo>
                  <a:lnTo>
                    <a:pt x="457" y="2231"/>
                  </a:lnTo>
                  <a:lnTo>
                    <a:pt x="394" y="2176"/>
                  </a:lnTo>
                  <a:lnTo>
                    <a:pt x="336" y="2117"/>
                  </a:lnTo>
                  <a:lnTo>
                    <a:pt x="281" y="2054"/>
                  </a:lnTo>
                  <a:lnTo>
                    <a:pt x="230" y="1987"/>
                  </a:lnTo>
                  <a:lnTo>
                    <a:pt x="184" y="1917"/>
                  </a:lnTo>
                  <a:lnTo>
                    <a:pt x="143" y="1844"/>
                  </a:lnTo>
                  <a:lnTo>
                    <a:pt x="107" y="1768"/>
                  </a:lnTo>
                  <a:lnTo>
                    <a:pt x="75" y="1688"/>
                  </a:lnTo>
                  <a:lnTo>
                    <a:pt x="49" y="1607"/>
                  </a:lnTo>
                  <a:lnTo>
                    <a:pt x="28" y="1523"/>
                  </a:lnTo>
                  <a:lnTo>
                    <a:pt x="12" y="1437"/>
                  </a:lnTo>
                  <a:lnTo>
                    <a:pt x="3" y="1350"/>
                  </a:lnTo>
                  <a:lnTo>
                    <a:pt x="0" y="1261"/>
                  </a:lnTo>
                  <a:lnTo>
                    <a:pt x="3" y="1171"/>
                  </a:lnTo>
                  <a:lnTo>
                    <a:pt x="12" y="1083"/>
                  </a:lnTo>
                  <a:lnTo>
                    <a:pt x="28" y="996"/>
                  </a:lnTo>
                  <a:lnTo>
                    <a:pt x="50" y="912"/>
                  </a:lnTo>
                  <a:lnTo>
                    <a:pt x="76" y="830"/>
                  </a:lnTo>
                  <a:lnTo>
                    <a:pt x="108" y="750"/>
                  </a:lnTo>
                  <a:lnTo>
                    <a:pt x="145" y="674"/>
                  </a:lnTo>
                  <a:lnTo>
                    <a:pt x="187" y="600"/>
                  </a:lnTo>
                  <a:lnTo>
                    <a:pt x="233" y="530"/>
                  </a:lnTo>
                  <a:lnTo>
                    <a:pt x="285" y="463"/>
                  </a:lnTo>
                  <a:lnTo>
                    <a:pt x="340" y="400"/>
                  </a:lnTo>
                  <a:lnTo>
                    <a:pt x="400" y="340"/>
                  </a:lnTo>
                  <a:lnTo>
                    <a:pt x="463" y="285"/>
                  </a:lnTo>
                  <a:lnTo>
                    <a:pt x="531" y="233"/>
                  </a:lnTo>
                  <a:lnTo>
                    <a:pt x="601" y="187"/>
                  </a:lnTo>
                  <a:lnTo>
                    <a:pt x="675" y="145"/>
                  </a:lnTo>
                  <a:lnTo>
                    <a:pt x="750" y="108"/>
                  </a:lnTo>
                  <a:lnTo>
                    <a:pt x="830" y="76"/>
                  </a:lnTo>
                  <a:lnTo>
                    <a:pt x="912" y="49"/>
                  </a:lnTo>
                  <a:lnTo>
                    <a:pt x="996" y="28"/>
                  </a:lnTo>
                  <a:lnTo>
                    <a:pt x="1083" y="13"/>
                  </a:lnTo>
                  <a:lnTo>
                    <a:pt x="1171" y="3"/>
                  </a:lnTo>
                  <a:lnTo>
                    <a:pt x="1261" y="0"/>
                  </a:lnTo>
                  <a:close/>
                </a:path>
              </a:pathLst>
            </a:custGeom>
            <a:solidFill>
              <a:schemeClr val="accent2"/>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123" name="Shape 21998">
              <a:extLst>
                <a:ext uri="{FF2B5EF4-FFF2-40B4-BE49-F238E27FC236}">
                  <a16:creationId xmlns:a16="http://schemas.microsoft.com/office/drawing/2014/main" id="{878954E2-E18E-7E42-8838-C16233E09CEB}"/>
                </a:ext>
              </a:extLst>
            </p:cNvPr>
            <p:cNvSpPr/>
            <p:nvPr/>
          </p:nvSpPr>
          <p:spPr>
            <a:xfrm>
              <a:off x="-900091" y="1424785"/>
              <a:ext cx="435909" cy="660983"/>
            </a:xfrm>
            <a:custGeom>
              <a:avLst/>
              <a:gdLst/>
              <a:ahLst/>
              <a:cxnLst>
                <a:cxn ang="0">
                  <a:pos x="wd2" y="hd2"/>
                </a:cxn>
                <a:cxn ang="5400000">
                  <a:pos x="wd2" y="hd2"/>
                </a:cxn>
                <a:cxn ang="10800000">
                  <a:pos x="wd2" y="hd2"/>
                </a:cxn>
                <a:cxn ang="16200000">
                  <a:pos x="wd2" y="hd2"/>
                </a:cxn>
              </a:cxnLst>
              <a:rect l="0" t="0" r="r" b="b"/>
              <a:pathLst>
                <a:path w="21600" h="21600" extrusionOk="0">
                  <a:moveTo>
                    <a:pt x="10140" y="16815"/>
                  </a:moveTo>
                  <a:cubicBezTo>
                    <a:pt x="12128" y="16815"/>
                    <a:pt x="13766" y="17892"/>
                    <a:pt x="13766" y="19207"/>
                  </a:cubicBezTo>
                  <a:cubicBezTo>
                    <a:pt x="13766" y="20520"/>
                    <a:pt x="12128" y="21600"/>
                    <a:pt x="10140" y="21600"/>
                  </a:cubicBezTo>
                  <a:cubicBezTo>
                    <a:pt x="8145" y="21600"/>
                    <a:pt x="6507" y="20524"/>
                    <a:pt x="6507" y="19207"/>
                  </a:cubicBezTo>
                  <a:cubicBezTo>
                    <a:pt x="6507" y="17892"/>
                    <a:pt x="8145" y="16815"/>
                    <a:pt x="10140" y="16815"/>
                  </a:cubicBezTo>
                  <a:cubicBezTo>
                    <a:pt x="10140" y="16815"/>
                    <a:pt x="10140" y="16815"/>
                    <a:pt x="10140" y="16815"/>
                  </a:cubicBezTo>
                  <a:close/>
                  <a:moveTo>
                    <a:pt x="10359" y="0"/>
                  </a:moveTo>
                  <a:cubicBezTo>
                    <a:pt x="16025" y="0"/>
                    <a:pt x="21600" y="1722"/>
                    <a:pt x="21600" y="5836"/>
                  </a:cubicBezTo>
                  <a:cubicBezTo>
                    <a:pt x="21600" y="9633"/>
                    <a:pt x="15005" y="11093"/>
                    <a:pt x="13588" y="12463"/>
                  </a:cubicBezTo>
                  <a:cubicBezTo>
                    <a:pt x="12527" y="13486"/>
                    <a:pt x="12884" y="14918"/>
                    <a:pt x="9961" y="14918"/>
                  </a:cubicBezTo>
                  <a:cubicBezTo>
                    <a:pt x="8058" y="14918"/>
                    <a:pt x="7125" y="13896"/>
                    <a:pt x="7125" y="12964"/>
                  </a:cubicBezTo>
                  <a:cubicBezTo>
                    <a:pt x="7125" y="9485"/>
                    <a:pt x="14873" y="8698"/>
                    <a:pt x="14873" y="5836"/>
                  </a:cubicBezTo>
                  <a:cubicBezTo>
                    <a:pt x="14873" y="4262"/>
                    <a:pt x="13282" y="3327"/>
                    <a:pt x="10624" y="3327"/>
                  </a:cubicBezTo>
                  <a:cubicBezTo>
                    <a:pt x="4957" y="3327"/>
                    <a:pt x="7171" y="7181"/>
                    <a:pt x="2877" y="7181"/>
                  </a:cubicBezTo>
                  <a:cubicBezTo>
                    <a:pt x="1332" y="7181"/>
                    <a:pt x="0" y="6566"/>
                    <a:pt x="0" y="5399"/>
                  </a:cubicBezTo>
                  <a:cubicBezTo>
                    <a:pt x="0" y="2537"/>
                    <a:pt x="4957" y="0"/>
                    <a:pt x="10359" y="0"/>
                  </a:cubicBezTo>
                  <a:cubicBezTo>
                    <a:pt x="10359" y="0"/>
                    <a:pt x="10359" y="0"/>
                    <a:pt x="10359" y="0"/>
                  </a:cubicBezTo>
                  <a:close/>
                </a:path>
              </a:pathLst>
            </a:custGeom>
            <a:solidFill>
              <a:schemeClr val="bg1"/>
            </a:solidFill>
            <a:ln w="12700">
              <a:miter lim="400000"/>
            </a:ln>
            <a:effectLst/>
          </p:spPr>
          <p:txBody>
            <a:bodyPr lIns="14288" tIns="14288" rIns="14288" bIns="14288" rtlCol="0" anchor="ctr"/>
            <a:lstStyle/>
            <a:p>
              <a:pPr defTabSz="171450" rtl="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grpSp>
      <p:sp>
        <p:nvSpPr>
          <p:cNvPr id="150" name="Rounded Rectangle 149">
            <a:extLst>
              <a:ext uri="{FF2B5EF4-FFF2-40B4-BE49-F238E27FC236}">
                <a16:creationId xmlns:a16="http://schemas.microsoft.com/office/drawing/2014/main" id="{2FCEC322-A609-1A4E-9820-58C8B70BDCBD}"/>
              </a:ext>
            </a:extLst>
          </p:cNvPr>
          <p:cNvSpPr/>
          <p:nvPr>
            <p:custDataLst>
              <p:tags r:id="rId22"/>
            </p:custDataLst>
          </p:nvPr>
        </p:nvSpPr>
        <p:spPr>
          <a:xfrm>
            <a:off x="1244659" y="6950268"/>
            <a:ext cx="3444886" cy="584927"/>
          </a:xfrm>
          <a:prstGeom prst="roundRect">
            <a:avLst>
              <a:gd name="adj" fmla="val 0"/>
            </a:avLst>
          </a:prstGeom>
          <a:noFill/>
        </p:spPr>
        <p:txBody>
          <a:bodyPr wrap="square" rtlCol="0" anchor="ctr" anchorCtr="0">
            <a:noAutofit/>
          </a:bodyPr>
          <a:lstStyle/>
          <a:p>
            <a:pPr rtl="0"/>
            <a:r>
              <a:rPr lang="fr" sz="2200" dirty="0">
                <a:ea typeface="MS PGothic" pitchFamily="34" charset="-128"/>
                <a:cs typeface="MS PGothic" charset="0"/>
              </a:rPr>
              <a:t>Pouvez-vous m’en dire plus sur les </a:t>
            </a:r>
            <a:r>
              <a:rPr lang="fr" sz="2200" b="1" dirty="0">
                <a:ea typeface="MS PGothic" pitchFamily="34" charset="-128"/>
                <a:cs typeface="MS PGothic" charset="0"/>
              </a:rPr>
              <a:t>préjudices </a:t>
            </a:r>
            <a:r>
              <a:rPr lang="fr" sz="2200" dirty="0">
                <a:ea typeface="MS PGothic" pitchFamily="34" charset="-128"/>
                <a:cs typeface="MS PGothic" charset="0"/>
              </a:rPr>
              <a:t>que vous avez subis en raison </a:t>
            </a:r>
            <a:br>
              <a:rPr lang="en-US" sz="2200" dirty="0">
                <a:ea typeface="MS PGothic" pitchFamily="34" charset="-128"/>
                <a:cs typeface="MS PGothic" charset="0"/>
              </a:rPr>
            </a:br>
            <a:r>
              <a:rPr lang="fr" sz="2200" dirty="0">
                <a:ea typeface="MS PGothic" pitchFamily="34" charset="-128"/>
                <a:cs typeface="MS PGothic" charset="0"/>
              </a:rPr>
              <a:t>de votre/vos [orientation sexuelle, identité de genre, expression de genre, caractéristiques de sexe] ? </a:t>
            </a:r>
          </a:p>
        </p:txBody>
      </p:sp>
      <p:grpSp>
        <p:nvGrpSpPr>
          <p:cNvPr id="151" name="Group 150">
            <a:extLst>
              <a:ext uri="{FF2B5EF4-FFF2-40B4-BE49-F238E27FC236}">
                <a16:creationId xmlns:a16="http://schemas.microsoft.com/office/drawing/2014/main" id="{509E2F35-93C5-6140-8F29-6ED9601B746F}"/>
              </a:ext>
            </a:extLst>
          </p:cNvPr>
          <p:cNvGrpSpPr/>
          <p:nvPr>
            <p:custDataLst>
              <p:tags r:id="rId23"/>
            </p:custDataLst>
          </p:nvPr>
        </p:nvGrpSpPr>
        <p:grpSpPr>
          <a:xfrm>
            <a:off x="667713" y="5948109"/>
            <a:ext cx="534529" cy="646948"/>
            <a:chOff x="-1166406" y="1274883"/>
            <a:chExt cx="968541" cy="1172240"/>
          </a:xfrm>
        </p:grpSpPr>
        <p:sp>
          <p:nvSpPr>
            <p:cNvPr id="152" name="Freeform 545">
              <a:extLst>
                <a:ext uri="{FF2B5EF4-FFF2-40B4-BE49-F238E27FC236}">
                  <a16:creationId xmlns:a16="http://schemas.microsoft.com/office/drawing/2014/main" id="{D5DC2678-CD92-484C-8808-D3E79394D1B6}"/>
                </a:ext>
              </a:extLst>
            </p:cNvPr>
            <p:cNvSpPr>
              <a:spLocks/>
            </p:cNvSpPr>
            <p:nvPr/>
          </p:nvSpPr>
          <p:spPr bwMode="auto">
            <a:xfrm>
              <a:off x="-1166406" y="1274883"/>
              <a:ext cx="968541" cy="1172240"/>
            </a:xfrm>
            <a:custGeom>
              <a:avLst/>
              <a:gdLst>
                <a:gd name="T0" fmla="*/ 1351 w 2523"/>
                <a:gd name="T1" fmla="*/ 3 h 3058"/>
                <a:gd name="T2" fmla="*/ 1526 w 2523"/>
                <a:gd name="T3" fmla="*/ 28 h 3058"/>
                <a:gd name="T4" fmla="*/ 1692 w 2523"/>
                <a:gd name="T5" fmla="*/ 76 h 3058"/>
                <a:gd name="T6" fmla="*/ 1848 w 2523"/>
                <a:gd name="T7" fmla="*/ 145 h 3058"/>
                <a:gd name="T8" fmla="*/ 1992 w 2523"/>
                <a:gd name="T9" fmla="*/ 233 h 3058"/>
                <a:gd name="T10" fmla="*/ 2122 w 2523"/>
                <a:gd name="T11" fmla="*/ 340 h 3058"/>
                <a:gd name="T12" fmla="*/ 2238 w 2523"/>
                <a:gd name="T13" fmla="*/ 463 h 3058"/>
                <a:gd name="T14" fmla="*/ 2335 w 2523"/>
                <a:gd name="T15" fmla="*/ 600 h 3058"/>
                <a:gd name="T16" fmla="*/ 2415 w 2523"/>
                <a:gd name="T17" fmla="*/ 750 h 3058"/>
                <a:gd name="T18" fmla="*/ 2473 w 2523"/>
                <a:gd name="T19" fmla="*/ 912 h 3058"/>
                <a:gd name="T20" fmla="*/ 2509 w 2523"/>
                <a:gd name="T21" fmla="*/ 1083 h 3058"/>
                <a:gd name="T22" fmla="*/ 2523 w 2523"/>
                <a:gd name="T23" fmla="*/ 1261 h 3058"/>
                <a:gd name="T24" fmla="*/ 2509 w 2523"/>
                <a:gd name="T25" fmla="*/ 1443 h 3058"/>
                <a:gd name="T26" fmla="*/ 2471 w 2523"/>
                <a:gd name="T27" fmla="*/ 1617 h 3058"/>
                <a:gd name="T28" fmla="*/ 2410 w 2523"/>
                <a:gd name="T29" fmla="*/ 1781 h 3058"/>
                <a:gd name="T30" fmla="*/ 2328 w 2523"/>
                <a:gd name="T31" fmla="*/ 1934 h 3058"/>
                <a:gd name="T32" fmla="*/ 2226 w 2523"/>
                <a:gd name="T33" fmla="*/ 2073 h 3058"/>
                <a:gd name="T34" fmla="*/ 2107 w 2523"/>
                <a:gd name="T35" fmla="*/ 2196 h 3058"/>
                <a:gd name="T36" fmla="*/ 1245 w 2523"/>
                <a:gd name="T37" fmla="*/ 2521 h 3058"/>
                <a:gd name="T38" fmla="*/ 1069 w 2523"/>
                <a:gd name="T39" fmla="*/ 2507 h 3058"/>
                <a:gd name="T40" fmla="*/ 900 w 2523"/>
                <a:gd name="T41" fmla="*/ 2468 h 3058"/>
                <a:gd name="T42" fmla="*/ 741 w 2523"/>
                <a:gd name="T43" fmla="*/ 2409 h 3058"/>
                <a:gd name="T44" fmla="*/ 592 w 2523"/>
                <a:gd name="T45" fmla="*/ 2330 h 3058"/>
                <a:gd name="T46" fmla="*/ 457 w 2523"/>
                <a:gd name="T47" fmla="*/ 2231 h 3058"/>
                <a:gd name="T48" fmla="*/ 336 w 2523"/>
                <a:gd name="T49" fmla="*/ 2117 h 3058"/>
                <a:gd name="T50" fmla="*/ 230 w 2523"/>
                <a:gd name="T51" fmla="*/ 1987 h 3058"/>
                <a:gd name="T52" fmla="*/ 143 w 2523"/>
                <a:gd name="T53" fmla="*/ 1844 h 3058"/>
                <a:gd name="T54" fmla="*/ 75 w 2523"/>
                <a:gd name="T55" fmla="*/ 1688 h 3058"/>
                <a:gd name="T56" fmla="*/ 28 w 2523"/>
                <a:gd name="T57" fmla="*/ 1523 h 3058"/>
                <a:gd name="T58" fmla="*/ 3 w 2523"/>
                <a:gd name="T59" fmla="*/ 1350 h 3058"/>
                <a:gd name="T60" fmla="*/ 3 w 2523"/>
                <a:gd name="T61" fmla="*/ 1171 h 3058"/>
                <a:gd name="T62" fmla="*/ 28 w 2523"/>
                <a:gd name="T63" fmla="*/ 996 h 3058"/>
                <a:gd name="T64" fmla="*/ 76 w 2523"/>
                <a:gd name="T65" fmla="*/ 830 h 3058"/>
                <a:gd name="T66" fmla="*/ 145 w 2523"/>
                <a:gd name="T67" fmla="*/ 674 h 3058"/>
                <a:gd name="T68" fmla="*/ 233 w 2523"/>
                <a:gd name="T69" fmla="*/ 530 h 3058"/>
                <a:gd name="T70" fmla="*/ 340 w 2523"/>
                <a:gd name="T71" fmla="*/ 400 h 3058"/>
                <a:gd name="T72" fmla="*/ 463 w 2523"/>
                <a:gd name="T73" fmla="*/ 285 h 3058"/>
                <a:gd name="T74" fmla="*/ 601 w 2523"/>
                <a:gd name="T75" fmla="*/ 187 h 3058"/>
                <a:gd name="T76" fmla="*/ 750 w 2523"/>
                <a:gd name="T77" fmla="*/ 108 h 3058"/>
                <a:gd name="T78" fmla="*/ 912 w 2523"/>
                <a:gd name="T79" fmla="*/ 49 h 3058"/>
                <a:gd name="T80" fmla="*/ 1083 w 2523"/>
                <a:gd name="T81" fmla="*/ 13 h 3058"/>
                <a:gd name="T82" fmla="*/ 1261 w 2523"/>
                <a:gd name="T83" fmla="*/ 0 h 3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23" h="3058">
                  <a:moveTo>
                    <a:pt x="1261" y="0"/>
                  </a:moveTo>
                  <a:lnTo>
                    <a:pt x="1351" y="3"/>
                  </a:lnTo>
                  <a:lnTo>
                    <a:pt x="1440" y="13"/>
                  </a:lnTo>
                  <a:lnTo>
                    <a:pt x="1526" y="28"/>
                  </a:lnTo>
                  <a:lnTo>
                    <a:pt x="1611" y="49"/>
                  </a:lnTo>
                  <a:lnTo>
                    <a:pt x="1692" y="76"/>
                  </a:lnTo>
                  <a:lnTo>
                    <a:pt x="1771" y="108"/>
                  </a:lnTo>
                  <a:lnTo>
                    <a:pt x="1848" y="145"/>
                  </a:lnTo>
                  <a:lnTo>
                    <a:pt x="1921" y="187"/>
                  </a:lnTo>
                  <a:lnTo>
                    <a:pt x="1992" y="233"/>
                  </a:lnTo>
                  <a:lnTo>
                    <a:pt x="2059" y="285"/>
                  </a:lnTo>
                  <a:lnTo>
                    <a:pt x="2122" y="340"/>
                  </a:lnTo>
                  <a:lnTo>
                    <a:pt x="2182" y="400"/>
                  </a:lnTo>
                  <a:lnTo>
                    <a:pt x="2238" y="463"/>
                  </a:lnTo>
                  <a:lnTo>
                    <a:pt x="2288" y="530"/>
                  </a:lnTo>
                  <a:lnTo>
                    <a:pt x="2335" y="600"/>
                  </a:lnTo>
                  <a:lnTo>
                    <a:pt x="2377" y="674"/>
                  </a:lnTo>
                  <a:lnTo>
                    <a:pt x="2415" y="750"/>
                  </a:lnTo>
                  <a:lnTo>
                    <a:pt x="2447" y="830"/>
                  </a:lnTo>
                  <a:lnTo>
                    <a:pt x="2473" y="912"/>
                  </a:lnTo>
                  <a:lnTo>
                    <a:pt x="2495" y="996"/>
                  </a:lnTo>
                  <a:lnTo>
                    <a:pt x="2509" y="1083"/>
                  </a:lnTo>
                  <a:lnTo>
                    <a:pt x="2519" y="1171"/>
                  </a:lnTo>
                  <a:lnTo>
                    <a:pt x="2523" y="1261"/>
                  </a:lnTo>
                  <a:lnTo>
                    <a:pt x="2518" y="1352"/>
                  </a:lnTo>
                  <a:lnTo>
                    <a:pt x="2509" y="1443"/>
                  </a:lnTo>
                  <a:lnTo>
                    <a:pt x="2494" y="1532"/>
                  </a:lnTo>
                  <a:lnTo>
                    <a:pt x="2471" y="1617"/>
                  </a:lnTo>
                  <a:lnTo>
                    <a:pt x="2444" y="1701"/>
                  </a:lnTo>
                  <a:lnTo>
                    <a:pt x="2410" y="1781"/>
                  </a:lnTo>
                  <a:lnTo>
                    <a:pt x="2371" y="1859"/>
                  </a:lnTo>
                  <a:lnTo>
                    <a:pt x="2328" y="1934"/>
                  </a:lnTo>
                  <a:lnTo>
                    <a:pt x="2279" y="2005"/>
                  </a:lnTo>
                  <a:lnTo>
                    <a:pt x="2226" y="2073"/>
                  </a:lnTo>
                  <a:lnTo>
                    <a:pt x="2168" y="2137"/>
                  </a:lnTo>
                  <a:lnTo>
                    <a:pt x="2107" y="2196"/>
                  </a:lnTo>
                  <a:lnTo>
                    <a:pt x="1245" y="3058"/>
                  </a:lnTo>
                  <a:lnTo>
                    <a:pt x="1245" y="2521"/>
                  </a:lnTo>
                  <a:lnTo>
                    <a:pt x="1156" y="2517"/>
                  </a:lnTo>
                  <a:lnTo>
                    <a:pt x="1069" y="2507"/>
                  </a:lnTo>
                  <a:lnTo>
                    <a:pt x="984" y="2490"/>
                  </a:lnTo>
                  <a:lnTo>
                    <a:pt x="900" y="2468"/>
                  </a:lnTo>
                  <a:lnTo>
                    <a:pt x="819" y="2441"/>
                  </a:lnTo>
                  <a:lnTo>
                    <a:pt x="741" y="2409"/>
                  </a:lnTo>
                  <a:lnTo>
                    <a:pt x="665" y="2372"/>
                  </a:lnTo>
                  <a:lnTo>
                    <a:pt x="592" y="2330"/>
                  </a:lnTo>
                  <a:lnTo>
                    <a:pt x="522" y="2283"/>
                  </a:lnTo>
                  <a:lnTo>
                    <a:pt x="457" y="2231"/>
                  </a:lnTo>
                  <a:lnTo>
                    <a:pt x="394" y="2176"/>
                  </a:lnTo>
                  <a:lnTo>
                    <a:pt x="336" y="2117"/>
                  </a:lnTo>
                  <a:lnTo>
                    <a:pt x="281" y="2054"/>
                  </a:lnTo>
                  <a:lnTo>
                    <a:pt x="230" y="1987"/>
                  </a:lnTo>
                  <a:lnTo>
                    <a:pt x="184" y="1917"/>
                  </a:lnTo>
                  <a:lnTo>
                    <a:pt x="143" y="1844"/>
                  </a:lnTo>
                  <a:lnTo>
                    <a:pt x="107" y="1768"/>
                  </a:lnTo>
                  <a:lnTo>
                    <a:pt x="75" y="1688"/>
                  </a:lnTo>
                  <a:lnTo>
                    <a:pt x="49" y="1607"/>
                  </a:lnTo>
                  <a:lnTo>
                    <a:pt x="28" y="1523"/>
                  </a:lnTo>
                  <a:lnTo>
                    <a:pt x="12" y="1437"/>
                  </a:lnTo>
                  <a:lnTo>
                    <a:pt x="3" y="1350"/>
                  </a:lnTo>
                  <a:lnTo>
                    <a:pt x="0" y="1261"/>
                  </a:lnTo>
                  <a:lnTo>
                    <a:pt x="3" y="1171"/>
                  </a:lnTo>
                  <a:lnTo>
                    <a:pt x="12" y="1083"/>
                  </a:lnTo>
                  <a:lnTo>
                    <a:pt x="28" y="996"/>
                  </a:lnTo>
                  <a:lnTo>
                    <a:pt x="50" y="912"/>
                  </a:lnTo>
                  <a:lnTo>
                    <a:pt x="76" y="830"/>
                  </a:lnTo>
                  <a:lnTo>
                    <a:pt x="108" y="750"/>
                  </a:lnTo>
                  <a:lnTo>
                    <a:pt x="145" y="674"/>
                  </a:lnTo>
                  <a:lnTo>
                    <a:pt x="187" y="600"/>
                  </a:lnTo>
                  <a:lnTo>
                    <a:pt x="233" y="530"/>
                  </a:lnTo>
                  <a:lnTo>
                    <a:pt x="285" y="463"/>
                  </a:lnTo>
                  <a:lnTo>
                    <a:pt x="340" y="400"/>
                  </a:lnTo>
                  <a:lnTo>
                    <a:pt x="400" y="340"/>
                  </a:lnTo>
                  <a:lnTo>
                    <a:pt x="463" y="285"/>
                  </a:lnTo>
                  <a:lnTo>
                    <a:pt x="531" y="233"/>
                  </a:lnTo>
                  <a:lnTo>
                    <a:pt x="601" y="187"/>
                  </a:lnTo>
                  <a:lnTo>
                    <a:pt x="675" y="145"/>
                  </a:lnTo>
                  <a:lnTo>
                    <a:pt x="750" y="108"/>
                  </a:lnTo>
                  <a:lnTo>
                    <a:pt x="830" y="76"/>
                  </a:lnTo>
                  <a:lnTo>
                    <a:pt x="912" y="49"/>
                  </a:lnTo>
                  <a:lnTo>
                    <a:pt x="996" y="28"/>
                  </a:lnTo>
                  <a:lnTo>
                    <a:pt x="1083" y="13"/>
                  </a:lnTo>
                  <a:lnTo>
                    <a:pt x="1171" y="3"/>
                  </a:lnTo>
                  <a:lnTo>
                    <a:pt x="1261" y="0"/>
                  </a:lnTo>
                  <a:close/>
                </a:path>
              </a:pathLst>
            </a:custGeom>
            <a:solidFill>
              <a:schemeClr val="accent3"/>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153" name="Shape 21998">
              <a:extLst>
                <a:ext uri="{FF2B5EF4-FFF2-40B4-BE49-F238E27FC236}">
                  <a16:creationId xmlns:a16="http://schemas.microsoft.com/office/drawing/2014/main" id="{0672F12E-ABFD-DB4C-AF1B-B89D9452D3BD}"/>
                </a:ext>
              </a:extLst>
            </p:cNvPr>
            <p:cNvSpPr/>
            <p:nvPr/>
          </p:nvSpPr>
          <p:spPr>
            <a:xfrm>
              <a:off x="-900091" y="1424785"/>
              <a:ext cx="435909" cy="660983"/>
            </a:xfrm>
            <a:custGeom>
              <a:avLst/>
              <a:gdLst/>
              <a:ahLst/>
              <a:cxnLst>
                <a:cxn ang="0">
                  <a:pos x="wd2" y="hd2"/>
                </a:cxn>
                <a:cxn ang="5400000">
                  <a:pos x="wd2" y="hd2"/>
                </a:cxn>
                <a:cxn ang="10800000">
                  <a:pos x="wd2" y="hd2"/>
                </a:cxn>
                <a:cxn ang="16200000">
                  <a:pos x="wd2" y="hd2"/>
                </a:cxn>
              </a:cxnLst>
              <a:rect l="0" t="0" r="r" b="b"/>
              <a:pathLst>
                <a:path w="21600" h="21600" extrusionOk="0">
                  <a:moveTo>
                    <a:pt x="10140" y="16815"/>
                  </a:moveTo>
                  <a:cubicBezTo>
                    <a:pt x="12128" y="16815"/>
                    <a:pt x="13766" y="17892"/>
                    <a:pt x="13766" y="19207"/>
                  </a:cubicBezTo>
                  <a:cubicBezTo>
                    <a:pt x="13766" y="20520"/>
                    <a:pt x="12128" y="21600"/>
                    <a:pt x="10140" y="21600"/>
                  </a:cubicBezTo>
                  <a:cubicBezTo>
                    <a:pt x="8145" y="21600"/>
                    <a:pt x="6507" y="20524"/>
                    <a:pt x="6507" y="19207"/>
                  </a:cubicBezTo>
                  <a:cubicBezTo>
                    <a:pt x="6507" y="17892"/>
                    <a:pt x="8145" y="16815"/>
                    <a:pt x="10140" y="16815"/>
                  </a:cubicBezTo>
                  <a:cubicBezTo>
                    <a:pt x="10140" y="16815"/>
                    <a:pt x="10140" y="16815"/>
                    <a:pt x="10140" y="16815"/>
                  </a:cubicBezTo>
                  <a:close/>
                  <a:moveTo>
                    <a:pt x="10359" y="0"/>
                  </a:moveTo>
                  <a:cubicBezTo>
                    <a:pt x="16025" y="0"/>
                    <a:pt x="21600" y="1722"/>
                    <a:pt x="21600" y="5836"/>
                  </a:cubicBezTo>
                  <a:cubicBezTo>
                    <a:pt x="21600" y="9633"/>
                    <a:pt x="15005" y="11093"/>
                    <a:pt x="13588" y="12463"/>
                  </a:cubicBezTo>
                  <a:cubicBezTo>
                    <a:pt x="12527" y="13486"/>
                    <a:pt x="12884" y="14918"/>
                    <a:pt x="9961" y="14918"/>
                  </a:cubicBezTo>
                  <a:cubicBezTo>
                    <a:pt x="8058" y="14918"/>
                    <a:pt x="7125" y="13896"/>
                    <a:pt x="7125" y="12964"/>
                  </a:cubicBezTo>
                  <a:cubicBezTo>
                    <a:pt x="7125" y="9485"/>
                    <a:pt x="14873" y="8698"/>
                    <a:pt x="14873" y="5836"/>
                  </a:cubicBezTo>
                  <a:cubicBezTo>
                    <a:pt x="14873" y="4262"/>
                    <a:pt x="13282" y="3327"/>
                    <a:pt x="10624" y="3327"/>
                  </a:cubicBezTo>
                  <a:cubicBezTo>
                    <a:pt x="4957" y="3327"/>
                    <a:pt x="7171" y="7181"/>
                    <a:pt x="2877" y="7181"/>
                  </a:cubicBezTo>
                  <a:cubicBezTo>
                    <a:pt x="1332" y="7181"/>
                    <a:pt x="0" y="6566"/>
                    <a:pt x="0" y="5399"/>
                  </a:cubicBezTo>
                  <a:cubicBezTo>
                    <a:pt x="0" y="2537"/>
                    <a:pt x="4957" y="0"/>
                    <a:pt x="10359" y="0"/>
                  </a:cubicBezTo>
                  <a:cubicBezTo>
                    <a:pt x="10359" y="0"/>
                    <a:pt x="10359" y="0"/>
                    <a:pt x="10359" y="0"/>
                  </a:cubicBezTo>
                  <a:close/>
                </a:path>
              </a:pathLst>
            </a:custGeom>
            <a:solidFill>
              <a:schemeClr val="bg1"/>
            </a:solidFill>
            <a:ln w="12700">
              <a:miter lim="400000"/>
            </a:ln>
            <a:effectLst/>
          </p:spPr>
          <p:txBody>
            <a:bodyPr lIns="14288" tIns="14288" rIns="14288" bIns="14288" rtlCol="0" anchor="ctr"/>
            <a:lstStyle/>
            <a:p>
              <a:pPr defTabSz="171450" rtl="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grpSp>
    </p:spTree>
    <p:extLst>
      <p:ext uri="{BB962C8B-B14F-4D97-AF65-F5344CB8AC3E}">
        <p14:creationId xmlns:p14="http://schemas.microsoft.com/office/powerpoint/2010/main" val="3607569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p:cTn id="7" dur="500" fill="hold"/>
                                        <p:tgtEl>
                                          <p:spTgt spid="96"/>
                                        </p:tgtEl>
                                        <p:attrNameLst>
                                          <p:attrName>ppt_w</p:attrName>
                                        </p:attrNameLst>
                                      </p:cBhvr>
                                      <p:tavLst>
                                        <p:tav tm="0">
                                          <p:val>
                                            <p:fltVal val="0"/>
                                          </p:val>
                                        </p:tav>
                                        <p:tav tm="100000">
                                          <p:val>
                                            <p:strVal val="#ppt_w"/>
                                          </p:val>
                                        </p:tav>
                                      </p:tavLst>
                                    </p:anim>
                                    <p:anim calcmode="lin" valueType="num">
                                      <p:cBhvr>
                                        <p:cTn id="8" dur="500" fill="hold"/>
                                        <p:tgtEl>
                                          <p:spTgt spid="96"/>
                                        </p:tgtEl>
                                        <p:attrNameLst>
                                          <p:attrName>ppt_h</p:attrName>
                                        </p:attrNameLst>
                                      </p:cBhvr>
                                      <p:tavLst>
                                        <p:tav tm="0">
                                          <p:val>
                                            <p:fltVal val="0"/>
                                          </p:val>
                                        </p:tav>
                                        <p:tav tm="100000">
                                          <p:val>
                                            <p:strVal val="#ppt_h"/>
                                          </p:val>
                                        </p:tav>
                                      </p:tavLst>
                                    </p:anim>
                                    <p:animEffect transition="in" filter="fade">
                                      <p:cBhvr>
                                        <p:cTn id="9" dur="500"/>
                                        <p:tgtEl>
                                          <p:spTgt spid="9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0"/>
                                        </p:tgtEl>
                                        <p:attrNameLst>
                                          <p:attrName>style.visibility</p:attrName>
                                        </p:attrNameLst>
                                      </p:cBhvr>
                                      <p:to>
                                        <p:strVal val="visible"/>
                                      </p:to>
                                    </p:set>
                                    <p:anim calcmode="lin" valueType="num">
                                      <p:cBhvr>
                                        <p:cTn id="12" dur="500" fill="hold"/>
                                        <p:tgtEl>
                                          <p:spTgt spid="100"/>
                                        </p:tgtEl>
                                        <p:attrNameLst>
                                          <p:attrName>ppt_w</p:attrName>
                                        </p:attrNameLst>
                                      </p:cBhvr>
                                      <p:tavLst>
                                        <p:tav tm="0">
                                          <p:val>
                                            <p:fltVal val="0"/>
                                          </p:val>
                                        </p:tav>
                                        <p:tav tm="100000">
                                          <p:val>
                                            <p:strVal val="#ppt_w"/>
                                          </p:val>
                                        </p:tav>
                                      </p:tavLst>
                                    </p:anim>
                                    <p:anim calcmode="lin" valueType="num">
                                      <p:cBhvr>
                                        <p:cTn id="13" dur="500" fill="hold"/>
                                        <p:tgtEl>
                                          <p:spTgt spid="100"/>
                                        </p:tgtEl>
                                        <p:attrNameLst>
                                          <p:attrName>ppt_h</p:attrName>
                                        </p:attrNameLst>
                                      </p:cBhvr>
                                      <p:tavLst>
                                        <p:tav tm="0">
                                          <p:val>
                                            <p:fltVal val="0"/>
                                          </p:val>
                                        </p:tav>
                                        <p:tav tm="100000">
                                          <p:val>
                                            <p:strVal val="#ppt_h"/>
                                          </p:val>
                                        </p:tav>
                                      </p:tavLst>
                                    </p:anim>
                                    <p:animEffect transition="in" filter="fade">
                                      <p:cBhvr>
                                        <p:cTn id="14" dur="500"/>
                                        <p:tgtEl>
                                          <p:spTgt spid="100"/>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95"/>
                                        </p:tgtEl>
                                        <p:attrNameLst>
                                          <p:attrName>style.visibility</p:attrName>
                                        </p:attrNameLst>
                                      </p:cBhvr>
                                      <p:to>
                                        <p:strVal val="visible"/>
                                      </p:to>
                                    </p:set>
                                    <p:anim calcmode="lin" valueType="num">
                                      <p:cBhvr>
                                        <p:cTn id="18" dur="500" fill="hold"/>
                                        <p:tgtEl>
                                          <p:spTgt spid="95"/>
                                        </p:tgtEl>
                                        <p:attrNameLst>
                                          <p:attrName>ppt_w</p:attrName>
                                        </p:attrNameLst>
                                      </p:cBhvr>
                                      <p:tavLst>
                                        <p:tav tm="0">
                                          <p:val>
                                            <p:fltVal val="0"/>
                                          </p:val>
                                        </p:tav>
                                        <p:tav tm="100000">
                                          <p:val>
                                            <p:strVal val="#ppt_w"/>
                                          </p:val>
                                        </p:tav>
                                      </p:tavLst>
                                    </p:anim>
                                    <p:anim calcmode="lin" valueType="num">
                                      <p:cBhvr>
                                        <p:cTn id="19" dur="500" fill="hold"/>
                                        <p:tgtEl>
                                          <p:spTgt spid="95"/>
                                        </p:tgtEl>
                                        <p:attrNameLst>
                                          <p:attrName>ppt_h</p:attrName>
                                        </p:attrNameLst>
                                      </p:cBhvr>
                                      <p:tavLst>
                                        <p:tav tm="0">
                                          <p:val>
                                            <p:fltVal val="0"/>
                                          </p:val>
                                        </p:tav>
                                        <p:tav tm="100000">
                                          <p:val>
                                            <p:strVal val="#ppt_h"/>
                                          </p:val>
                                        </p:tav>
                                      </p:tavLst>
                                    </p:anim>
                                    <p:animEffect transition="in" filter="fade">
                                      <p:cBhvr>
                                        <p:cTn id="20" dur="500"/>
                                        <p:tgtEl>
                                          <p:spTgt spid="95"/>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01"/>
                                        </p:tgtEl>
                                        <p:attrNameLst>
                                          <p:attrName>style.visibility</p:attrName>
                                        </p:attrNameLst>
                                      </p:cBhvr>
                                      <p:to>
                                        <p:strVal val="visible"/>
                                      </p:to>
                                    </p:set>
                                    <p:anim calcmode="lin" valueType="num">
                                      <p:cBhvr>
                                        <p:cTn id="23" dur="500" fill="hold"/>
                                        <p:tgtEl>
                                          <p:spTgt spid="101"/>
                                        </p:tgtEl>
                                        <p:attrNameLst>
                                          <p:attrName>ppt_w</p:attrName>
                                        </p:attrNameLst>
                                      </p:cBhvr>
                                      <p:tavLst>
                                        <p:tav tm="0">
                                          <p:val>
                                            <p:fltVal val="0"/>
                                          </p:val>
                                        </p:tav>
                                        <p:tav tm="100000">
                                          <p:val>
                                            <p:strVal val="#ppt_w"/>
                                          </p:val>
                                        </p:tav>
                                      </p:tavLst>
                                    </p:anim>
                                    <p:anim calcmode="lin" valueType="num">
                                      <p:cBhvr>
                                        <p:cTn id="24" dur="500" fill="hold"/>
                                        <p:tgtEl>
                                          <p:spTgt spid="101"/>
                                        </p:tgtEl>
                                        <p:attrNameLst>
                                          <p:attrName>ppt_h</p:attrName>
                                        </p:attrNameLst>
                                      </p:cBhvr>
                                      <p:tavLst>
                                        <p:tav tm="0">
                                          <p:val>
                                            <p:fltVal val="0"/>
                                          </p:val>
                                        </p:tav>
                                        <p:tav tm="100000">
                                          <p:val>
                                            <p:strVal val="#ppt_h"/>
                                          </p:val>
                                        </p:tav>
                                      </p:tavLst>
                                    </p:anim>
                                    <p:animEffect transition="in" filter="fade">
                                      <p:cBhvr>
                                        <p:cTn id="25" dur="500"/>
                                        <p:tgtEl>
                                          <p:spTgt spid="101"/>
                                        </p:tgtEl>
                                      </p:cBhvr>
                                    </p:animEffect>
                                  </p:childTnLst>
                                </p:cTn>
                              </p:par>
                            </p:childTnLst>
                          </p:cTn>
                        </p:par>
                        <p:par>
                          <p:cTn id="26" fill="hold">
                            <p:stCondLst>
                              <p:cond delay="1000"/>
                            </p:stCondLst>
                            <p:childTnLst>
                              <p:par>
                                <p:cTn id="27" presetID="53" presetClass="entr" presetSubtype="16" fill="hold" grpId="0" nodeType="afterEffect">
                                  <p:stCondLst>
                                    <p:cond delay="0"/>
                                  </p:stCondLst>
                                  <p:childTnLst>
                                    <p:set>
                                      <p:cBhvr>
                                        <p:cTn id="28" dur="1" fill="hold">
                                          <p:stCondLst>
                                            <p:cond delay="0"/>
                                          </p:stCondLst>
                                        </p:cTn>
                                        <p:tgtEl>
                                          <p:spTgt spid="98"/>
                                        </p:tgtEl>
                                        <p:attrNameLst>
                                          <p:attrName>style.visibility</p:attrName>
                                        </p:attrNameLst>
                                      </p:cBhvr>
                                      <p:to>
                                        <p:strVal val="visible"/>
                                      </p:to>
                                    </p:set>
                                    <p:anim calcmode="lin" valueType="num">
                                      <p:cBhvr>
                                        <p:cTn id="29" dur="500" fill="hold"/>
                                        <p:tgtEl>
                                          <p:spTgt spid="98"/>
                                        </p:tgtEl>
                                        <p:attrNameLst>
                                          <p:attrName>ppt_w</p:attrName>
                                        </p:attrNameLst>
                                      </p:cBhvr>
                                      <p:tavLst>
                                        <p:tav tm="0">
                                          <p:val>
                                            <p:fltVal val="0"/>
                                          </p:val>
                                        </p:tav>
                                        <p:tav tm="100000">
                                          <p:val>
                                            <p:strVal val="#ppt_w"/>
                                          </p:val>
                                        </p:tav>
                                      </p:tavLst>
                                    </p:anim>
                                    <p:anim calcmode="lin" valueType="num">
                                      <p:cBhvr>
                                        <p:cTn id="30" dur="500" fill="hold"/>
                                        <p:tgtEl>
                                          <p:spTgt spid="98"/>
                                        </p:tgtEl>
                                        <p:attrNameLst>
                                          <p:attrName>ppt_h</p:attrName>
                                        </p:attrNameLst>
                                      </p:cBhvr>
                                      <p:tavLst>
                                        <p:tav tm="0">
                                          <p:val>
                                            <p:fltVal val="0"/>
                                          </p:val>
                                        </p:tav>
                                        <p:tav tm="100000">
                                          <p:val>
                                            <p:strVal val="#ppt_h"/>
                                          </p:val>
                                        </p:tav>
                                      </p:tavLst>
                                    </p:anim>
                                    <p:animEffect transition="in" filter="fade">
                                      <p:cBhvr>
                                        <p:cTn id="31" dur="500"/>
                                        <p:tgtEl>
                                          <p:spTgt spid="9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04"/>
                                        </p:tgtEl>
                                        <p:attrNameLst>
                                          <p:attrName>style.visibility</p:attrName>
                                        </p:attrNameLst>
                                      </p:cBhvr>
                                      <p:to>
                                        <p:strVal val="visible"/>
                                      </p:to>
                                    </p:set>
                                    <p:anim calcmode="lin" valueType="num">
                                      <p:cBhvr>
                                        <p:cTn id="34" dur="500" fill="hold"/>
                                        <p:tgtEl>
                                          <p:spTgt spid="104"/>
                                        </p:tgtEl>
                                        <p:attrNameLst>
                                          <p:attrName>ppt_w</p:attrName>
                                        </p:attrNameLst>
                                      </p:cBhvr>
                                      <p:tavLst>
                                        <p:tav tm="0">
                                          <p:val>
                                            <p:fltVal val="0"/>
                                          </p:val>
                                        </p:tav>
                                        <p:tav tm="100000">
                                          <p:val>
                                            <p:strVal val="#ppt_w"/>
                                          </p:val>
                                        </p:tav>
                                      </p:tavLst>
                                    </p:anim>
                                    <p:anim calcmode="lin" valueType="num">
                                      <p:cBhvr>
                                        <p:cTn id="35" dur="500" fill="hold"/>
                                        <p:tgtEl>
                                          <p:spTgt spid="104"/>
                                        </p:tgtEl>
                                        <p:attrNameLst>
                                          <p:attrName>ppt_h</p:attrName>
                                        </p:attrNameLst>
                                      </p:cBhvr>
                                      <p:tavLst>
                                        <p:tav tm="0">
                                          <p:val>
                                            <p:fltVal val="0"/>
                                          </p:val>
                                        </p:tav>
                                        <p:tav tm="100000">
                                          <p:val>
                                            <p:strVal val="#ppt_h"/>
                                          </p:val>
                                        </p:tav>
                                      </p:tavLst>
                                    </p:anim>
                                    <p:animEffect transition="in" filter="fade">
                                      <p:cBhvr>
                                        <p:cTn id="36" dur="500"/>
                                        <p:tgtEl>
                                          <p:spTgt spid="104"/>
                                        </p:tgtEl>
                                      </p:cBhvr>
                                    </p:animEffect>
                                  </p:childTnLst>
                                </p:cTn>
                              </p:par>
                            </p:childTnLst>
                          </p:cTn>
                        </p:par>
                        <p:par>
                          <p:cTn id="37" fill="hold">
                            <p:stCondLst>
                              <p:cond delay="1500"/>
                            </p:stCondLst>
                            <p:childTnLst>
                              <p:par>
                                <p:cTn id="38" presetID="53" presetClass="entr" presetSubtype="16" fill="hold" grpId="0" nodeType="afterEffect">
                                  <p:stCondLst>
                                    <p:cond delay="0"/>
                                  </p:stCondLst>
                                  <p:childTnLst>
                                    <p:set>
                                      <p:cBhvr>
                                        <p:cTn id="39" dur="1" fill="hold">
                                          <p:stCondLst>
                                            <p:cond delay="0"/>
                                          </p:stCondLst>
                                        </p:cTn>
                                        <p:tgtEl>
                                          <p:spTgt spid="97"/>
                                        </p:tgtEl>
                                        <p:attrNameLst>
                                          <p:attrName>style.visibility</p:attrName>
                                        </p:attrNameLst>
                                      </p:cBhvr>
                                      <p:to>
                                        <p:strVal val="visible"/>
                                      </p:to>
                                    </p:set>
                                    <p:anim calcmode="lin" valueType="num">
                                      <p:cBhvr>
                                        <p:cTn id="40" dur="500" fill="hold"/>
                                        <p:tgtEl>
                                          <p:spTgt spid="97"/>
                                        </p:tgtEl>
                                        <p:attrNameLst>
                                          <p:attrName>ppt_w</p:attrName>
                                        </p:attrNameLst>
                                      </p:cBhvr>
                                      <p:tavLst>
                                        <p:tav tm="0">
                                          <p:val>
                                            <p:fltVal val="0"/>
                                          </p:val>
                                        </p:tav>
                                        <p:tav tm="100000">
                                          <p:val>
                                            <p:strVal val="#ppt_w"/>
                                          </p:val>
                                        </p:tav>
                                      </p:tavLst>
                                    </p:anim>
                                    <p:anim calcmode="lin" valueType="num">
                                      <p:cBhvr>
                                        <p:cTn id="41" dur="500" fill="hold"/>
                                        <p:tgtEl>
                                          <p:spTgt spid="97"/>
                                        </p:tgtEl>
                                        <p:attrNameLst>
                                          <p:attrName>ppt_h</p:attrName>
                                        </p:attrNameLst>
                                      </p:cBhvr>
                                      <p:tavLst>
                                        <p:tav tm="0">
                                          <p:val>
                                            <p:fltVal val="0"/>
                                          </p:val>
                                        </p:tav>
                                        <p:tav tm="100000">
                                          <p:val>
                                            <p:strVal val="#ppt_h"/>
                                          </p:val>
                                        </p:tav>
                                      </p:tavLst>
                                    </p:anim>
                                    <p:animEffect transition="in" filter="fade">
                                      <p:cBhvr>
                                        <p:cTn id="42" dur="500"/>
                                        <p:tgtEl>
                                          <p:spTgt spid="97"/>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09"/>
                                        </p:tgtEl>
                                        <p:attrNameLst>
                                          <p:attrName>style.visibility</p:attrName>
                                        </p:attrNameLst>
                                      </p:cBhvr>
                                      <p:to>
                                        <p:strVal val="visible"/>
                                      </p:to>
                                    </p:set>
                                    <p:anim calcmode="lin" valueType="num">
                                      <p:cBhvr>
                                        <p:cTn id="45" dur="500" fill="hold"/>
                                        <p:tgtEl>
                                          <p:spTgt spid="109"/>
                                        </p:tgtEl>
                                        <p:attrNameLst>
                                          <p:attrName>ppt_w</p:attrName>
                                        </p:attrNameLst>
                                      </p:cBhvr>
                                      <p:tavLst>
                                        <p:tav tm="0">
                                          <p:val>
                                            <p:fltVal val="0"/>
                                          </p:val>
                                        </p:tav>
                                        <p:tav tm="100000">
                                          <p:val>
                                            <p:strVal val="#ppt_w"/>
                                          </p:val>
                                        </p:tav>
                                      </p:tavLst>
                                    </p:anim>
                                    <p:anim calcmode="lin" valueType="num">
                                      <p:cBhvr>
                                        <p:cTn id="46" dur="500" fill="hold"/>
                                        <p:tgtEl>
                                          <p:spTgt spid="109"/>
                                        </p:tgtEl>
                                        <p:attrNameLst>
                                          <p:attrName>ppt_h</p:attrName>
                                        </p:attrNameLst>
                                      </p:cBhvr>
                                      <p:tavLst>
                                        <p:tav tm="0">
                                          <p:val>
                                            <p:fltVal val="0"/>
                                          </p:val>
                                        </p:tav>
                                        <p:tav tm="100000">
                                          <p:val>
                                            <p:strVal val="#ppt_h"/>
                                          </p:val>
                                        </p:tav>
                                      </p:tavLst>
                                    </p:anim>
                                    <p:animEffect transition="in" filter="fade">
                                      <p:cBhvr>
                                        <p:cTn id="47" dur="500"/>
                                        <p:tgtEl>
                                          <p:spTgt spid="10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1"/>
                                        </p:tgtEl>
                                        <p:attrNameLst>
                                          <p:attrName>style.visibility</p:attrName>
                                        </p:attrNameLst>
                                      </p:cBhvr>
                                      <p:to>
                                        <p:strVal val="visible"/>
                                      </p:to>
                                    </p:set>
                                    <p:animEffect transition="in" filter="fade">
                                      <p:cBhvr>
                                        <p:cTn id="55" dur="500"/>
                                        <p:tgtEl>
                                          <p:spTgt spid="6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11"/>
                                        </p:tgtEl>
                                        <p:attrNameLst>
                                          <p:attrName>style.visibility</p:attrName>
                                        </p:attrNameLst>
                                      </p:cBhvr>
                                      <p:to>
                                        <p:strVal val="visible"/>
                                      </p:to>
                                    </p:set>
                                    <p:animEffect transition="in" filter="fade">
                                      <p:cBhvr>
                                        <p:cTn id="60" dur="500"/>
                                        <p:tgtEl>
                                          <p:spTgt spid="11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10"/>
                                        </p:tgtEl>
                                        <p:attrNameLst>
                                          <p:attrName>style.visibility</p:attrName>
                                        </p:attrNameLst>
                                      </p:cBhvr>
                                      <p:to>
                                        <p:strVal val="visible"/>
                                      </p:to>
                                    </p:set>
                                    <p:animEffect transition="in" filter="fade">
                                      <p:cBhvr>
                                        <p:cTn id="63" dur="500"/>
                                        <p:tgtEl>
                                          <p:spTgt spid="11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15"/>
                                        </p:tgtEl>
                                        <p:attrNameLst>
                                          <p:attrName>style.visibility</p:attrName>
                                        </p:attrNameLst>
                                      </p:cBhvr>
                                      <p:to>
                                        <p:strVal val="visible"/>
                                      </p:to>
                                    </p:set>
                                    <p:animEffect transition="in" filter="fade">
                                      <p:cBhvr>
                                        <p:cTn id="68" dur="500"/>
                                        <p:tgtEl>
                                          <p:spTgt spid="115"/>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14"/>
                                        </p:tgtEl>
                                        <p:attrNameLst>
                                          <p:attrName>style.visibility</p:attrName>
                                        </p:attrNameLst>
                                      </p:cBhvr>
                                      <p:to>
                                        <p:strVal val="visible"/>
                                      </p:to>
                                    </p:set>
                                    <p:animEffect transition="in" filter="fade">
                                      <p:cBhvr>
                                        <p:cTn id="71" dur="500"/>
                                        <p:tgtEl>
                                          <p:spTgt spid="11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51"/>
                                        </p:tgtEl>
                                        <p:attrNameLst>
                                          <p:attrName>style.visibility</p:attrName>
                                        </p:attrNameLst>
                                      </p:cBhvr>
                                      <p:to>
                                        <p:strVal val="visible"/>
                                      </p:to>
                                    </p:set>
                                    <p:animEffect transition="in" filter="fade">
                                      <p:cBhvr>
                                        <p:cTn id="76" dur="500"/>
                                        <p:tgtEl>
                                          <p:spTgt spid="151"/>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50"/>
                                        </p:tgtEl>
                                        <p:attrNameLst>
                                          <p:attrName>style.visibility</p:attrName>
                                        </p:attrNameLst>
                                      </p:cBhvr>
                                      <p:to>
                                        <p:strVal val="visible"/>
                                      </p:to>
                                    </p:set>
                                    <p:animEffect transition="in" filter="fade">
                                      <p:cBhvr>
                                        <p:cTn id="79"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95" grpId="0" animBg="1"/>
      <p:bldP spid="96" grpId="0" animBg="1"/>
      <p:bldP spid="97" grpId="0" animBg="1"/>
      <p:bldP spid="98" grpId="0" animBg="1"/>
      <p:bldP spid="100" grpId="0"/>
      <p:bldP spid="101" grpId="0"/>
      <p:bldP spid="104" grpId="0"/>
      <p:bldP spid="109" grpId="0"/>
      <p:bldP spid="110" grpId="0"/>
      <p:bldP spid="114" grpId="0"/>
      <p:bldP spid="15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custDataLst>
              <p:tags r:id="rId1"/>
            </p:custDataLst>
          </p:nvPr>
        </p:nvSpPr>
        <p:spPr>
          <a:xfrm>
            <a:off x="596900" y="322247"/>
            <a:ext cx="12558713" cy="854455"/>
          </a:xfrm>
        </p:spPr>
        <p:txBody>
          <a:bodyPr rtlCol="0">
            <a:normAutofit/>
          </a:bodyPr>
          <a:lstStyle/>
          <a:p>
            <a:pPr lvl="0" algn="l" rtl="0"/>
            <a:r>
              <a:rPr lang="fr" sz="4000"/>
              <a:t>CONCLURE</a:t>
            </a:r>
          </a:p>
        </p:txBody>
      </p:sp>
      <p:grpSp>
        <p:nvGrpSpPr>
          <p:cNvPr id="66" name="Group 65">
            <a:extLst>
              <a:ext uri="{FF2B5EF4-FFF2-40B4-BE49-F238E27FC236}">
                <a16:creationId xmlns:a16="http://schemas.microsoft.com/office/drawing/2014/main" id="{0F28F978-9E0A-2F4D-B0FC-FD60CF4FF0D2}"/>
              </a:ext>
            </a:extLst>
          </p:cNvPr>
          <p:cNvGrpSpPr/>
          <p:nvPr>
            <p:custDataLst>
              <p:tags r:id="rId2"/>
            </p:custDataLst>
          </p:nvPr>
        </p:nvGrpSpPr>
        <p:grpSpPr>
          <a:xfrm>
            <a:off x="663643" y="1176091"/>
            <a:ext cx="1557043" cy="988197"/>
            <a:chOff x="663643" y="1568537"/>
            <a:chExt cx="2877844" cy="1826460"/>
          </a:xfrm>
        </p:grpSpPr>
        <p:sp>
          <p:nvSpPr>
            <p:cNvPr id="67" name="Notched Right Arrow 66">
              <a:extLst>
                <a:ext uri="{FF2B5EF4-FFF2-40B4-BE49-F238E27FC236}">
                  <a16:creationId xmlns:a16="http://schemas.microsoft.com/office/drawing/2014/main" id="{072C5D99-C168-9043-8BA8-0DD93540EA11}"/>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00"/>
            </a:p>
          </p:txBody>
        </p:sp>
        <p:grpSp>
          <p:nvGrpSpPr>
            <p:cNvPr id="68" name="Group 552">
              <a:extLst>
                <a:ext uri="{FF2B5EF4-FFF2-40B4-BE49-F238E27FC236}">
                  <a16:creationId xmlns:a16="http://schemas.microsoft.com/office/drawing/2014/main" id="{9C515374-4348-1A4A-9278-F66471D83DEC}"/>
                </a:ext>
              </a:extLst>
            </p:cNvPr>
            <p:cNvGrpSpPr/>
            <p:nvPr/>
          </p:nvGrpSpPr>
          <p:grpSpPr>
            <a:xfrm>
              <a:off x="1549197" y="1702393"/>
              <a:ext cx="1003522" cy="729835"/>
              <a:chOff x="6238876" y="2390775"/>
              <a:chExt cx="576262" cy="419101"/>
            </a:xfrm>
            <a:solidFill>
              <a:schemeClr val="bg1"/>
            </a:solidFill>
          </p:grpSpPr>
          <p:sp>
            <p:nvSpPr>
              <p:cNvPr id="70" name="Rectangle 89">
                <a:extLst>
                  <a:ext uri="{FF2B5EF4-FFF2-40B4-BE49-F238E27FC236}">
                    <a16:creationId xmlns:a16="http://schemas.microsoft.com/office/drawing/2014/main" id="{7350BE68-51C8-BE40-B130-1FF3C01B9765}"/>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71" name="Rectangle 90">
                <a:extLst>
                  <a:ext uri="{FF2B5EF4-FFF2-40B4-BE49-F238E27FC236}">
                    <a16:creationId xmlns:a16="http://schemas.microsoft.com/office/drawing/2014/main" id="{E05C5EBB-5A51-4246-9508-26B6726E266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72" name="Freeform 91">
                <a:extLst>
                  <a:ext uri="{FF2B5EF4-FFF2-40B4-BE49-F238E27FC236}">
                    <a16:creationId xmlns:a16="http://schemas.microsoft.com/office/drawing/2014/main" id="{D07892AE-CE43-AE40-BA71-874A2BDF2D8F}"/>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73" name="Freeform 92">
                <a:extLst>
                  <a:ext uri="{FF2B5EF4-FFF2-40B4-BE49-F238E27FC236}">
                    <a16:creationId xmlns:a16="http://schemas.microsoft.com/office/drawing/2014/main" id="{2A834C9A-29D4-CA48-98D8-26F04B91A6EA}"/>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74" name="Freeform 93">
                <a:extLst>
                  <a:ext uri="{FF2B5EF4-FFF2-40B4-BE49-F238E27FC236}">
                    <a16:creationId xmlns:a16="http://schemas.microsoft.com/office/drawing/2014/main" id="{7DDA4D5C-6927-F346-87F7-9133CE9DB135}"/>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75" name="Rectangle 94">
                <a:extLst>
                  <a:ext uri="{FF2B5EF4-FFF2-40B4-BE49-F238E27FC236}">
                    <a16:creationId xmlns:a16="http://schemas.microsoft.com/office/drawing/2014/main" id="{51B0D009-1BA9-C64E-A94F-A0194A5CAF40}"/>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76" name="Freeform 95">
                <a:extLst>
                  <a:ext uri="{FF2B5EF4-FFF2-40B4-BE49-F238E27FC236}">
                    <a16:creationId xmlns:a16="http://schemas.microsoft.com/office/drawing/2014/main" id="{F5E01493-3025-9646-A3B6-8749549F9C56}"/>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77" name="Freeform 96">
                <a:extLst>
                  <a:ext uri="{FF2B5EF4-FFF2-40B4-BE49-F238E27FC236}">
                    <a16:creationId xmlns:a16="http://schemas.microsoft.com/office/drawing/2014/main" id="{FEAAB6AC-45E9-D541-B959-943D4F5CD7DE}"/>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78" name="Rectangle 97">
                <a:extLst>
                  <a:ext uri="{FF2B5EF4-FFF2-40B4-BE49-F238E27FC236}">
                    <a16:creationId xmlns:a16="http://schemas.microsoft.com/office/drawing/2014/main" id="{5C44B5D5-6B8B-864E-8F15-28438618D47B}"/>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79" name="Freeform 98">
                <a:extLst>
                  <a:ext uri="{FF2B5EF4-FFF2-40B4-BE49-F238E27FC236}">
                    <a16:creationId xmlns:a16="http://schemas.microsoft.com/office/drawing/2014/main" id="{C8B532F3-CC17-2143-BA57-2E701F070949}"/>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80" name="Freeform 99">
                <a:extLst>
                  <a:ext uri="{FF2B5EF4-FFF2-40B4-BE49-F238E27FC236}">
                    <a16:creationId xmlns:a16="http://schemas.microsoft.com/office/drawing/2014/main" id="{67EABA33-31C3-0D4F-8EE5-1EDD341380E8}"/>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81" name="Freeform 100">
                <a:extLst>
                  <a:ext uri="{FF2B5EF4-FFF2-40B4-BE49-F238E27FC236}">
                    <a16:creationId xmlns:a16="http://schemas.microsoft.com/office/drawing/2014/main" id="{DE095970-0AD9-F445-A3F7-7CBCC33276D5}"/>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82" name="Freeform 101">
                <a:extLst>
                  <a:ext uri="{FF2B5EF4-FFF2-40B4-BE49-F238E27FC236}">
                    <a16:creationId xmlns:a16="http://schemas.microsoft.com/office/drawing/2014/main" id="{D0CE6DCC-E9DE-DC42-AA2C-2D999D590922}"/>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83" name="Freeform 102">
                <a:extLst>
                  <a:ext uri="{FF2B5EF4-FFF2-40B4-BE49-F238E27FC236}">
                    <a16:creationId xmlns:a16="http://schemas.microsoft.com/office/drawing/2014/main" id="{41D8AF75-ABD1-5340-A55B-FDE68029EB9B}"/>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84" name="Freeform 103">
                <a:extLst>
                  <a:ext uri="{FF2B5EF4-FFF2-40B4-BE49-F238E27FC236}">
                    <a16:creationId xmlns:a16="http://schemas.microsoft.com/office/drawing/2014/main" id="{4A12CC67-23BA-1044-86CD-21C09B81DB1D}"/>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85" name="Freeform 104">
                <a:extLst>
                  <a:ext uri="{FF2B5EF4-FFF2-40B4-BE49-F238E27FC236}">
                    <a16:creationId xmlns:a16="http://schemas.microsoft.com/office/drawing/2014/main" id="{05398F4D-F4DD-234F-9D5F-7AB915249139}"/>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2000"/>
              </a:p>
            </p:txBody>
          </p:sp>
          <p:sp>
            <p:nvSpPr>
              <p:cNvPr id="86" name="Freeform 105">
                <a:extLst>
                  <a:ext uri="{FF2B5EF4-FFF2-40B4-BE49-F238E27FC236}">
                    <a16:creationId xmlns:a16="http://schemas.microsoft.com/office/drawing/2014/main" id="{986B4383-2D23-674F-B31A-3F307FA2FEA3}"/>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sz="2000"/>
              </a:p>
            </p:txBody>
          </p:sp>
        </p:grpSp>
        <p:sp>
          <p:nvSpPr>
            <p:cNvPr id="69" name="Oval 68">
              <a:extLst>
                <a:ext uri="{FF2B5EF4-FFF2-40B4-BE49-F238E27FC236}">
                  <a16:creationId xmlns:a16="http://schemas.microsoft.com/office/drawing/2014/main" id="{873AD25D-62B6-7347-93FA-791A833F0053}"/>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800" b="1"/>
                <a:t>01</a:t>
              </a:r>
              <a:endParaRPr lang="en-US" sz="2000" b="1" dirty="0"/>
            </a:p>
          </p:txBody>
        </p:sp>
      </p:grpSp>
      <p:grpSp>
        <p:nvGrpSpPr>
          <p:cNvPr id="44" name="Group 43">
            <a:extLst>
              <a:ext uri="{FF2B5EF4-FFF2-40B4-BE49-F238E27FC236}">
                <a16:creationId xmlns:a16="http://schemas.microsoft.com/office/drawing/2014/main" id="{61608655-670D-7A41-813C-2876969C9A29}"/>
              </a:ext>
            </a:extLst>
          </p:cNvPr>
          <p:cNvGrpSpPr/>
          <p:nvPr>
            <p:custDataLst>
              <p:tags r:id="rId3"/>
            </p:custDataLst>
          </p:nvPr>
        </p:nvGrpSpPr>
        <p:grpSpPr>
          <a:xfrm>
            <a:off x="3086760" y="1171630"/>
            <a:ext cx="1542891" cy="975150"/>
            <a:chOff x="2545374" y="3461879"/>
            <a:chExt cx="2877844" cy="1818879"/>
          </a:xfrm>
        </p:grpSpPr>
        <p:sp>
          <p:nvSpPr>
            <p:cNvPr id="46" name="Notched Right Arrow 45">
              <a:extLst>
                <a:ext uri="{FF2B5EF4-FFF2-40B4-BE49-F238E27FC236}">
                  <a16:creationId xmlns:a16="http://schemas.microsoft.com/office/drawing/2014/main" id="{78479614-5995-0F4A-9321-279C4D2F868F}"/>
                </a:ext>
              </a:extLst>
            </p:cNvPr>
            <p:cNvSpPr/>
            <p:nvPr/>
          </p:nvSpPr>
          <p:spPr bwMode="auto">
            <a:xfrm>
              <a:off x="2545374" y="3461879"/>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00"/>
            </a:p>
          </p:txBody>
        </p:sp>
        <p:sp>
          <p:nvSpPr>
            <p:cNvPr id="52" name="Freeform 217">
              <a:extLst>
                <a:ext uri="{FF2B5EF4-FFF2-40B4-BE49-F238E27FC236}">
                  <a16:creationId xmlns:a16="http://schemas.microsoft.com/office/drawing/2014/main" id="{E467B13F-1038-5B49-9D6B-25C41BB3923A}"/>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2000">
                <a:solidFill>
                  <a:schemeClr val="tx1">
                    <a:lumMod val="90000"/>
                    <a:lumOff val="10000"/>
                  </a:schemeClr>
                </a:solidFill>
              </a:endParaRPr>
            </a:p>
          </p:txBody>
        </p:sp>
        <p:sp>
          <p:nvSpPr>
            <p:cNvPr id="53" name="Freeform 218">
              <a:extLst>
                <a:ext uri="{FF2B5EF4-FFF2-40B4-BE49-F238E27FC236}">
                  <a16:creationId xmlns:a16="http://schemas.microsoft.com/office/drawing/2014/main" id="{E2333BCF-6593-F14A-9DD5-88C0B345F595}"/>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2000" dirty="0">
                <a:solidFill>
                  <a:schemeClr val="tx1">
                    <a:lumMod val="90000"/>
                    <a:lumOff val="10000"/>
                  </a:schemeClr>
                </a:solidFill>
              </a:endParaRPr>
            </a:p>
          </p:txBody>
        </p:sp>
        <p:sp>
          <p:nvSpPr>
            <p:cNvPr id="56" name="Oval 55">
              <a:extLst>
                <a:ext uri="{FF2B5EF4-FFF2-40B4-BE49-F238E27FC236}">
                  <a16:creationId xmlns:a16="http://schemas.microsoft.com/office/drawing/2014/main" id="{141733B9-3499-EB40-870B-18EC11C982C3}"/>
                </a:ext>
              </a:extLst>
            </p:cNvPr>
            <p:cNvSpPr/>
            <p:nvPr/>
          </p:nvSpPr>
          <p:spPr>
            <a:xfrm>
              <a:off x="3565632" y="4468536"/>
              <a:ext cx="812221" cy="812222"/>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800" b="1"/>
                <a:t>02</a:t>
              </a:r>
            </a:p>
          </p:txBody>
        </p:sp>
      </p:grpSp>
      <p:cxnSp>
        <p:nvCxnSpPr>
          <p:cNvPr id="126" name="Straight Connector 125">
            <a:extLst>
              <a:ext uri="{FF2B5EF4-FFF2-40B4-BE49-F238E27FC236}">
                <a16:creationId xmlns:a16="http://schemas.microsoft.com/office/drawing/2014/main" id="{D370D73F-8ED2-0349-811F-0AF31EE35428}"/>
              </a:ext>
            </a:extLst>
          </p:cNvPr>
          <p:cNvCxnSpPr>
            <a:cxnSpLocks/>
          </p:cNvCxnSpPr>
          <p:nvPr>
            <p:custDataLst>
              <p:tags r:id="rId4"/>
            </p:custDataLst>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102" name="Group 101">
            <a:extLst>
              <a:ext uri="{FF2B5EF4-FFF2-40B4-BE49-F238E27FC236}">
                <a16:creationId xmlns:a16="http://schemas.microsoft.com/office/drawing/2014/main" id="{53E4FE03-15F2-A343-9C8A-8F8916C41B3F}"/>
              </a:ext>
            </a:extLst>
          </p:cNvPr>
          <p:cNvGrpSpPr/>
          <p:nvPr>
            <p:custDataLst>
              <p:tags r:id="rId5"/>
            </p:custDataLst>
          </p:nvPr>
        </p:nvGrpSpPr>
        <p:grpSpPr>
          <a:xfrm>
            <a:off x="5716551" y="1162143"/>
            <a:ext cx="1555360" cy="970072"/>
            <a:chOff x="5059976" y="3461879"/>
            <a:chExt cx="2877844" cy="1794899"/>
          </a:xfrm>
        </p:grpSpPr>
        <p:sp>
          <p:nvSpPr>
            <p:cNvPr id="103" name="Notched Right Arrow 102">
              <a:extLst>
                <a:ext uri="{FF2B5EF4-FFF2-40B4-BE49-F238E27FC236}">
                  <a16:creationId xmlns:a16="http://schemas.microsoft.com/office/drawing/2014/main" id="{992F2638-1B00-3943-BABC-5EFE6026970D}"/>
                </a:ext>
              </a:extLst>
            </p:cNvPr>
            <p:cNvSpPr/>
            <p:nvPr/>
          </p:nvSpPr>
          <p:spPr bwMode="auto">
            <a:xfrm>
              <a:off x="5059976" y="3461879"/>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00"/>
            </a:p>
          </p:txBody>
        </p:sp>
        <p:grpSp>
          <p:nvGrpSpPr>
            <p:cNvPr id="105" name="Group 104">
              <a:extLst>
                <a:ext uri="{FF2B5EF4-FFF2-40B4-BE49-F238E27FC236}">
                  <a16:creationId xmlns:a16="http://schemas.microsoft.com/office/drawing/2014/main" id="{68A126E0-FCB0-9648-AB70-A164D828981C}"/>
                </a:ext>
              </a:extLst>
            </p:cNvPr>
            <p:cNvGrpSpPr/>
            <p:nvPr/>
          </p:nvGrpSpPr>
          <p:grpSpPr>
            <a:xfrm>
              <a:off x="6277158" y="3667181"/>
              <a:ext cx="220868" cy="263136"/>
              <a:chOff x="4414050" y="5943186"/>
              <a:chExt cx="483298" cy="575789"/>
            </a:xfrm>
            <a:solidFill>
              <a:schemeClr val="bg1"/>
            </a:solidFill>
          </p:grpSpPr>
          <p:sp>
            <p:nvSpPr>
              <p:cNvPr id="108" name="Freeform 871">
                <a:extLst>
                  <a:ext uri="{FF2B5EF4-FFF2-40B4-BE49-F238E27FC236}">
                    <a16:creationId xmlns:a16="http://schemas.microsoft.com/office/drawing/2014/main" id="{33DB7B64-498C-204B-9D42-4E6D6F24435F}"/>
                  </a:ext>
                </a:extLst>
              </p:cNvPr>
              <p:cNvSpPr>
                <a:spLocks/>
              </p:cNvSpPr>
              <p:nvPr/>
            </p:nvSpPr>
            <p:spPr bwMode="auto">
              <a:xfrm>
                <a:off x="4525430" y="5943186"/>
                <a:ext cx="260538" cy="261189"/>
              </a:xfrm>
              <a:custGeom>
                <a:avLst/>
                <a:gdLst>
                  <a:gd name="T0" fmla="*/ 599 w 1200"/>
                  <a:gd name="T1" fmla="*/ 0 h 1202"/>
                  <a:gd name="T2" fmla="*/ 670 w 1200"/>
                  <a:gd name="T3" fmla="*/ 5 h 1202"/>
                  <a:gd name="T4" fmla="*/ 738 w 1200"/>
                  <a:gd name="T5" fmla="*/ 16 h 1202"/>
                  <a:gd name="T6" fmla="*/ 803 w 1200"/>
                  <a:gd name="T7" fmla="*/ 36 h 1202"/>
                  <a:gd name="T8" fmla="*/ 864 w 1200"/>
                  <a:gd name="T9" fmla="*/ 61 h 1202"/>
                  <a:gd name="T10" fmla="*/ 921 w 1200"/>
                  <a:gd name="T11" fmla="*/ 93 h 1202"/>
                  <a:gd name="T12" fmla="*/ 975 w 1200"/>
                  <a:gd name="T13" fmla="*/ 132 h 1202"/>
                  <a:gd name="T14" fmla="*/ 1024 w 1200"/>
                  <a:gd name="T15" fmla="*/ 177 h 1202"/>
                  <a:gd name="T16" fmla="*/ 1069 w 1200"/>
                  <a:gd name="T17" fmla="*/ 226 h 1202"/>
                  <a:gd name="T18" fmla="*/ 1107 w 1200"/>
                  <a:gd name="T19" fmla="*/ 280 h 1202"/>
                  <a:gd name="T20" fmla="*/ 1140 w 1200"/>
                  <a:gd name="T21" fmla="*/ 337 h 1202"/>
                  <a:gd name="T22" fmla="*/ 1165 w 1200"/>
                  <a:gd name="T23" fmla="*/ 398 h 1202"/>
                  <a:gd name="T24" fmla="*/ 1185 w 1200"/>
                  <a:gd name="T25" fmla="*/ 463 h 1202"/>
                  <a:gd name="T26" fmla="*/ 1196 w 1200"/>
                  <a:gd name="T27" fmla="*/ 531 h 1202"/>
                  <a:gd name="T28" fmla="*/ 1200 w 1200"/>
                  <a:gd name="T29" fmla="*/ 601 h 1202"/>
                  <a:gd name="T30" fmla="*/ 1196 w 1200"/>
                  <a:gd name="T31" fmla="*/ 672 h 1202"/>
                  <a:gd name="T32" fmla="*/ 1185 w 1200"/>
                  <a:gd name="T33" fmla="*/ 739 h 1202"/>
                  <a:gd name="T34" fmla="*/ 1165 w 1200"/>
                  <a:gd name="T35" fmla="*/ 804 h 1202"/>
                  <a:gd name="T36" fmla="*/ 1140 w 1200"/>
                  <a:gd name="T37" fmla="*/ 865 h 1202"/>
                  <a:gd name="T38" fmla="*/ 1107 w 1200"/>
                  <a:gd name="T39" fmla="*/ 923 h 1202"/>
                  <a:gd name="T40" fmla="*/ 1069 w 1200"/>
                  <a:gd name="T41" fmla="*/ 976 h 1202"/>
                  <a:gd name="T42" fmla="*/ 1024 w 1200"/>
                  <a:gd name="T43" fmla="*/ 1026 h 1202"/>
                  <a:gd name="T44" fmla="*/ 975 w 1200"/>
                  <a:gd name="T45" fmla="*/ 1071 h 1202"/>
                  <a:gd name="T46" fmla="*/ 921 w 1200"/>
                  <a:gd name="T47" fmla="*/ 1109 h 1202"/>
                  <a:gd name="T48" fmla="*/ 864 w 1200"/>
                  <a:gd name="T49" fmla="*/ 1141 h 1202"/>
                  <a:gd name="T50" fmla="*/ 803 w 1200"/>
                  <a:gd name="T51" fmla="*/ 1167 h 1202"/>
                  <a:gd name="T52" fmla="*/ 738 w 1200"/>
                  <a:gd name="T53" fmla="*/ 1186 h 1202"/>
                  <a:gd name="T54" fmla="*/ 670 w 1200"/>
                  <a:gd name="T55" fmla="*/ 1198 h 1202"/>
                  <a:gd name="T56" fmla="*/ 599 w 1200"/>
                  <a:gd name="T57" fmla="*/ 1202 h 1202"/>
                  <a:gd name="T58" fmla="*/ 530 w 1200"/>
                  <a:gd name="T59" fmla="*/ 1198 h 1202"/>
                  <a:gd name="T60" fmla="*/ 462 w 1200"/>
                  <a:gd name="T61" fmla="*/ 1186 h 1202"/>
                  <a:gd name="T62" fmla="*/ 397 w 1200"/>
                  <a:gd name="T63" fmla="*/ 1167 h 1202"/>
                  <a:gd name="T64" fmla="*/ 337 w 1200"/>
                  <a:gd name="T65" fmla="*/ 1141 h 1202"/>
                  <a:gd name="T66" fmla="*/ 279 w 1200"/>
                  <a:gd name="T67" fmla="*/ 1109 h 1202"/>
                  <a:gd name="T68" fmla="*/ 224 w 1200"/>
                  <a:gd name="T69" fmla="*/ 1071 h 1202"/>
                  <a:gd name="T70" fmla="*/ 176 w 1200"/>
                  <a:gd name="T71" fmla="*/ 1026 h 1202"/>
                  <a:gd name="T72" fmla="*/ 131 w 1200"/>
                  <a:gd name="T73" fmla="*/ 976 h 1202"/>
                  <a:gd name="T74" fmla="*/ 93 w 1200"/>
                  <a:gd name="T75" fmla="*/ 923 h 1202"/>
                  <a:gd name="T76" fmla="*/ 60 w 1200"/>
                  <a:gd name="T77" fmla="*/ 865 h 1202"/>
                  <a:gd name="T78" fmla="*/ 35 w 1200"/>
                  <a:gd name="T79" fmla="*/ 804 h 1202"/>
                  <a:gd name="T80" fmla="*/ 15 w 1200"/>
                  <a:gd name="T81" fmla="*/ 739 h 1202"/>
                  <a:gd name="T82" fmla="*/ 4 w 1200"/>
                  <a:gd name="T83" fmla="*/ 672 h 1202"/>
                  <a:gd name="T84" fmla="*/ 0 w 1200"/>
                  <a:gd name="T85" fmla="*/ 601 h 1202"/>
                  <a:gd name="T86" fmla="*/ 4 w 1200"/>
                  <a:gd name="T87" fmla="*/ 531 h 1202"/>
                  <a:gd name="T88" fmla="*/ 15 w 1200"/>
                  <a:gd name="T89" fmla="*/ 463 h 1202"/>
                  <a:gd name="T90" fmla="*/ 35 w 1200"/>
                  <a:gd name="T91" fmla="*/ 398 h 1202"/>
                  <a:gd name="T92" fmla="*/ 60 w 1200"/>
                  <a:gd name="T93" fmla="*/ 337 h 1202"/>
                  <a:gd name="T94" fmla="*/ 93 w 1200"/>
                  <a:gd name="T95" fmla="*/ 280 h 1202"/>
                  <a:gd name="T96" fmla="*/ 131 w 1200"/>
                  <a:gd name="T97" fmla="*/ 226 h 1202"/>
                  <a:gd name="T98" fmla="*/ 176 w 1200"/>
                  <a:gd name="T99" fmla="*/ 177 h 1202"/>
                  <a:gd name="T100" fmla="*/ 224 w 1200"/>
                  <a:gd name="T101" fmla="*/ 132 h 1202"/>
                  <a:gd name="T102" fmla="*/ 279 w 1200"/>
                  <a:gd name="T103" fmla="*/ 93 h 1202"/>
                  <a:gd name="T104" fmla="*/ 337 w 1200"/>
                  <a:gd name="T105" fmla="*/ 61 h 1202"/>
                  <a:gd name="T106" fmla="*/ 397 w 1200"/>
                  <a:gd name="T107" fmla="*/ 36 h 1202"/>
                  <a:gd name="T108" fmla="*/ 462 w 1200"/>
                  <a:gd name="T109" fmla="*/ 16 h 1202"/>
                  <a:gd name="T110" fmla="*/ 530 w 1200"/>
                  <a:gd name="T111" fmla="*/ 5 h 1202"/>
                  <a:gd name="T112" fmla="*/ 599 w 1200"/>
                  <a:gd name="T113"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0" h="1202">
                    <a:moveTo>
                      <a:pt x="599" y="0"/>
                    </a:moveTo>
                    <a:lnTo>
                      <a:pt x="670" y="5"/>
                    </a:lnTo>
                    <a:lnTo>
                      <a:pt x="738" y="16"/>
                    </a:lnTo>
                    <a:lnTo>
                      <a:pt x="803" y="36"/>
                    </a:lnTo>
                    <a:lnTo>
                      <a:pt x="864" y="61"/>
                    </a:lnTo>
                    <a:lnTo>
                      <a:pt x="921" y="93"/>
                    </a:lnTo>
                    <a:lnTo>
                      <a:pt x="975" y="132"/>
                    </a:lnTo>
                    <a:lnTo>
                      <a:pt x="1024" y="177"/>
                    </a:lnTo>
                    <a:lnTo>
                      <a:pt x="1069" y="226"/>
                    </a:lnTo>
                    <a:lnTo>
                      <a:pt x="1107" y="280"/>
                    </a:lnTo>
                    <a:lnTo>
                      <a:pt x="1140" y="337"/>
                    </a:lnTo>
                    <a:lnTo>
                      <a:pt x="1165" y="398"/>
                    </a:lnTo>
                    <a:lnTo>
                      <a:pt x="1185" y="463"/>
                    </a:lnTo>
                    <a:lnTo>
                      <a:pt x="1196" y="531"/>
                    </a:lnTo>
                    <a:lnTo>
                      <a:pt x="1200" y="601"/>
                    </a:lnTo>
                    <a:lnTo>
                      <a:pt x="1196" y="672"/>
                    </a:lnTo>
                    <a:lnTo>
                      <a:pt x="1185" y="739"/>
                    </a:lnTo>
                    <a:lnTo>
                      <a:pt x="1165" y="804"/>
                    </a:lnTo>
                    <a:lnTo>
                      <a:pt x="1140" y="865"/>
                    </a:lnTo>
                    <a:lnTo>
                      <a:pt x="1107" y="923"/>
                    </a:lnTo>
                    <a:lnTo>
                      <a:pt x="1069" y="976"/>
                    </a:lnTo>
                    <a:lnTo>
                      <a:pt x="1024" y="1026"/>
                    </a:lnTo>
                    <a:lnTo>
                      <a:pt x="975" y="1071"/>
                    </a:lnTo>
                    <a:lnTo>
                      <a:pt x="921" y="1109"/>
                    </a:lnTo>
                    <a:lnTo>
                      <a:pt x="864" y="1141"/>
                    </a:lnTo>
                    <a:lnTo>
                      <a:pt x="803" y="1167"/>
                    </a:lnTo>
                    <a:lnTo>
                      <a:pt x="738" y="1186"/>
                    </a:lnTo>
                    <a:lnTo>
                      <a:pt x="670" y="1198"/>
                    </a:lnTo>
                    <a:lnTo>
                      <a:pt x="599" y="1202"/>
                    </a:lnTo>
                    <a:lnTo>
                      <a:pt x="530" y="1198"/>
                    </a:lnTo>
                    <a:lnTo>
                      <a:pt x="462" y="1186"/>
                    </a:lnTo>
                    <a:lnTo>
                      <a:pt x="397" y="1167"/>
                    </a:lnTo>
                    <a:lnTo>
                      <a:pt x="337" y="1141"/>
                    </a:lnTo>
                    <a:lnTo>
                      <a:pt x="279" y="1109"/>
                    </a:lnTo>
                    <a:lnTo>
                      <a:pt x="224" y="1071"/>
                    </a:lnTo>
                    <a:lnTo>
                      <a:pt x="176" y="1026"/>
                    </a:lnTo>
                    <a:lnTo>
                      <a:pt x="131" y="976"/>
                    </a:lnTo>
                    <a:lnTo>
                      <a:pt x="93" y="923"/>
                    </a:lnTo>
                    <a:lnTo>
                      <a:pt x="60" y="865"/>
                    </a:lnTo>
                    <a:lnTo>
                      <a:pt x="35" y="804"/>
                    </a:lnTo>
                    <a:lnTo>
                      <a:pt x="15" y="739"/>
                    </a:lnTo>
                    <a:lnTo>
                      <a:pt x="4" y="672"/>
                    </a:lnTo>
                    <a:lnTo>
                      <a:pt x="0" y="601"/>
                    </a:lnTo>
                    <a:lnTo>
                      <a:pt x="4" y="531"/>
                    </a:lnTo>
                    <a:lnTo>
                      <a:pt x="15" y="463"/>
                    </a:lnTo>
                    <a:lnTo>
                      <a:pt x="35" y="398"/>
                    </a:lnTo>
                    <a:lnTo>
                      <a:pt x="60" y="337"/>
                    </a:lnTo>
                    <a:lnTo>
                      <a:pt x="93" y="280"/>
                    </a:lnTo>
                    <a:lnTo>
                      <a:pt x="131" y="226"/>
                    </a:lnTo>
                    <a:lnTo>
                      <a:pt x="176" y="177"/>
                    </a:lnTo>
                    <a:lnTo>
                      <a:pt x="224" y="132"/>
                    </a:lnTo>
                    <a:lnTo>
                      <a:pt x="279" y="93"/>
                    </a:lnTo>
                    <a:lnTo>
                      <a:pt x="337" y="61"/>
                    </a:lnTo>
                    <a:lnTo>
                      <a:pt x="397" y="36"/>
                    </a:lnTo>
                    <a:lnTo>
                      <a:pt x="462" y="16"/>
                    </a:lnTo>
                    <a:lnTo>
                      <a:pt x="530" y="5"/>
                    </a:lnTo>
                    <a:lnTo>
                      <a:pt x="59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2000"/>
              </a:p>
            </p:txBody>
          </p:sp>
          <p:sp>
            <p:nvSpPr>
              <p:cNvPr id="122" name="Freeform 872">
                <a:extLst>
                  <a:ext uri="{FF2B5EF4-FFF2-40B4-BE49-F238E27FC236}">
                    <a16:creationId xmlns:a16="http://schemas.microsoft.com/office/drawing/2014/main" id="{F8084C0F-142B-0D49-A976-50225135582D}"/>
                  </a:ext>
                </a:extLst>
              </p:cNvPr>
              <p:cNvSpPr>
                <a:spLocks/>
              </p:cNvSpPr>
              <p:nvPr/>
            </p:nvSpPr>
            <p:spPr bwMode="auto">
              <a:xfrm>
                <a:off x="4414050" y="6245410"/>
                <a:ext cx="483298" cy="273565"/>
              </a:xfrm>
              <a:custGeom>
                <a:avLst/>
                <a:gdLst>
                  <a:gd name="T0" fmla="*/ 1112 w 2226"/>
                  <a:gd name="T1" fmla="*/ 0 h 1259"/>
                  <a:gd name="T2" fmla="*/ 1209 w 2226"/>
                  <a:gd name="T3" fmla="*/ 4 h 1259"/>
                  <a:gd name="T4" fmla="*/ 1303 w 2226"/>
                  <a:gd name="T5" fmla="*/ 15 h 1259"/>
                  <a:gd name="T6" fmla="*/ 1393 w 2226"/>
                  <a:gd name="T7" fmla="*/ 35 h 1259"/>
                  <a:gd name="T8" fmla="*/ 1482 w 2226"/>
                  <a:gd name="T9" fmla="*/ 62 h 1259"/>
                  <a:gd name="T10" fmla="*/ 1567 w 2226"/>
                  <a:gd name="T11" fmla="*/ 97 h 1259"/>
                  <a:gd name="T12" fmla="*/ 1648 w 2226"/>
                  <a:gd name="T13" fmla="*/ 136 h 1259"/>
                  <a:gd name="T14" fmla="*/ 1726 w 2226"/>
                  <a:gd name="T15" fmla="*/ 184 h 1259"/>
                  <a:gd name="T16" fmla="*/ 1799 w 2226"/>
                  <a:gd name="T17" fmla="*/ 237 h 1259"/>
                  <a:gd name="T18" fmla="*/ 1868 w 2226"/>
                  <a:gd name="T19" fmla="*/ 294 h 1259"/>
                  <a:gd name="T20" fmla="*/ 1932 w 2226"/>
                  <a:gd name="T21" fmla="*/ 359 h 1259"/>
                  <a:gd name="T22" fmla="*/ 1989 w 2226"/>
                  <a:gd name="T23" fmla="*/ 427 h 1259"/>
                  <a:gd name="T24" fmla="*/ 2043 w 2226"/>
                  <a:gd name="T25" fmla="*/ 500 h 1259"/>
                  <a:gd name="T26" fmla="*/ 2090 w 2226"/>
                  <a:gd name="T27" fmla="*/ 578 h 1259"/>
                  <a:gd name="T28" fmla="*/ 2130 w 2226"/>
                  <a:gd name="T29" fmla="*/ 660 h 1259"/>
                  <a:gd name="T30" fmla="*/ 2164 w 2226"/>
                  <a:gd name="T31" fmla="*/ 744 h 1259"/>
                  <a:gd name="T32" fmla="*/ 2191 w 2226"/>
                  <a:gd name="T33" fmla="*/ 833 h 1259"/>
                  <a:gd name="T34" fmla="*/ 2211 w 2226"/>
                  <a:gd name="T35" fmla="*/ 925 h 1259"/>
                  <a:gd name="T36" fmla="*/ 2223 w 2226"/>
                  <a:gd name="T37" fmla="*/ 1018 h 1259"/>
                  <a:gd name="T38" fmla="*/ 2226 w 2226"/>
                  <a:gd name="T39" fmla="*/ 1114 h 1259"/>
                  <a:gd name="T40" fmla="*/ 2223 w 2226"/>
                  <a:gd name="T41" fmla="*/ 1147 h 1259"/>
                  <a:gd name="T42" fmla="*/ 2212 w 2226"/>
                  <a:gd name="T43" fmla="*/ 1178 h 1259"/>
                  <a:gd name="T44" fmla="*/ 2195 w 2226"/>
                  <a:gd name="T45" fmla="*/ 1205 h 1259"/>
                  <a:gd name="T46" fmla="*/ 2173 w 2226"/>
                  <a:gd name="T47" fmla="*/ 1228 h 1259"/>
                  <a:gd name="T48" fmla="*/ 2146 w 2226"/>
                  <a:gd name="T49" fmla="*/ 1245 h 1259"/>
                  <a:gd name="T50" fmla="*/ 2115 w 2226"/>
                  <a:gd name="T51" fmla="*/ 1255 h 1259"/>
                  <a:gd name="T52" fmla="*/ 2082 w 2226"/>
                  <a:gd name="T53" fmla="*/ 1259 h 1259"/>
                  <a:gd name="T54" fmla="*/ 144 w 2226"/>
                  <a:gd name="T55" fmla="*/ 1259 h 1259"/>
                  <a:gd name="T56" fmla="*/ 111 w 2226"/>
                  <a:gd name="T57" fmla="*/ 1255 h 1259"/>
                  <a:gd name="T58" fmla="*/ 80 w 2226"/>
                  <a:gd name="T59" fmla="*/ 1245 h 1259"/>
                  <a:gd name="T60" fmla="*/ 53 w 2226"/>
                  <a:gd name="T61" fmla="*/ 1228 h 1259"/>
                  <a:gd name="T62" fmla="*/ 31 w 2226"/>
                  <a:gd name="T63" fmla="*/ 1205 h 1259"/>
                  <a:gd name="T64" fmla="*/ 14 w 2226"/>
                  <a:gd name="T65" fmla="*/ 1178 h 1259"/>
                  <a:gd name="T66" fmla="*/ 3 w 2226"/>
                  <a:gd name="T67" fmla="*/ 1147 h 1259"/>
                  <a:gd name="T68" fmla="*/ 0 w 2226"/>
                  <a:gd name="T69" fmla="*/ 1114 h 1259"/>
                  <a:gd name="T70" fmla="*/ 3 w 2226"/>
                  <a:gd name="T71" fmla="*/ 1018 h 1259"/>
                  <a:gd name="T72" fmla="*/ 15 w 2226"/>
                  <a:gd name="T73" fmla="*/ 925 h 1259"/>
                  <a:gd name="T74" fmla="*/ 35 w 2226"/>
                  <a:gd name="T75" fmla="*/ 833 h 1259"/>
                  <a:gd name="T76" fmla="*/ 62 w 2226"/>
                  <a:gd name="T77" fmla="*/ 744 h 1259"/>
                  <a:gd name="T78" fmla="*/ 96 w 2226"/>
                  <a:gd name="T79" fmla="*/ 660 h 1259"/>
                  <a:gd name="T80" fmla="*/ 137 w 2226"/>
                  <a:gd name="T81" fmla="*/ 578 h 1259"/>
                  <a:gd name="T82" fmla="*/ 183 w 2226"/>
                  <a:gd name="T83" fmla="*/ 500 h 1259"/>
                  <a:gd name="T84" fmla="*/ 237 w 2226"/>
                  <a:gd name="T85" fmla="*/ 427 h 1259"/>
                  <a:gd name="T86" fmla="*/ 294 w 2226"/>
                  <a:gd name="T87" fmla="*/ 359 h 1259"/>
                  <a:gd name="T88" fmla="*/ 358 w 2226"/>
                  <a:gd name="T89" fmla="*/ 294 h 1259"/>
                  <a:gd name="T90" fmla="*/ 427 w 2226"/>
                  <a:gd name="T91" fmla="*/ 237 h 1259"/>
                  <a:gd name="T92" fmla="*/ 500 w 2226"/>
                  <a:gd name="T93" fmla="*/ 184 h 1259"/>
                  <a:gd name="T94" fmla="*/ 578 w 2226"/>
                  <a:gd name="T95" fmla="*/ 136 h 1259"/>
                  <a:gd name="T96" fmla="*/ 659 w 2226"/>
                  <a:gd name="T97" fmla="*/ 97 h 1259"/>
                  <a:gd name="T98" fmla="*/ 744 w 2226"/>
                  <a:gd name="T99" fmla="*/ 62 h 1259"/>
                  <a:gd name="T100" fmla="*/ 833 w 2226"/>
                  <a:gd name="T101" fmla="*/ 35 h 1259"/>
                  <a:gd name="T102" fmla="*/ 923 w 2226"/>
                  <a:gd name="T103" fmla="*/ 15 h 1259"/>
                  <a:gd name="T104" fmla="*/ 1017 w 2226"/>
                  <a:gd name="T105" fmla="*/ 4 h 1259"/>
                  <a:gd name="T106" fmla="*/ 1112 w 2226"/>
                  <a:gd name="T107"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6" h="1259">
                    <a:moveTo>
                      <a:pt x="1112" y="0"/>
                    </a:moveTo>
                    <a:lnTo>
                      <a:pt x="1209" y="4"/>
                    </a:lnTo>
                    <a:lnTo>
                      <a:pt x="1303" y="15"/>
                    </a:lnTo>
                    <a:lnTo>
                      <a:pt x="1393" y="35"/>
                    </a:lnTo>
                    <a:lnTo>
                      <a:pt x="1482" y="62"/>
                    </a:lnTo>
                    <a:lnTo>
                      <a:pt x="1567" y="97"/>
                    </a:lnTo>
                    <a:lnTo>
                      <a:pt x="1648" y="136"/>
                    </a:lnTo>
                    <a:lnTo>
                      <a:pt x="1726" y="184"/>
                    </a:lnTo>
                    <a:lnTo>
                      <a:pt x="1799" y="237"/>
                    </a:lnTo>
                    <a:lnTo>
                      <a:pt x="1868" y="294"/>
                    </a:lnTo>
                    <a:lnTo>
                      <a:pt x="1932" y="359"/>
                    </a:lnTo>
                    <a:lnTo>
                      <a:pt x="1989" y="427"/>
                    </a:lnTo>
                    <a:lnTo>
                      <a:pt x="2043" y="500"/>
                    </a:lnTo>
                    <a:lnTo>
                      <a:pt x="2090" y="578"/>
                    </a:lnTo>
                    <a:lnTo>
                      <a:pt x="2130" y="660"/>
                    </a:lnTo>
                    <a:lnTo>
                      <a:pt x="2164" y="744"/>
                    </a:lnTo>
                    <a:lnTo>
                      <a:pt x="2191" y="833"/>
                    </a:lnTo>
                    <a:lnTo>
                      <a:pt x="2211" y="925"/>
                    </a:lnTo>
                    <a:lnTo>
                      <a:pt x="2223" y="1018"/>
                    </a:lnTo>
                    <a:lnTo>
                      <a:pt x="2226" y="1114"/>
                    </a:lnTo>
                    <a:lnTo>
                      <a:pt x="2223" y="1147"/>
                    </a:lnTo>
                    <a:lnTo>
                      <a:pt x="2212" y="1178"/>
                    </a:lnTo>
                    <a:lnTo>
                      <a:pt x="2195" y="1205"/>
                    </a:lnTo>
                    <a:lnTo>
                      <a:pt x="2173" y="1228"/>
                    </a:lnTo>
                    <a:lnTo>
                      <a:pt x="2146" y="1245"/>
                    </a:lnTo>
                    <a:lnTo>
                      <a:pt x="2115" y="1255"/>
                    </a:lnTo>
                    <a:lnTo>
                      <a:pt x="2082" y="1259"/>
                    </a:lnTo>
                    <a:lnTo>
                      <a:pt x="144" y="1259"/>
                    </a:lnTo>
                    <a:lnTo>
                      <a:pt x="111" y="1255"/>
                    </a:lnTo>
                    <a:lnTo>
                      <a:pt x="80" y="1245"/>
                    </a:lnTo>
                    <a:lnTo>
                      <a:pt x="53" y="1228"/>
                    </a:lnTo>
                    <a:lnTo>
                      <a:pt x="31" y="1205"/>
                    </a:lnTo>
                    <a:lnTo>
                      <a:pt x="14" y="1178"/>
                    </a:lnTo>
                    <a:lnTo>
                      <a:pt x="3" y="1147"/>
                    </a:lnTo>
                    <a:lnTo>
                      <a:pt x="0" y="1114"/>
                    </a:lnTo>
                    <a:lnTo>
                      <a:pt x="3" y="1018"/>
                    </a:lnTo>
                    <a:lnTo>
                      <a:pt x="15" y="925"/>
                    </a:lnTo>
                    <a:lnTo>
                      <a:pt x="35" y="833"/>
                    </a:lnTo>
                    <a:lnTo>
                      <a:pt x="62" y="744"/>
                    </a:lnTo>
                    <a:lnTo>
                      <a:pt x="96" y="660"/>
                    </a:lnTo>
                    <a:lnTo>
                      <a:pt x="137" y="578"/>
                    </a:lnTo>
                    <a:lnTo>
                      <a:pt x="183" y="500"/>
                    </a:lnTo>
                    <a:lnTo>
                      <a:pt x="237" y="427"/>
                    </a:lnTo>
                    <a:lnTo>
                      <a:pt x="294" y="359"/>
                    </a:lnTo>
                    <a:lnTo>
                      <a:pt x="358" y="294"/>
                    </a:lnTo>
                    <a:lnTo>
                      <a:pt x="427" y="237"/>
                    </a:lnTo>
                    <a:lnTo>
                      <a:pt x="500" y="184"/>
                    </a:lnTo>
                    <a:lnTo>
                      <a:pt x="578" y="136"/>
                    </a:lnTo>
                    <a:lnTo>
                      <a:pt x="659" y="97"/>
                    </a:lnTo>
                    <a:lnTo>
                      <a:pt x="744" y="62"/>
                    </a:lnTo>
                    <a:lnTo>
                      <a:pt x="833" y="35"/>
                    </a:lnTo>
                    <a:lnTo>
                      <a:pt x="923" y="15"/>
                    </a:lnTo>
                    <a:lnTo>
                      <a:pt x="1017" y="4"/>
                    </a:lnTo>
                    <a:lnTo>
                      <a:pt x="11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2000"/>
              </a:p>
            </p:txBody>
          </p:sp>
        </p:grpSp>
        <p:sp>
          <p:nvSpPr>
            <p:cNvPr id="106" name="Freeform 40">
              <a:extLst>
                <a:ext uri="{FF2B5EF4-FFF2-40B4-BE49-F238E27FC236}">
                  <a16:creationId xmlns:a16="http://schemas.microsoft.com/office/drawing/2014/main" id="{350DDE01-0C43-E949-9843-568F9CF1B77B}"/>
                </a:ext>
              </a:extLst>
            </p:cNvPr>
            <p:cNvSpPr>
              <a:spLocks noEditPoints="1"/>
            </p:cNvSpPr>
            <p:nvPr/>
          </p:nvSpPr>
          <p:spPr bwMode="auto">
            <a:xfrm>
              <a:off x="6117224" y="3594635"/>
              <a:ext cx="779680" cy="870719"/>
            </a:xfrm>
            <a:custGeom>
              <a:avLst/>
              <a:gdLst>
                <a:gd name="T0" fmla="*/ 2212 w 3006"/>
                <a:gd name="T1" fmla="*/ 2620 h 3357"/>
                <a:gd name="T2" fmla="*/ 2150 w 3006"/>
                <a:gd name="T3" fmla="*/ 2656 h 3357"/>
                <a:gd name="T4" fmla="*/ 1569 w 3006"/>
                <a:gd name="T5" fmla="*/ 2742 h 3357"/>
                <a:gd name="T6" fmla="*/ 1775 w 3006"/>
                <a:gd name="T7" fmla="*/ 2796 h 3357"/>
                <a:gd name="T8" fmla="*/ 1989 w 3006"/>
                <a:gd name="T9" fmla="*/ 2777 h 3357"/>
                <a:gd name="T10" fmla="*/ 2183 w 3006"/>
                <a:gd name="T11" fmla="*/ 2688 h 3357"/>
                <a:gd name="T12" fmla="*/ 2340 w 3006"/>
                <a:gd name="T13" fmla="*/ 2527 h 3357"/>
                <a:gd name="T14" fmla="*/ 2430 w 3006"/>
                <a:gd name="T15" fmla="*/ 2320 h 3357"/>
                <a:gd name="T16" fmla="*/ 2441 w 3006"/>
                <a:gd name="T17" fmla="*/ 2098 h 3357"/>
                <a:gd name="T18" fmla="*/ 2370 w 3006"/>
                <a:gd name="T19" fmla="*/ 1885 h 3357"/>
                <a:gd name="T20" fmla="*/ 2244 w 3006"/>
                <a:gd name="T21" fmla="*/ 1726 h 3357"/>
                <a:gd name="T22" fmla="*/ 1721 w 3006"/>
                <a:gd name="T23" fmla="*/ 1574 h 3357"/>
                <a:gd name="T24" fmla="*/ 1521 w 3006"/>
                <a:gd name="T25" fmla="*/ 1647 h 3357"/>
                <a:gd name="T26" fmla="*/ 1354 w 3006"/>
                <a:gd name="T27" fmla="*/ 1787 h 3357"/>
                <a:gd name="T28" fmla="*/ 1719 w 3006"/>
                <a:gd name="T29" fmla="*/ 1880 h 3357"/>
                <a:gd name="T30" fmla="*/ 1770 w 3006"/>
                <a:gd name="T31" fmla="*/ 1931 h 3357"/>
                <a:gd name="T32" fmla="*/ 1751 w 3006"/>
                <a:gd name="T33" fmla="*/ 2002 h 3357"/>
                <a:gd name="T34" fmla="*/ 1232 w 3006"/>
                <a:gd name="T35" fmla="*/ 2023 h 3357"/>
                <a:gd name="T36" fmla="*/ 1215 w 3006"/>
                <a:gd name="T37" fmla="*/ 2245 h 3357"/>
                <a:gd name="T38" fmla="*/ 1278 w 3006"/>
                <a:gd name="T39" fmla="*/ 2461 h 3357"/>
                <a:gd name="T40" fmla="*/ 2030 w 3006"/>
                <a:gd name="T41" fmla="*/ 1599 h 3357"/>
                <a:gd name="T42" fmla="*/ 1829 w 3006"/>
                <a:gd name="T43" fmla="*/ 1565 h 3357"/>
                <a:gd name="T44" fmla="*/ 1582 w 3006"/>
                <a:gd name="T45" fmla="*/ 372 h 3357"/>
                <a:gd name="T46" fmla="*/ 997 w 3006"/>
                <a:gd name="T47" fmla="*/ 2256 h 3357"/>
                <a:gd name="T48" fmla="*/ 1015 w 3006"/>
                <a:gd name="T49" fmla="*/ 1988 h 3357"/>
                <a:gd name="T50" fmla="*/ 389 w 3006"/>
                <a:gd name="T51" fmla="*/ 1856 h 3357"/>
                <a:gd name="T52" fmla="*/ 338 w 3006"/>
                <a:gd name="T53" fmla="*/ 1806 h 3357"/>
                <a:gd name="T54" fmla="*/ 356 w 3006"/>
                <a:gd name="T55" fmla="*/ 1735 h 3357"/>
                <a:gd name="T56" fmla="*/ 1136 w 3006"/>
                <a:gd name="T57" fmla="*/ 1714 h 3357"/>
                <a:gd name="T58" fmla="*/ 1283 w 3006"/>
                <a:gd name="T59" fmla="*/ 1549 h 3357"/>
                <a:gd name="T60" fmla="*/ 372 w 3006"/>
                <a:gd name="T61" fmla="*/ 1501 h 3357"/>
                <a:gd name="T62" fmla="*/ 335 w 3006"/>
                <a:gd name="T63" fmla="*/ 1437 h 3357"/>
                <a:gd name="T64" fmla="*/ 372 w 3006"/>
                <a:gd name="T65" fmla="*/ 1375 h 3357"/>
                <a:gd name="T66" fmla="*/ 1712 w 3006"/>
                <a:gd name="T67" fmla="*/ 1354 h 3357"/>
                <a:gd name="T68" fmla="*/ 1899 w 3006"/>
                <a:gd name="T69" fmla="*/ 752 h 3357"/>
                <a:gd name="T70" fmla="*/ 1405 w 3006"/>
                <a:gd name="T71" fmla="*/ 727 h 3357"/>
                <a:gd name="T72" fmla="*/ 1364 w 3006"/>
                <a:gd name="T73" fmla="*/ 642 h 3357"/>
                <a:gd name="T74" fmla="*/ 1473 w 3006"/>
                <a:gd name="T75" fmla="*/ 0 h 3357"/>
                <a:gd name="T76" fmla="*/ 1551 w 3006"/>
                <a:gd name="T77" fmla="*/ 32 h 3357"/>
                <a:gd name="T78" fmla="*/ 2115 w 3006"/>
                <a:gd name="T79" fmla="*/ 621 h 3357"/>
                <a:gd name="T80" fmla="*/ 2227 w 3006"/>
                <a:gd name="T81" fmla="*/ 1446 h 3357"/>
                <a:gd name="T82" fmla="*/ 2420 w 3006"/>
                <a:gd name="T83" fmla="*/ 1592 h 3357"/>
                <a:gd name="T84" fmla="*/ 2573 w 3006"/>
                <a:gd name="T85" fmla="*/ 1800 h 3357"/>
                <a:gd name="T86" fmla="*/ 2653 w 3006"/>
                <a:gd name="T87" fmla="*/ 2037 h 3357"/>
                <a:gd name="T88" fmla="*/ 2658 w 3006"/>
                <a:gd name="T89" fmla="*/ 2285 h 3357"/>
                <a:gd name="T90" fmla="*/ 2591 w 3006"/>
                <a:gd name="T91" fmla="*/ 2525 h 3357"/>
                <a:gd name="T92" fmla="*/ 2973 w 3006"/>
                <a:gd name="T93" fmla="*/ 3171 h 3357"/>
                <a:gd name="T94" fmla="*/ 3006 w 3006"/>
                <a:gd name="T95" fmla="*/ 3247 h 3357"/>
                <a:gd name="T96" fmla="*/ 2973 w 3006"/>
                <a:gd name="T97" fmla="*/ 3325 h 3357"/>
                <a:gd name="T98" fmla="*/ 2896 w 3006"/>
                <a:gd name="T99" fmla="*/ 3357 h 3357"/>
                <a:gd name="T100" fmla="*/ 2820 w 3006"/>
                <a:gd name="T101" fmla="*/ 3325 h 3357"/>
                <a:gd name="T102" fmla="*/ 2162 w 3006"/>
                <a:gd name="T103" fmla="*/ 2948 h 3357"/>
                <a:gd name="T104" fmla="*/ 1898 w 3006"/>
                <a:gd name="T105" fmla="*/ 3014 h 3357"/>
                <a:gd name="T106" fmla="*/ 1633 w 3006"/>
                <a:gd name="T107" fmla="*/ 2994 h 3357"/>
                <a:gd name="T108" fmla="*/ 1393 w 3006"/>
                <a:gd name="T109" fmla="*/ 2895 h 3357"/>
                <a:gd name="T110" fmla="*/ 1197 w 3006"/>
                <a:gd name="T111" fmla="*/ 2730 h 3357"/>
                <a:gd name="T112" fmla="*/ 1074 w 3006"/>
                <a:gd name="T113" fmla="*/ 2541 h 3357"/>
                <a:gd name="T114" fmla="*/ 41 w 3006"/>
                <a:gd name="T115" fmla="*/ 2517 h 3357"/>
                <a:gd name="T116" fmla="*/ 0 w 3006"/>
                <a:gd name="T117" fmla="*/ 2432 h 3357"/>
                <a:gd name="T118" fmla="*/ 25 w 3006"/>
                <a:gd name="T119" fmla="*/ 41 h 3357"/>
                <a:gd name="T120" fmla="*/ 110 w 3006"/>
                <a:gd name="T121" fmla="*/ 0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06" h="3357">
                  <a:moveTo>
                    <a:pt x="2222" y="1707"/>
                  </a:moveTo>
                  <a:lnTo>
                    <a:pt x="2222" y="2584"/>
                  </a:lnTo>
                  <a:lnTo>
                    <a:pt x="2220" y="2603"/>
                  </a:lnTo>
                  <a:lnTo>
                    <a:pt x="2212" y="2620"/>
                  </a:lnTo>
                  <a:lnTo>
                    <a:pt x="2201" y="2635"/>
                  </a:lnTo>
                  <a:lnTo>
                    <a:pt x="2187" y="2646"/>
                  </a:lnTo>
                  <a:lnTo>
                    <a:pt x="2169" y="2653"/>
                  </a:lnTo>
                  <a:lnTo>
                    <a:pt x="2150" y="2656"/>
                  </a:lnTo>
                  <a:lnTo>
                    <a:pt x="1435" y="2656"/>
                  </a:lnTo>
                  <a:lnTo>
                    <a:pt x="1477" y="2689"/>
                  </a:lnTo>
                  <a:lnTo>
                    <a:pt x="1522" y="2718"/>
                  </a:lnTo>
                  <a:lnTo>
                    <a:pt x="1569" y="2742"/>
                  </a:lnTo>
                  <a:lnTo>
                    <a:pt x="1618" y="2762"/>
                  </a:lnTo>
                  <a:lnTo>
                    <a:pt x="1669" y="2778"/>
                  </a:lnTo>
                  <a:lnTo>
                    <a:pt x="1722" y="2789"/>
                  </a:lnTo>
                  <a:lnTo>
                    <a:pt x="1775" y="2796"/>
                  </a:lnTo>
                  <a:lnTo>
                    <a:pt x="1829" y="2798"/>
                  </a:lnTo>
                  <a:lnTo>
                    <a:pt x="1883" y="2796"/>
                  </a:lnTo>
                  <a:lnTo>
                    <a:pt x="1937" y="2789"/>
                  </a:lnTo>
                  <a:lnTo>
                    <a:pt x="1989" y="2777"/>
                  </a:lnTo>
                  <a:lnTo>
                    <a:pt x="2040" y="2762"/>
                  </a:lnTo>
                  <a:lnTo>
                    <a:pt x="2089" y="2741"/>
                  </a:lnTo>
                  <a:lnTo>
                    <a:pt x="2137" y="2717"/>
                  </a:lnTo>
                  <a:lnTo>
                    <a:pt x="2183" y="2688"/>
                  </a:lnTo>
                  <a:lnTo>
                    <a:pt x="2226" y="2654"/>
                  </a:lnTo>
                  <a:lnTo>
                    <a:pt x="2265" y="2617"/>
                  </a:lnTo>
                  <a:lnTo>
                    <a:pt x="2305" y="2573"/>
                  </a:lnTo>
                  <a:lnTo>
                    <a:pt x="2340" y="2527"/>
                  </a:lnTo>
                  <a:lnTo>
                    <a:pt x="2370" y="2478"/>
                  </a:lnTo>
                  <a:lnTo>
                    <a:pt x="2396" y="2427"/>
                  </a:lnTo>
                  <a:lnTo>
                    <a:pt x="2415" y="2374"/>
                  </a:lnTo>
                  <a:lnTo>
                    <a:pt x="2430" y="2320"/>
                  </a:lnTo>
                  <a:lnTo>
                    <a:pt x="2441" y="2265"/>
                  </a:lnTo>
                  <a:lnTo>
                    <a:pt x="2446" y="2209"/>
                  </a:lnTo>
                  <a:lnTo>
                    <a:pt x="2446" y="2154"/>
                  </a:lnTo>
                  <a:lnTo>
                    <a:pt x="2441" y="2098"/>
                  </a:lnTo>
                  <a:lnTo>
                    <a:pt x="2430" y="2044"/>
                  </a:lnTo>
                  <a:lnTo>
                    <a:pt x="2415" y="1989"/>
                  </a:lnTo>
                  <a:lnTo>
                    <a:pt x="2396" y="1936"/>
                  </a:lnTo>
                  <a:lnTo>
                    <a:pt x="2370" y="1885"/>
                  </a:lnTo>
                  <a:lnTo>
                    <a:pt x="2340" y="1836"/>
                  </a:lnTo>
                  <a:lnTo>
                    <a:pt x="2305" y="1789"/>
                  </a:lnTo>
                  <a:lnTo>
                    <a:pt x="2265" y="1746"/>
                  </a:lnTo>
                  <a:lnTo>
                    <a:pt x="2244" y="1726"/>
                  </a:lnTo>
                  <a:lnTo>
                    <a:pt x="2222" y="1707"/>
                  </a:lnTo>
                  <a:close/>
                  <a:moveTo>
                    <a:pt x="1829" y="1565"/>
                  </a:moveTo>
                  <a:lnTo>
                    <a:pt x="1774" y="1567"/>
                  </a:lnTo>
                  <a:lnTo>
                    <a:pt x="1721" y="1574"/>
                  </a:lnTo>
                  <a:lnTo>
                    <a:pt x="1668" y="1585"/>
                  </a:lnTo>
                  <a:lnTo>
                    <a:pt x="1617" y="1602"/>
                  </a:lnTo>
                  <a:lnTo>
                    <a:pt x="1568" y="1622"/>
                  </a:lnTo>
                  <a:lnTo>
                    <a:pt x="1521" y="1647"/>
                  </a:lnTo>
                  <a:lnTo>
                    <a:pt x="1475" y="1675"/>
                  </a:lnTo>
                  <a:lnTo>
                    <a:pt x="1432" y="1708"/>
                  </a:lnTo>
                  <a:lnTo>
                    <a:pt x="1392" y="1746"/>
                  </a:lnTo>
                  <a:lnTo>
                    <a:pt x="1354" y="1787"/>
                  </a:lnTo>
                  <a:lnTo>
                    <a:pt x="1320" y="1831"/>
                  </a:lnTo>
                  <a:lnTo>
                    <a:pt x="1291" y="1878"/>
                  </a:lnTo>
                  <a:lnTo>
                    <a:pt x="1700" y="1878"/>
                  </a:lnTo>
                  <a:lnTo>
                    <a:pt x="1719" y="1880"/>
                  </a:lnTo>
                  <a:lnTo>
                    <a:pt x="1736" y="1887"/>
                  </a:lnTo>
                  <a:lnTo>
                    <a:pt x="1751" y="1899"/>
                  </a:lnTo>
                  <a:lnTo>
                    <a:pt x="1763" y="1914"/>
                  </a:lnTo>
                  <a:lnTo>
                    <a:pt x="1770" y="1931"/>
                  </a:lnTo>
                  <a:lnTo>
                    <a:pt x="1773" y="1951"/>
                  </a:lnTo>
                  <a:lnTo>
                    <a:pt x="1770" y="1970"/>
                  </a:lnTo>
                  <a:lnTo>
                    <a:pt x="1763" y="1987"/>
                  </a:lnTo>
                  <a:lnTo>
                    <a:pt x="1751" y="2002"/>
                  </a:lnTo>
                  <a:lnTo>
                    <a:pt x="1736" y="2013"/>
                  </a:lnTo>
                  <a:lnTo>
                    <a:pt x="1719" y="2020"/>
                  </a:lnTo>
                  <a:lnTo>
                    <a:pt x="1700" y="2023"/>
                  </a:lnTo>
                  <a:lnTo>
                    <a:pt x="1232" y="2023"/>
                  </a:lnTo>
                  <a:lnTo>
                    <a:pt x="1220" y="2078"/>
                  </a:lnTo>
                  <a:lnTo>
                    <a:pt x="1214" y="2134"/>
                  </a:lnTo>
                  <a:lnTo>
                    <a:pt x="1212" y="2190"/>
                  </a:lnTo>
                  <a:lnTo>
                    <a:pt x="1215" y="2245"/>
                  </a:lnTo>
                  <a:lnTo>
                    <a:pt x="1223" y="2300"/>
                  </a:lnTo>
                  <a:lnTo>
                    <a:pt x="1236" y="2356"/>
                  </a:lnTo>
                  <a:lnTo>
                    <a:pt x="1255" y="2409"/>
                  </a:lnTo>
                  <a:lnTo>
                    <a:pt x="1278" y="2461"/>
                  </a:lnTo>
                  <a:lnTo>
                    <a:pt x="1307" y="2511"/>
                  </a:lnTo>
                  <a:lnTo>
                    <a:pt x="2077" y="2511"/>
                  </a:lnTo>
                  <a:lnTo>
                    <a:pt x="2077" y="1617"/>
                  </a:lnTo>
                  <a:lnTo>
                    <a:pt x="2030" y="1599"/>
                  </a:lnTo>
                  <a:lnTo>
                    <a:pt x="1981" y="1583"/>
                  </a:lnTo>
                  <a:lnTo>
                    <a:pt x="1932" y="1573"/>
                  </a:lnTo>
                  <a:lnTo>
                    <a:pt x="1880" y="1567"/>
                  </a:lnTo>
                  <a:lnTo>
                    <a:pt x="1829" y="1565"/>
                  </a:lnTo>
                  <a:close/>
                  <a:moveTo>
                    <a:pt x="1582" y="372"/>
                  </a:moveTo>
                  <a:lnTo>
                    <a:pt x="1582" y="533"/>
                  </a:lnTo>
                  <a:lnTo>
                    <a:pt x="1744" y="533"/>
                  </a:lnTo>
                  <a:lnTo>
                    <a:pt x="1582" y="372"/>
                  </a:lnTo>
                  <a:close/>
                  <a:moveTo>
                    <a:pt x="219" y="218"/>
                  </a:moveTo>
                  <a:lnTo>
                    <a:pt x="219" y="2323"/>
                  </a:lnTo>
                  <a:lnTo>
                    <a:pt x="1005" y="2323"/>
                  </a:lnTo>
                  <a:lnTo>
                    <a:pt x="997" y="2256"/>
                  </a:lnTo>
                  <a:lnTo>
                    <a:pt x="992" y="2189"/>
                  </a:lnTo>
                  <a:lnTo>
                    <a:pt x="995" y="2121"/>
                  </a:lnTo>
                  <a:lnTo>
                    <a:pt x="1003" y="2055"/>
                  </a:lnTo>
                  <a:lnTo>
                    <a:pt x="1015" y="1988"/>
                  </a:lnTo>
                  <a:lnTo>
                    <a:pt x="1033" y="1923"/>
                  </a:lnTo>
                  <a:lnTo>
                    <a:pt x="1057" y="1860"/>
                  </a:lnTo>
                  <a:lnTo>
                    <a:pt x="409" y="1860"/>
                  </a:lnTo>
                  <a:lnTo>
                    <a:pt x="389" y="1856"/>
                  </a:lnTo>
                  <a:lnTo>
                    <a:pt x="372" y="1849"/>
                  </a:lnTo>
                  <a:lnTo>
                    <a:pt x="356" y="1838"/>
                  </a:lnTo>
                  <a:lnTo>
                    <a:pt x="345" y="1824"/>
                  </a:lnTo>
                  <a:lnTo>
                    <a:pt x="338" y="1806"/>
                  </a:lnTo>
                  <a:lnTo>
                    <a:pt x="335" y="1787"/>
                  </a:lnTo>
                  <a:lnTo>
                    <a:pt x="338" y="1767"/>
                  </a:lnTo>
                  <a:lnTo>
                    <a:pt x="345" y="1750"/>
                  </a:lnTo>
                  <a:lnTo>
                    <a:pt x="356" y="1735"/>
                  </a:lnTo>
                  <a:lnTo>
                    <a:pt x="372" y="1723"/>
                  </a:lnTo>
                  <a:lnTo>
                    <a:pt x="389" y="1716"/>
                  </a:lnTo>
                  <a:lnTo>
                    <a:pt x="409" y="1714"/>
                  </a:lnTo>
                  <a:lnTo>
                    <a:pt x="1136" y="1714"/>
                  </a:lnTo>
                  <a:lnTo>
                    <a:pt x="1167" y="1671"/>
                  </a:lnTo>
                  <a:lnTo>
                    <a:pt x="1200" y="1630"/>
                  </a:lnTo>
                  <a:lnTo>
                    <a:pt x="1237" y="1592"/>
                  </a:lnTo>
                  <a:lnTo>
                    <a:pt x="1283" y="1549"/>
                  </a:lnTo>
                  <a:lnTo>
                    <a:pt x="1331" y="1510"/>
                  </a:lnTo>
                  <a:lnTo>
                    <a:pt x="409" y="1510"/>
                  </a:lnTo>
                  <a:lnTo>
                    <a:pt x="389" y="1508"/>
                  </a:lnTo>
                  <a:lnTo>
                    <a:pt x="372" y="1501"/>
                  </a:lnTo>
                  <a:lnTo>
                    <a:pt x="356" y="1489"/>
                  </a:lnTo>
                  <a:lnTo>
                    <a:pt x="345" y="1474"/>
                  </a:lnTo>
                  <a:lnTo>
                    <a:pt x="338" y="1457"/>
                  </a:lnTo>
                  <a:lnTo>
                    <a:pt x="335" y="1437"/>
                  </a:lnTo>
                  <a:lnTo>
                    <a:pt x="338" y="1418"/>
                  </a:lnTo>
                  <a:lnTo>
                    <a:pt x="345" y="1400"/>
                  </a:lnTo>
                  <a:lnTo>
                    <a:pt x="356" y="1386"/>
                  </a:lnTo>
                  <a:lnTo>
                    <a:pt x="372" y="1375"/>
                  </a:lnTo>
                  <a:lnTo>
                    <a:pt x="389" y="1368"/>
                  </a:lnTo>
                  <a:lnTo>
                    <a:pt x="409" y="1365"/>
                  </a:lnTo>
                  <a:lnTo>
                    <a:pt x="1655" y="1365"/>
                  </a:lnTo>
                  <a:lnTo>
                    <a:pt x="1712" y="1354"/>
                  </a:lnTo>
                  <a:lnTo>
                    <a:pt x="1770" y="1348"/>
                  </a:lnTo>
                  <a:lnTo>
                    <a:pt x="1829" y="1346"/>
                  </a:lnTo>
                  <a:lnTo>
                    <a:pt x="1899" y="1349"/>
                  </a:lnTo>
                  <a:lnTo>
                    <a:pt x="1899" y="752"/>
                  </a:lnTo>
                  <a:lnTo>
                    <a:pt x="1473" y="752"/>
                  </a:lnTo>
                  <a:lnTo>
                    <a:pt x="1448" y="749"/>
                  </a:lnTo>
                  <a:lnTo>
                    <a:pt x="1426" y="741"/>
                  </a:lnTo>
                  <a:lnTo>
                    <a:pt x="1405" y="727"/>
                  </a:lnTo>
                  <a:lnTo>
                    <a:pt x="1388" y="711"/>
                  </a:lnTo>
                  <a:lnTo>
                    <a:pt x="1375" y="691"/>
                  </a:lnTo>
                  <a:lnTo>
                    <a:pt x="1367" y="668"/>
                  </a:lnTo>
                  <a:lnTo>
                    <a:pt x="1364" y="642"/>
                  </a:lnTo>
                  <a:lnTo>
                    <a:pt x="1364" y="218"/>
                  </a:lnTo>
                  <a:lnTo>
                    <a:pt x="219" y="218"/>
                  </a:lnTo>
                  <a:close/>
                  <a:moveTo>
                    <a:pt x="110" y="0"/>
                  </a:moveTo>
                  <a:lnTo>
                    <a:pt x="1473" y="0"/>
                  </a:lnTo>
                  <a:lnTo>
                    <a:pt x="1494" y="2"/>
                  </a:lnTo>
                  <a:lnTo>
                    <a:pt x="1515" y="8"/>
                  </a:lnTo>
                  <a:lnTo>
                    <a:pt x="1534" y="19"/>
                  </a:lnTo>
                  <a:lnTo>
                    <a:pt x="1551" y="32"/>
                  </a:lnTo>
                  <a:lnTo>
                    <a:pt x="2085" y="566"/>
                  </a:lnTo>
                  <a:lnTo>
                    <a:pt x="2099" y="582"/>
                  </a:lnTo>
                  <a:lnTo>
                    <a:pt x="2109" y="601"/>
                  </a:lnTo>
                  <a:lnTo>
                    <a:pt x="2115" y="621"/>
                  </a:lnTo>
                  <a:lnTo>
                    <a:pt x="2117" y="642"/>
                  </a:lnTo>
                  <a:lnTo>
                    <a:pt x="2117" y="1397"/>
                  </a:lnTo>
                  <a:lnTo>
                    <a:pt x="2172" y="1420"/>
                  </a:lnTo>
                  <a:lnTo>
                    <a:pt x="2227" y="1446"/>
                  </a:lnTo>
                  <a:lnTo>
                    <a:pt x="2278" y="1477"/>
                  </a:lnTo>
                  <a:lnTo>
                    <a:pt x="2328" y="1512"/>
                  </a:lnTo>
                  <a:lnTo>
                    <a:pt x="2375" y="1550"/>
                  </a:lnTo>
                  <a:lnTo>
                    <a:pt x="2420" y="1592"/>
                  </a:lnTo>
                  <a:lnTo>
                    <a:pt x="2465" y="1640"/>
                  </a:lnTo>
                  <a:lnTo>
                    <a:pt x="2505" y="1691"/>
                  </a:lnTo>
                  <a:lnTo>
                    <a:pt x="2541" y="1745"/>
                  </a:lnTo>
                  <a:lnTo>
                    <a:pt x="2573" y="1800"/>
                  </a:lnTo>
                  <a:lnTo>
                    <a:pt x="2599" y="1857"/>
                  </a:lnTo>
                  <a:lnTo>
                    <a:pt x="2622" y="1917"/>
                  </a:lnTo>
                  <a:lnTo>
                    <a:pt x="2639" y="1976"/>
                  </a:lnTo>
                  <a:lnTo>
                    <a:pt x="2653" y="2037"/>
                  </a:lnTo>
                  <a:lnTo>
                    <a:pt x="2661" y="2099"/>
                  </a:lnTo>
                  <a:lnTo>
                    <a:pt x="2664" y="2161"/>
                  </a:lnTo>
                  <a:lnTo>
                    <a:pt x="2664" y="2224"/>
                  </a:lnTo>
                  <a:lnTo>
                    <a:pt x="2658" y="2285"/>
                  </a:lnTo>
                  <a:lnTo>
                    <a:pt x="2649" y="2346"/>
                  </a:lnTo>
                  <a:lnTo>
                    <a:pt x="2634" y="2408"/>
                  </a:lnTo>
                  <a:lnTo>
                    <a:pt x="2615" y="2467"/>
                  </a:lnTo>
                  <a:lnTo>
                    <a:pt x="2591" y="2525"/>
                  </a:lnTo>
                  <a:lnTo>
                    <a:pt x="2563" y="2583"/>
                  </a:lnTo>
                  <a:lnTo>
                    <a:pt x="2530" y="2637"/>
                  </a:lnTo>
                  <a:lnTo>
                    <a:pt x="2492" y="2690"/>
                  </a:lnTo>
                  <a:lnTo>
                    <a:pt x="2973" y="3171"/>
                  </a:lnTo>
                  <a:lnTo>
                    <a:pt x="2988" y="3188"/>
                  </a:lnTo>
                  <a:lnTo>
                    <a:pt x="2998" y="3206"/>
                  </a:lnTo>
                  <a:lnTo>
                    <a:pt x="3004" y="3227"/>
                  </a:lnTo>
                  <a:lnTo>
                    <a:pt x="3006" y="3247"/>
                  </a:lnTo>
                  <a:lnTo>
                    <a:pt x="3004" y="3269"/>
                  </a:lnTo>
                  <a:lnTo>
                    <a:pt x="2998" y="3289"/>
                  </a:lnTo>
                  <a:lnTo>
                    <a:pt x="2988" y="3308"/>
                  </a:lnTo>
                  <a:lnTo>
                    <a:pt x="2973" y="3325"/>
                  </a:lnTo>
                  <a:lnTo>
                    <a:pt x="2957" y="3339"/>
                  </a:lnTo>
                  <a:lnTo>
                    <a:pt x="2937" y="3349"/>
                  </a:lnTo>
                  <a:lnTo>
                    <a:pt x="2917" y="3355"/>
                  </a:lnTo>
                  <a:lnTo>
                    <a:pt x="2896" y="3357"/>
                  </a:lnTo>
                  <a:lnTo>
                    <a:pt x="2876" y="3355"/>
                  </a:lnTo>
                  <a:lnTo>
                    <a:pt x="2855" y="3349"/>
                  </a:lnTo>
                  <a:lnTo>
                    <a:pt x="2836" y="3339"/>
                  </a:lnTo>
                  <a:lnTo>
                    <a:pt x="2820" y="3325"/>
                  </a:lnTo>
                  <a:lnTo>
                    <a:pt x="2338" y="2844"/>
                  </a:lnTo>
                  <a:lnTo>
                    <a:pt x="2282" y="2884"/>
                  </a:lnTo>
                  <a:lnTo>
                    <a:pt x="2223" y="2918"/>
                  </a:lnTo>
                  <a:lnTo>
                    <a:pt x="2162" y="2948"/>
                  </a:lnTo>
                  <a:lnTo>
                    <a:pt x="2099" y="2972"/>
                  </a:lnTo>
                  <a:lnTo>
                    <a:pt x="2033" y="2992"/>
                  </a:lnTo>
                  <a:lnTo>
                    <a:pt x="1966" y="3005"/>
                  </a:lnTo>
                  <a:lnTo>
                    <a:pt x="1898" y="3014"/>
                  </a:lnTo>
                  <a:lnTo>
                    <a:pt x="1829" y="3016"/>
                  </a:lnTo>
                  <a:lnTo>
                    <a:pt x="1763" y="3014"/>
                  </a:lnTo>
                  <a:lnTo>
                    <a:pt x="1697" y="3006"/>
                  </a:lnTo>
                  <a:lnTo>
                    <a:pt x="1633" y="2994"/>
                  </a:lnTo>
                  <a:lnTo>
                    <a:pt x="1570" y="2976"/>
                  </a:lnTo>
                  <a:lnTo>
                    <a:pt x="1509" y="2954"/>
                  </a:lnTo>
                  <a:lnTo>
                    <a:pt x="1449" y="2926"/>
                  </a:lnTo>
                  <a:lnTo>
                    <a:pt x="1393" y="2895"/>
                  </a:lnTo>
                  <a:lnTo>
                    <a:pt x="1339" y="2858"/>
                  </a:lnTo>
                  <a:lnTo>
                    <a:pt x="1286" y="2817"/>
                  </a:lnTo>
                  <a:lnTo>
                    <a:pt x="1237" y="2772"/>
                  </a:lnTo>
                  <a:lnTo>
                    <a:pt x="1197" y="2730"/>
                  </a:lnTo>
                  <a:lnTo>
                    <a:pt x="1161" y="2685"/>
                  </a:lnTo>
                  <a:lnTo>
                    <a:pt x="1129" y="2639"/>
                  </a:lnTo>
                  <a:lnTo>
                    <a:pt x="1100" y="2591"/>
                  </a:lnTo>
                  <a:lnTo>
                    <a:pt x="1074" y="2541"/>
                  </a:lnTo>
                  <a:lnTo>
                    <a:pt x="110" y="2541"/>
                  </a:lnTo>
                  <a:lnTo>
                    <a:pt x="85" y="2539"/>
                  </a:lnTo>
                  <a:lnTo>
                    <a:pt x="61" y="2530"/>
                  </a:lnTo>
                  <a:lnTo>
                    <a:pt x="41" y="2517"/>
                  </a:lnTo>
                  <a:lnTo>
                    <a:pt x="25" y="2500"/>
                  </a:lnTo>
                  <a:lnTo>
                    <a:pt x="11" y="2480"/>
                  </a:lnTo>
                  <a:lnTo>
                    <a:pt x="3" y="2457"/>
                  </a:lnTo>
                  <a:lnTo>
                    <a:pt x="0" y="2432"/>
                  </a:lnTo>
                  <a:lnTo>
                    <a:pt x="0" y="109"/>
                  </a:lnTo>
                  <a:lnTo>
                    <a:pt x="3" y="84"/>
                  </a:lnTo>
                  <a:lnTo>
                    <a:pt x="11" y="61"/>
                  </a:lnTo>
                  <a:lnTo>
                    <a:pt x="25" y="41"/>
                  </a:lnTo>
                  <a:lnTo>
                    <a:pt x="41" y="24"/>
                  </a:lnTo>
                  <a:lnTo>
                    <a:pt x="61" y="10"/>
                  </a:lnTo>
                  <a:lnTo>
                    <a:pt x="85" y="2"/>
                  </a:lnTo>
                  <a:lnTo>
                    <a:pt x="110"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sz="2000" dirty="0"/>
            </a:p>
          </p:txBody>
        </p:sp>
        <p:sp>
          <p:nvSpPr>
            <p:cNvPr id="107" name="Oval 106">
              <a:extLst>
                <a:ext uri="{FF2B5EF4-FFF2-40B4-BE49-F238E27FC236}">
                  <a16:creationId xmlns:a16="http://schemas.microsoft.com/office/drawing/2014/main" id="{FA5F6404-6664-E840-B853-59C28CA40334}"/>
                </a:ext>
              </a:extLst>
            </p:cNvPr>
            <p:cNvSpPr/>
            <p:nvPr/>
          </p:nvSpPr>
          <p:spPr>
            <a:xfrm>
              <a:off x="6044269" y="4451071"/>
              <a:ext cx="805708" cy="805707"/>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800" b="1"/>
                <a:t>03</a:t>
              </a:r>
            </a:p>
          </p:txBody>
        </p:sp>
      </p:grpSp>
      <p:sp>
        <p:nvSpPr>
          <p:cNvPr id="127" name="Slide Number Placeholder 5">
            <a:extLst>
              <a:ext uri="{FF2B5EF4-FFF2-40B4-BE49-F238E27FC236}">
                <a16:creationId xmlns:a16="http://schemas.microsoft.com/office/drawing/2014/main" id="{69DFF7DE-B9E4-104C-801D-247B599B8D15}"/>
              </a:ext>
            </a:extLst>
          </p:cNvPr>
          <p:cNvSpPr txBox="1">
            <a:spLocks/>
          </p:cNvSpPr>
          <p:nvPr>
            <p:custDataLst>
              <p:tags r:id="rId6"/>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100" smtClean="0">
                <a:solidFill>
                  <a:schemeClr val="bg1"/>
                </a:solidFill>
              </a:rPr>
              <a:pPr>
                <a:defRPr/>
              </a:pPr>
              <a:t>34</a:t>
            </a:fld>
            <a:endParaRPr lang="en-US" altLang="en-US" sz="1100" dirty="0">
              <a:solidFill>
                <a:schemeClr val="bg1"/>
              </a:solidFill>
            </a:endParaRPr>
          </a:p>
        </p:txBody>
      </p:sp>
      <p:grpSp>
        <p:nvGrpSpPr>
          <p:cNvPr id="63" name="Group 62">
            <a:extLst>
              <a:ext uri="{FF2B5EF4-FFF2-40B4-BE49-F238E27FC236}">
                <a16:creationId xmlns:a16="http://schemas.microsoft.com/office/drawing/2014/main" id="{C0B53819-E065-6049-B741-EBC768A1BC6B}"/>
              </a:ext>
            </a:extLst>
          </p:cNvPr>
          <p:cNvGrpSpPr/>
          <p:nvPr>
            <p:custDataLst>
              <p:tags r:id="rId7"/>
            </p:custDataLst>
          </p:nvPr>
        </p:nvGrpSpPr>
        <p:grpSpPr>
          <a:xfrm>
            <a:off x="8246902" y="1167922"/>
            <a:ext cx="1517999" cy="992277"/>
            <a:chOff x="7526422" y="3461879"/>
            <a:chExt cx="2877844" cy="1881172"/>
          </a:xfrm>
        </p:grpSpPr>
        <p:sp>
          <p:nvSpPr>
            <p:cNvPr id="64" name="Notched Right Arrow 63">
              <a:extLst>
                <a:ext uri="{FF2B5EF4-FFF2-40B4-BE49-F238E27FC236}">
                  <a16:creationId xmlns:a16="http://schemas.microsoft.com/office/drawing/2014/main" id="{D8B90DDC-87A4-FB49-8819-CDE6D4C21AEF}"/>
                </a:ext>
              </a:extLst>
            </p:cNvPr>
            <p:cNvSpPr/>
            <p:nvPr/>
          </p:nvSpPr>
          <p:spPr bwMode="auto">
            <a:xfrm>
              <a:off x="7526422" y="3461879"/>
              <a:ext cx="2877844" cy="1500896"/>
            </a:xfrm>
            <a:prstGeom prst="notchedRightArrow">
              <a:avLst>
                <a:gd name="adj1" fmla="val 100000"/>
                <a:gd name="adj2" fmla="val 34681"/>
              </a:avLst>
            </a:prstGeom>
            <a:solidFill>
              <a:schemeClr val="accent3"/>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00"/>
            </a:p>
          </p:txBody>
        </p:sp>
        <p:sp>
          <p:nvSpPr>
            <p:cNvPr id="87" name="Freeform 151">
              <a:extLst>
                <a:ext uri="{FF2B5EF4-FFF2-40B4-BE49-F238E27FC236}">
                  <a16:creationId xmlns:a16="http://schemas.microsoft.com/office/drawing/2014/main" id="{0C3651D4-54AE-B54C-9D5E-460AF7B01B27}"/>
                </a:ext>
              </a:extLst>
            </p:cNvPr>
            <p:cNvSpPr>
              <a:spLocks noChangeArrowheads="1"/>
            </p:cNvSpPr>
            <p:nvPr/>
          </p:nvSpPr>
          <p:spPr bwMode="auto">
            <a:xfrm>
              <a:off x="8518813" y="3667295"/>
              <a:ext cx="934513" cy="543618"/>
            </a:xfrm>
            <a:custGeom>
              <a:avLst/>
              <a:gdLst>
                <a:gd name="T0" fmla="*/ 124 w 497"/>
                <a:gd name="T1" fmla="*/ 221 h 293"/>
                <a:gd name="T2" fmla="*/ 124 w 497"/>
                <a:gd name="T3" fmla="*/ 221 h 293"/>
                <a:gd name="T4" fmla="*/ 124 w 497"/>
                <a:gd name="T5" fmla="*/ 97 h 293"/>
                <a:gd name="T6" fmla="*/ 177 w 497"/>
                <a:gd name="T7" fmla="*/ 97 h 293"/>
                <a:gd name="T8" fmla="*/ 88 w 497"/>
                <a:gd name="T9" fmla="*/ 0 h 293"/>
                <a:gd name="T10" fmla="*/ 0 w 497"/>
                <a:gd name="T11" fmla="*/ 97 h 293"/>
                <a:gd name="T12" fmla="*/ 53 w 497"/>
                <a:gd name="T13" fmla="*/ 97 h 293"/>
                <a:gd name="T14" fmla="*/ 53 w 497"/>
                <a:gd name="T15" fmla="*/ 248 h 293"/>
                <a:gd name="T16" fmla="*/ 97 w 497"/>
                <a:gd name="T17" fmla="*/ 292 h 293"/>
                <a:gd name="T18" fmla="*/ 319 w 497"/>
                <a:gd name="T19" fmla="*/ 292 h 293"/>
                <a:gd name="T20" fmla="*/ 256 w 497"/>
                <a:gd name="T21" fmla="*/ 221 h 293"/>
                <a:gd name="T22" fmla="*/ 124 w 497"/>
                <a:gd name="T23" fmla="*/ 221 h 293"/>
                <a:gd name="T24" fmla="*/ 443 w 497"/>
                <a:gd name="T25" fmla="*/ 195 h 293"/>
                <a:gd name="T26" fmla="*/ 443 w 497"/>
                <a:gd name="T27" fmla="*/ 195 h 293"/>
                <a:gd name="T28" fmla="*/ 443 w 497"/>
                <a:gd name="T29" fmla="*/ 44 h 293"/>
                <a:gd name="T30" fmla="*/ 399 w 497"/>
                <a:gd name="T31" fmla="*/ 0 h 293"/>
                <a:gd name="T32" fmla="*/ 177 w 497"/>
                <a:gd name="T33" fmla="*/ 0 h 293"/>
                <a:gd name="T34" fmla="*/ 239 w 497"/>
                <a:gd name="T35" fmla="*/ 61 h 293"/>
                <a:gd name="T36" fmla="*/ 372 w 497"/>
                <a:gd name="T37" fmla="*/ 61 h 293"/>
                <a:gd name="T38" fmla="*/ 372 w 497"/>
                <a:gd name="T39" fmla="*/ 195 h 293"/>
                <a:gd name="T40" fmla="*/ 319 w 497"/>
                <a:gd name="T41" fmla="*/ 195 h 293"/>
                <a:gd name="T42" fmla="*/ 407 w 497"/>
                <a:gd name="T43" fmla="*/ 292 h 293"/>
                <a:gd name="T44" fmla="*/ 496 w 497"/>
                <a:gd name="T45" fmla="*/ 195 h 293"/>
                <a:gd name="T46" fmla="*/ 443 w 497"/>
                <a:gd name="T47" fmla="*/ 195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7" h="293">
                  <a:moveTo>
                    <a:pt x="124" y="221"/>
                  </a:moveTo>
                  <a:lnTo>
                    <a:pt x="124" y="221"/>
                  </a:lnTo>
                  <a:cubicBezTo>
                    <a:pt x="124" y="97"/>
                    <a:pt x="124" y="97"/>
                    <a:pt x="124" y="97"/>
                  </a:cubicBezTo>
                  <a:cubicBezTo>
                    <a:pt x="177" y="97"/>
                    <a:pt x="177" y="97"/>
                    <a:pt x="177" y="97"/>
                  </a:cubicBezTo>
                  <a:cubicBezTo>
                    <a:pt x="88" y="0"/>
                    <a:pt x="88" y="0"/>
                    <a:pt x="88" y="0"/>
                  </a:cubicBezTo>
                  <a:cubicBezTo>
                    <a:pt x="0" y="97"/>
                    <a:pt x="0" y="97"/>
                    <a:pt x="0" y="97"/>
                  </a:cubicBezTo>
                  <a:cubicBezTo>
                    <a:pt x="53" y="97"/>
                    <a:pt x="53" y="97"/>
                    <a:pt x="53" y="97"/>
                  </a:cubicBezTo>
                  <a:cubicBezTo>
                    <a:pt x="53" y="248"/>
                    <a:pt x="53" y="248"/>
                    <a:pt x="53" y="248"/>
                  </a:cubicBezTo>
                  <a:cubicBezTo>
                    <a:pt x="53" y="274"/>
                    <a:pt x="71" y="292"/>
                    <a:pt x="97" y="292"/>
                  </a:cubicBezTo>
                  <a:cubicBezTo>
                    <a:pt x="319" y="292"/>
                    <a:pt x="319" y="292"/>
                    <a:pt x="319" y="292"/>
                  </a:cubicBezTo>
                  <a:cubicBezTo>
                    <a:pt x="256" y="221"/>
                    <a:pt x="256" y="221"/>
                    <a:pt x="256" y="221"/>
                  </a:cubicBezTo>
                  <a:lnTo>
                    <a:pt x="124" y="221"/>
                  </a:lnTo>
                  <a:close/>
                  <a:moveTo>
                    <a:pt x="443" y="195"/>
                  </a:moveTo>
                  <a:lnTo>
                    <a:pt x="443" y="195"/>
                  </a:lnTo>
                  <a:cubicBezTo>
                    <a:pt x="443" y="44"/>
                    <a:pt x="443" y="44"/>
                    <a:pt x="443" y="44"/>
                  </a:cubicBezTo>
                  <a:cubicBezTo>
                    <a:pt x="443" y="17"/>
                    <a:pt x="425" y="0"/>
                    <a:pt x="399" y="0"/>
                  </a:cubicBezTo>
                  <a:cubicBezTo>
                    <a:pt x="177" y="0"/>
                    <a:pt x="177" y="0"/>
                    <a:pt x="177" y="0"/>
                  </a:cubicBezTo>
                  <a:cubicBezTo>
                    <a:pt x="239" y="61"/>
                    <a:pt x="239" y="61"/>
                    <a:pt x="239" y="61"/>
                  </a:cubicBezTo>
                  <a:cubicBezTo>
                    <a:pt x="372" y="61"/>
                    <a:pt x="372" y="61"/>
                    <a:pt x="372" y="61"/>
                  </a:cubicBezTo>
                  <a:cubicBezTo>
                    <a:pt x="372" y="195"/>
                    <a:pt x="372" y="195"/>
                    <a:pt x="372" y="195"/>
                  </a:cubicBezTo>
                  <a:cubicBezTo>
                    <a:pt x="319" y="195"/>
                    <a:pt x="319" y="195"/>
                    <a:pt x="319" y="195"/>
                  </a:cubicBezTo>
                  <a:cubicBezTo>
                    <a:pt x="407" y="292"/>
                    <a:pt x="407" y="292"/>
                    <a:pt x="407" y="292"/>
                  </a:cubicBezTo>
                  <a:cubicBezTo>
                    <a:pt x="496" y="195"/>
                    <a:pt x="496" y="195"/>
                    <a:pt x="496" y="195"/>
                  </a:cubicBezTo>
                  <a:lnTo>
                    <a:pt x="443" y="195"/>
                  </a:ln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68586" tIns="34293" rIns="68586" bIns="34293" rtlCol="0" anchor="ctr"/>
            <a:lstStyle/>
            <a:p>
              <a:pPr rtl="0">
                <a:defRPr/>
              </a:pPr>
              <a:endParaRPr lang="en-US" sz="2400" dirty="0"/>
            </a:p>
          </p:txBody>
        </p:sp>
        <p:sp>
          <p:nvSpPr>
            <p:cNvPr id="88" name="Oval 87">
              <a:extLst>
                <a:ext uri="{FF2B5EF4-FFF2-40B4-BE49-F238E27FC236}">
                  <a16:creationId xmlns:a16="http://schemas.microsoft.com/office/drawing/2014/main" id="{8F51DB4D-70C4-C84D-8AA2-808D77298B1D}"/>
                </a:ext>
              </a:extLst>
            </p:cNvPr>
            <p:cNvSpPr/>
            <p:nvPr/>
          </p:nvSpPr>
          <p:spPr>
            <a:xfrm>
              <a:off x="8541066" y="4464461"/>
              <a:ext cx="878590" cy="878590"/>
            </a:xfrm>
            <a:prstGeom prst="ellipse">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1800" b="1"/>
                <a:t>04</a:t>
              </a:r>
              <a:endParaRPr lang="en-US" sz="1600" b="1" dirty="0"/>
            </a:p>
          </p:txBody>
        </p:sp>
      </p:grpSp>
      <p:sp>
        <p:nvSpPr>
          <p:cNvPr id="90" name="Inhaltsplatzhalter 4">
            <a:extLst>
              <a:ext uri="{FF2B5EF4-FFF2-40B4-BE49-F238E27FC236}">
                <a16:creationId xmlns:a16="http://schemas.microsoft.com/office/drawing/2014/main" id="{D1FDB9E5-8E23-3144-87F8-B5D5C9A42339}"/>
              </a:ext>
            </a:extLst>
          </p:cNvPr>
          <p:cNvSpPr txBox="1">
            <a:spLocks/>
          </p:cNvSpPr>
          <p:nvPr>
            <p:custDataLst>
              <p:tags r:id="rId8"/>
            </p:custDataLst>
          </p:nvPr>
        </p:nvSpPr>
        <p:spPr>
          <a:xfrm>
            <a:off x="826137" y="3477053"/>
            <a:ext cx="11139098" cy="369332"/>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fr" sz="2400">
                <a:solidFill>
                  <a:schemeClr val="tx1"/>
                </a:solidFill>
                <a:latin typeface="+mn-lt"/>
              </a:rPr>
              <a:t>Passer en revue et synthétiser les informations recueillies</a:t>
            </a:r>
          </a:p>
        </p:txBody>
      </p:sp>
      <p:sp>
        <p:nvSpPr>
          <p:cNvPr id="91" name="Freeform 15">
            <a:extLst>
              <a:ext uri="{FF2B5EF4-FFF2-40B4-BE49-F238E27FC236}">
                <a16:creationId xmlns:a16="http://schemas.microsoft.com/office/drawing/2014/main" id="{1C80A813-DB52-B14A-98F2-765018BCA34D}"/>
              </a:ext>
            </a:extLst>
          </p:cNvPr>
          <p:cNvSpPr>
            <a:spLocks/>
          </p:cNvSpPr>
          <p:nvPr>
            <p:custDataLst>
              <p:tags r:id="rId9"/>
            </p:custDataLst>
          </p:nvPr>
        </p:nvSpPr>
        <p:spPr bwMode="auto">
          <a:xfrm>
            <a:off x="303392" y="3546451"/>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3"/>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00"/>
          </a:p>
        </p:txBody>
      </p:sp>
      <p:sp>
        <p:nvSpPr>
          <p:cNvPr id="92" name="Inhaltsplatzhalter 4">
            <a:extLst>
              <a:ext uri="{FF2B5EF4-FFF2-40B4-BE49-F238E27FC236}">
                <a16:creationId xmlns:a16="http://schemas.microsoft.com/office/drawing/2014/main" id="{D611BDA4-781F-1541-8BE7-3FE194584D6A}"/>
              </a:ext>
            </a:extLst>
          </p:cNvPr>
          <p:cNvSpPr txBox="1">
            <a:spLocks/>
          </p:cNvSpPr>
          <p:nvPr>
            <p:custDataLst>
              <p:tags r:id="rId10"/>
            </p:custDataLst>
          </p:nvPr>
        </p:nvSpPr>
        <p:spPr>
          <a:xfrm>
            <a:off x="836258" y="4045184"/>
            <a:ext cx="10420624" cy="738664"/>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fr" sz="2400" dirty="0">
                <a:solidFill>
                  <a:schemeClr val="tx1"/>
                </a:solidFill>
                <a:latin typeface="+mn-lt"/>
              </a:rPr>
              <a:t>S’assurer que la transcription de l’entretien est exhaustive et fidèle aux déclarations de la personne interviewée</a:t>
            </a:r>
          </a:p>
        </p:txBody>
      </p:sp>
      <p:sp>
        <p:nvSpPr>
          <p:cNvPr id="93" name="Freeform 15">
            <a:extLst>
              <a:ext uri="{FF2B5EF4-FFF2-40B4-BE49-F238E27FC236}">
                <a16:creationId xmlns:a16="http://schemas.microsoft.com/office/drawing/2014/main" id="{B4AFAAD3-57CE-7C41-BAB8-7686871E9F04}"/>
              </a:ext>
            </a:extLst>
          </p:cNvPr>
          <p:cNvSpPr>
            <a:spLocks/>
          </p:cNvSpPr>
          <p:nvPr>
            <p:custDataLst>
              <p:tags r:id="rId11"/>
            </p:custDataLst>
          </p:nvPr>
        </p:nvSpPr>
        <p:spPr bwMode="auto">
          <a:xfrm>
            <a:off x="303392" y="4127199"/>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3"/>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00"/>
          </a:p>
        </p:txBody>
      </p:sp>
      <p:sp>
        <p:nvSpPr>
          <p:cNvPr id="94" name="Inhaltsplatzhalter 4">
            <a:extLst>
              <a:ext uri="{FF2B5EF4-FFF2-40B4-BE49-F238E27FC236}">
                <a16:creationId xmlns:a16="http://schemas.microsoft.com/office/drawing/2014/main" id="{F917847B-35E9-C64E-9768-21549EBE452D}"/>
              </a:ext>
            </a:extLst>
          </p:cNvPr>
          <p:cNvSpPr txBox="1">
            <a:spLocks/>
          </p:cNvSpPr>
          <p:nvPr>
            <p:custDataLst>
              <p:tags r:id="rId12"/>
            </p:custDataLst>
          </p:nvPr>
        </p:nvSpPr>
        <p:spPr>
          <a:xfrm>
            <a:off x="828202" y="5031259"/>
            <a:ext cx="11139098" cy="369332"/>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fr" sz="2400" dirty="0">
                <a:solidFill>
                  <a:schemeClr val="tx1"/>
                </a:solidFill>
                <a:latin typeface="+mn-lt"/>
              </a:rPr>
              <a:t>Donner l’occasion à la personne interviewée de clarifier certaines informations</a:t>
            </a:r>
          </a:p>
        </p:txBody>
      </p:sp>
      <p:sp>
        <p:nvSpPr>
          <p:cNvPr id="99" name="Freeform 15">
            <a:extLst>
              <a:ext uri="{FF2B5EF4-FFF2-40B4-BE49-F238E27FC236}">
                <a16:creationId xmlns:a16="http://schemas.microsoft.com/office/drawing/2014/main" id="{0F3CD08E-8742-6843-8091-6558E2422D38}"/>
              </a:ext>
            </a:extLst>
          </p:cNvPr>
          <p:cNvSpPr>
            <a:spLocks/>
          </p:cNvSpPr>
          <p:nvPr>
            <p:custDataLst>
              <p:tags r:id="rId13"/>
            </p:custDataLst>
          </p:nvPr>
        </p:nvSpPr>
        <p:spPr bwMode="auto">
          <a:xfrm>
            <a:off x="303392" y="5131590"/>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3"/>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00"/>
          </a:p>
        </p:txBody>
      </p:sp>
      <p:sp>
        <p:nvSpPr>
          <p:cNvPr id="119" name="Inhaltsplatzhalter 4">
            <a:extLst>
              <a:ext uri="{FF2B5EF4-FFF2-40B4-BE49-F238E27FC236}">
                <a16:creationId xmlns:a16="http://schemas.microsoft.com/office/drawing/2014/main" id="{EA0579C5-4124-4E45-A1E9-123A9C67EE4D}"/>
              </a:ext>
            </a:extLst>
          </p:cNvPr>
          <p:cNvSpPr txBox="1">
            <a:spLocks/>
          </p:cNvSpPr>
          <p:nvPr>
            <p:custDataLst>
              <p:tags r:id="rId14"/>
            </p:custDataLst>
          </p:nvPr>
        </p:nvSpPr>
        <p:spPr>
          <a:xfrm>
            <a:off x="834359" y="5656153"/>
            <a:ext cx="11139098" cy="738664"/>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fr" sz="2400">
                <a:solidFill>
                  <a:schemeClr val="tx1"/>
                </a:solidFill>
                <a:latin typeface="+mn-lt"/>
              </a:rPr>
              <a:t>Demander à la personne interrogée et à l’interprète s’ils ont rencontré des problèmes de communication au cours de l’entretien</a:t>
            </a:r>
          </a:p>
        </p:txBody>
      </p:sp>
      <p:sp>
        <p:nvSpPr>
          <p:cNvPr id="120" name="Freeform 15">
            <a:extLst>
              <a:ext uri="{FF2B5EF4-FFF2-40B4-BE49-F238E27FC236}">
                <a16:creationId xmlns:a16="http://schemas.microsoft.com/office/drawing/2014/main" id="{CBB25317-5CD2-E94B-80CA-4330A3D928CB}"/>
              </a:ext>
            </a:extLst>
          </p:cNvPr>
          <p:cNvSpPr>
            <a:spLocks/>
          </p:cNvSpPr>
          <p:nvPr>
            <p:custDataLst>
              <p:tags r:id="rId15"/>
            </p:custDataLst>
          </p:nvPr>
        </p:nvSpPr>
        <p:spPr bwMode="auto">
          <a:xfrm>
            <a:off x="303392" y="5757709"/>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3"/>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00"/>
          </a:p>
        </p:txBody>
      </p:sp>
      <p:sp>
        <p:nvSpPr>
          <p:cNvPr id="121" name="Inhaltsplatzhalter 4">
            <a:extLst>
              <a:ext uri="{FF2B5EF4-FFF2-40B4-BE49-F238E27FC236}">
                <a16:creationId xmlns:a16="http://schemas.microsoft.com/office/drawing/2014/main" id="{FAE6520B-48AC-E34F-BD0B-9FC7CF49FA3E}"/>
              </a:ext>
            </a:extLst>
          </p:cNvPr>
          <p:cNvSpPr txBox="1">
            <a:spLocks/>
          </p:cNvSpPr>
          <p:nvPr>
            <p:custDataLst>
              <p:tags r:id="rId16"/>
            </p:custDataLst>
          </p:nvPr>
        </p:nvSpPr>
        <p:spPr>
          <a:xfrm>
            <a:off x="834358" y="6607911"/>
            <a:ext cx="11819638" cy="369332"/>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fr" sz="2400" dirty="0">
                <a:solidFill>
                  <a:schemeClr val="tx1"/>
                </a:solidFill>
                <a:latin typeface="+mn-lt"/>
              </a:rPr>
              <a:t>S’assurer que la personne interviewée est satisfaite de la façon dont l’entretien s’est déroulé</a:t>
            </a:r>
          </a:p>
        </p:txBody>
      </p:sp>
      <p:sp>
        <p:nvSpPr>
          <p:cNvPr id="124" name="Freeform 15">
            <a:extLst>
              <a:ext uri="{FF2B5EF4-FFF2-40B4-BE49-F238E27FC236}">
                <a16:creationId xmlns:a16="http://schemas.microsoft.com/office/drawing/2014/main" id="{719ECB02-D529-E04C-9128-1A12F8E38C9A}"/>
              </a:ext>
            </a:extLst>
          </p:cNvPr>
          <p:cNvSpPr>
            <a:spLocks/>
          </p:cNvSpPr>
          <p:nvPr>
            <p:custDataLst>
              <p:tags r:id="rId17"/>
            </p:custDataLst>
          </p:nvPr>
        </p:nvSpPr>
        <p:spPr bwMode="auto">
          <a:xfrm>
            <a:off x="303392" y="6692399"/>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3"/>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00"/>
          </a:p>
        </p:txBody>
      </p:sp>
      <p:sp>
        <p:nvSpPr>
          <p:cNvPr id="125" name="Inhaltsplatzhalter 4">
            <a:extLst>
              <a:ext uri="{FF2B5EF4-FFF2-40B4-BE49-F238E27FC236}">
                <a16:creationId xmlns:a16="http://schemas.microsoft.com/office/drawing/2014/main" id="{2B425A76-57DF-4041-8CC7-5284724A60B2}"/>
              </a:ext>
            </a:extLst>
          </p:cNvPr>
          <p:cNvSpPr txBox="1">
            <a:spLocks/>
          </p:cNvSpPr>
          <p:nvPr>
            <p:custDataLst>
              <p:tags r:id="rId18"/>
            </p:custDataLst>
          </p:nvPr>
        </p:nvSpPr>
        <p:spPr>
          <a:xfrm>
            <a:off x="834358" y="7203999"/>
            <a:ext cx="11139098" cy="369332"/>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fr" sz="2400" dirty="0">
                <a:solidFill>
                  <a:schemeClr val="tx1"/>
                </a:solidFill>
                <a:latin typeface="+mn-lt"/>
              </a:rPr>
              <a:t>Répondre à d’éventuelles inquiétudes exprimées par la personne interviewée</a:t>
            </a:r>
          </a:p>
        </p:txBody>
      </p:sp>
      <p:sp>
        <p:nvSpPr>
          <p:cNvPr id="128" name="Freeform 15">
            <a:extLst>
              <a:ext uri="{FF2B5EF4-FFF2-40B4-BE49-F238E27FC236}">
                <a16:creationId xmlns:a16="http://schemas.microsoft.com/office/drawing/2014/main" id="{FF97EC2A-245E-534D-8099-3D05BCADEB44}"/>
              </a:ext>
            </a:extLst>
          </p:cNvPr>
          <p:cNvSpPr>
            <a:spLocks/>
          </p:cNvSpPr>
          <p:nvPr>
            <p:custDataLst>
              <p:tags r:id="rId19"/>
            </p:custDataLst>
          </p:nvPr>
        </p:nvSpPr>
        <p:spPr bwMode="auto">
          <a:xfrm>
            <a:off x="303392" y="7298430"/>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3"/>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00"/>
          </a:p>
        </p:txBody>
      </p:sp>
      <p:sp>
        <p:nvSpPr>
          <p:cNvPr id="129" name="Inhaltsplatzhalter 4">
            <a:extLst>
              <a:ext uri="{FF2B5EF4-FFF2-40B4-BE49-F238E27FC236}">
                <a16:creationId xmlns:a16="http://schemas.microsoft.com/office/drawing/2014/main" id="{6375C2E2-F6E6-4443-B651-5F3C6ABC53E6}"/>
              </a:ext>
            </a:extLst>
          </p:cNvPr>
          <p:cNvSpPr txBox="1">
            <a:spLocks/>
          </p:cNvSpPr>
          <p:nvPr>
            <p:custDataLst>
              <p:tags r:id="rId20"/>
            </p:custDataLst>
          </p:nvPr>
        </p:nvSpPr>
        <p:spPr>
          <a:xfrm>
            <a:off x="834357" y="7821353"/>
            <a:ext cx="12066075" cy="369332"/>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fr" sz="2400" dirty="0">
                <a:solidFill>
                  <a:schemeClr val="tx1"/>
                </a:solidFill>
                <a:latin typeface="+mn-lt"/>
              </a:rPr>
              <a:t>Expliquer quelles seront les prochaines étapes et, le cas échéant, quel sera le délai d’intervention</a:t>
            </a:r>
          </a:p>
        </p:txBody>
      </p:sp>
      <p:sp>
        <p:nvSpPr>
          <p:cNvPr id="130" name="Freeform 15">
            <a:extLst>
              <a:ext uri="{FF2B5EF4-FFF2-40B4-BE49-F238E27FC236}">
                <a16:creationId xmlns:a16="http://schemas.microsoft.com/office/drawing/2014/main" id="{F878292B-3236-FB4F-8BC0-5940819CCAA0}"/>
              </a:ext>
            </a:extLst>
          </p:cNvPr>
          <p:cNvSpPr>
            <a:spLocks/>
          </p:cNvSpPr>
          <p:nvPr>
            <p:custDataLst>
              <p:tags r:id="rId21"/>
            </p:custDataLst>
          </p:nvPr>
        </p:nvSpPr>
        <p:spPr bwMode="auto">
          <a:xfrm>
            <a:off x="303392" y="7907811"/>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3"/>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00"/>
          </a:p>
        </p:txBody>
      </p:sp>
      <p:grpSp>
        <p:nvGrpSpPr>
          <p:cNvPr id="3" name="Group 2">
            <a:extLst>
              <a:ext uri="{FF2B5EF4-FFF2-40B4-BE49-F238E27FC236}">
                <a16:creationId xmlns:a16="http://schemas.microsoft.com/office/drawing/2014/main" id="{32C8A044-043D-C444-A974-8C041E431AFF}"/>
              </a:ext>
            </a:extLst>
          </p:cNvPr>
          <p:cNvGrpSpPr/>
          <p:nvPr>
            <p:custDataLst>
              <p:tags r:id="rId22"/>
            </p:custDataLst>
          </p:nvPr>
        </p:nvGrpSpPr>
        <p:grpSpPr>
          <a:xfrm>
            <a:off x="666497" y="2465966"/>
            <a:ext cx="9828914" cy="707886"/>
            <a:chOff x="666497" y="2465966"/>
            <a:chExt cx="9828914" cy="707886"/>
          </a:xfrm>
        </p:grpSpPr>
        <p:sp>
          <p:nvSpPr>
            <p:cNvPr id="58" name="Rectangle 57">
              <a:extLst>
                <a:ext uri="{FF2B5EF4-FFF2-40B4-BE49-F238E27FC236}">
                  <a16:creationId xmlns:a16="http://schemas.microsoft.com/office/drawing/2014/main" id="{019BE8AE-501E-1F48-AC79-B8E01F54FFB4}"/>
                </a:ext>
              </a:extLst>
            </p:cNvPr>
            <p:cNvSpPr/>
            <p:nvPr/>
          </p:nvSpPr>
          <p:spPr>
            <a:xfrm>
              <a:off x="666497" y="2489116"/>
              <a:ext cx="5582025" cy="584775"/>
            </a:xfrm>
            <a:prstGeom prst="rect">
              <a:avLst/>
            </a:prstGeom>
            <a:solidFill>
              <a:schemeClr val="accent3"/>
            </a:solidFill>
          </p:spPr>
          <p:txBody>
            <a:bodyPr wrap="square" rtlCol="0">
              <a:spAutoFit/>
            </a:bodyPr>
            <a:lstStyle/>
            <a:p>
              <a:pPr algn="ctr" rtl="0"/>
              <a:r>
                <a:rPr lang="fr" sz="3200" b="1">
                  <a:solidFill>
                    <a:schemeClr val="bg1"/>
                  </a:solidFill>
                </a:rPr>
                <a:t>Résumer l’entretien</a:t>
              </a:r>
            </a:p>
          </p:txBody>
        </p:sp>
        <p:sp>
          <p:nvSpPr>
            <p:cNvPr id="131" name="Rectangle 130">
              <a:extLst>
                <a:ext uri="{FF2B5EF4-FFF2-40B4-BE49-F238E27FC236}">
                  <a16:creationId xmlns:a16="http://schemas.microsoft.com/office/drawing/2014/main" id="{A9C259A2-F267-6241-80DD-4EF2134EF3EB}"/>
                </a:ext>
              </a:extLst>
            </p:cNvPr>
            <p:cNvSpPr/>
            <p:nvPr/>
          </p:nvSpPr>
          <p:spPr>
            <a:xfrm>
              <a:off x="6568709" y="2647725"/>
              <a:ext cx="3926702" cy="445635"/>
            </a:xfrm>
            <a:prstGeom prst="rect">
              <a:avLst/>
            </a:prstGeom>
          </p:spPr>
          <p:txBody>
            <a:bodyPr wrap="square" rtlCol="0">
              <a:spAutoFit/>
            </a:bodyPr>
            <a:lstStyle/>
            <a:p>
              <a:pPr rtl="0">
                <a:lnSpc>
                  <a:spcPct val="80000"/>
                </a:lnSpc>
              </a:pPr>
              <a:r>
                <a:rPr lang="fr" sz="2800" dirty="0"/>
                <a:t>Qu’avez-vous </a:t>
              </a:r>
              <a:r>
                <a:rPr lang="fr" sz="2800" b="1" dirty="0"/>
                <a:t>entendu ?</a:t>
              </a:r>
            </a:p>
          </p:txBody>
        </p:sp>
        <p:cxnSp>
          <p:nvCxnSpPr>
            <p:cNvPr id="132" name="Straight Connector 131">
              <a:extLst>
                <a:ext uri="{FF2B5EF4-FFF2-40B4-BE49-F238E27FC236}">
                  <a16:creationId xmlns:a16="http://schemas.microsoft.com/office/drawing/2014/main" id="{09699811-3D5C-6849-A7E2-9D8F95D7D3C3}"/>
                </a:ext>
              </a:extLst>
            </p:cNvPr>
            <p:cNvCxnSpPr>
              <a:cxnSpLocks/>
            </p:cNvCxnSpPr>
            <p:nvPr/>
          </p:nvCxnSpPr>
          <p:spPr bwMode="auto">
            <a:xfrm>
              <a:off x="6470769" y="2465966"/>
              <a:ext cx="0" cy="707886"/>
            </a:xfrm>
            <a:prstGeom prst="line">
              <a:avLst/>
            </a:prstGeom>
            <a:blipFill dpi="0" rotWithShape="0">
              <a:blip r:embed="rId35"/>
              <a:srcRect/>
              <a:tile tx="0" ty="0" sx="100000" sy="100000" flip="none" algn="tl"/>
            </a:blipFill>
            <a:ln w="57150"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137" name="Inhaltsplatzhalter 4">
            <a:extLst>
              <a:ext uri="{FF2B5EF4-FFF2-40B4-BE49-F238E27FC236}">
                <a16:creationId xmlns:a16="http://schemas.microsoft.com/office/drawing/2014/main" id="{A56E07A0-6181-F74D-9A6D-DAD485549CB4}"/>
              </a:ext>
            </a:extLst>
          </p:cNvPr>
          <p:cNvSpPr txBox="1">
            <a:spLocks/>
          </p:cNvSpPr>
          <p:nvPr>
            <p:custDataLst>
              <p:tags r:id="rId23"/>
            </p:custDataLst>
          </p:nvPr>
        </p:nvSpPr>
        <p:spPr>
          <a:xfrm>
            <a:off x="834358" y="8435286"/>
            <a:ext cx="11139098" cy="369332"/>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fr" sz="2400" dirty="0">
                <a:solidFill>
                  <a:schemeClr val="tx1"/>
                </a:solidFill>
                <a:latin typeface="+mn-lt"/>
              </a:rPr>
              <a:t>Si nécessaire, orienter la personne interviewée vers d’autres interlocuteur(rice)s</a:t>
            </a:r>
          </a:p>
        </p:txBody>
      </p:sp>
      <p:sp>
        <p:nvSpPr>
          <p:cNvPr id="138" name="Freeform 15">
            <a:extLst>
              <a:ext uri="{FF2B5EF4-FFF2-40B4-BE49-F238E27FC236}">
                <a16:creationId xmlns:a16="http://schemas.microsoft.com/office/drawing/2014/main" id="{C4EBC9D1-F366-6E49-9B4E-4370F6BABB82}"/>
              </a:ext>
            </a:extLst>
          </p:cNvPr>
          <p:cNvSpPr>
            <a:spLocks/>
          </p:cNvSpPr>
          <p:nvPr>
            <p:custDataLst>
              <p:tags r:id="rId24"/>
            </p:custDataLst>
          </p:nvPr>
        </p:nvSpPr>
        <p:spPr bwMode="auto">
          <a:xfrm>
            <a:off x="303392" y="8540645"/>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3"/>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00"/>
          </a:p>
        </p:txBody>
      </p:sp>
      <p:cxnSp>
        <p:nvCxnSpPr>
          <p:cNvPr id="139" name="Straight Connector 138">
            <a:extLst>
              <a:ext uri="{FF2B5EF4-FFF2-40B4-BE49-F238E27FC236}">
                <a16:creationId xmlns:a16="http://schemas.microsoft.com/office/drawing/2014/main" id="{CC45E9B1-A182-9942-A6F5-0A5FB8289547}"/>
              </a:ext>
            </a:extLst>
          </p:cNvPr>
          <p:cNvCxnSpPr>
            <a:cxnSpLocks/>
          </p:cNvCxnSpPr>
          <p:nvPr>
            <p:custDataLst>
              <p:tags r:id="rId25"/>
            </p:custDataLst>
          </p:nvPr>
        </p:nvCxnSpPr>
        <p:spPr>
          <a:xfrm>
            <a:off x="811366" y="3946726"/>
            <a:ext cx="1139887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009DAB6A-6AE2-F242-AF38-7DBEB5ACE90E}"/>
              </a:ext>
            </a:extLst>
          </p:cNvPr>
          <p:cNvCxnSpPr>
            <a:cxnSpLocks/>
          </p:cNvCxnSpPr>
          <p:nvPr>
            <p:custDataLst>
              <p:tags r:id="rId26"/>
            </p:custDataLst>
          </p:nvPr>
        </p:nvCxnSpPr>
        <p:spPr>
          <a:xfrm>
            <a:off x="811366" y="4907722"/>
            <a:ext cx="1139887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585F3787-9C98-B746-A39F-9085E632C26B}"/>
              </a:ext>
            </a:extLst>
          </p:cNvPr>
          <p:cNvCxnSpPr>
            <a:cxnSpLocks/>
          </p:cNvCxnSpPr>
          <p:nvPr>
            <p:custDataLst>
              <p:tags r:id="rId27"/>
            </p:custDataLst>
          </p:nvPr>
        </p:nvCxnSpPr>
        <p:spPr>
          <a:xfrm>
            <a:off x="811366" y="5540768"/>
            <a:ext cx="1139887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1B56D8A5-8574-3C49-A666-EB784950C8F3}"/>
              </a:ext>
            </a:extLst>
          </p:cNvPr>
          <p:cNvCxnSpPr>
            <a:cxnSpLocks/>
          </p:cNvCxnSpPr>
          <p:nvPr>
            <p:custDataLst>
              <p:tags r:id="rId28"/>
            </p:custDataLst>
          </p:nvPr>
        </p:nvCxnSpPr>
        <p:spPr>
          <a:xfrm>
            <a:off x="811366" y="6490189"/>
            <a:ext cx="1139887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1734FA9F-1DBE-9947-B10C-BF85B2E0D743}"/>
              </a:ext>
            </a:extLst>
          </p:cNvPr>
          <p:cNvCxnSpPr>
            <a:cxnSpLocks/>
          </p:cNvCxnSpPr>
          <p:nvPr>
            <p:custDataLst>
              <p:tags r:id="rId29"/>
            </p:custDataLst>
          </p:nvPr>
        </p:nvCxnSpPr>
        <p:spPr>
          <a:xfrm>
            <a:off x="811366" y="7099789"/>
            <a:ext cx="1139887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2D216C6A-EB47-444A-876B-E9C0BE01FF92}"/>
              </a:ext>
            </a:extLst>
          </p:cNvPr>
          <p:cNvCxnSpPr>
            <a:cxnSpLocks/>
          </p:cNvCxnSpPr>
          <p:nvPr>
            <p:custDataLst>
              <p:tags r:id="rId30"/>
            </p:custDataLst>
          </p:nvPr>
        </p:nvCxnSpPr>
        <p:spPr>
          <a:xfrm>
            <a:off x="811366" y="7709389"/>
            <a:ext cx="1139887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99B8ACC2-7FEE-AF48-87E5-15C8DAA5E75A}"/>
              </a:ext>
            </a:extLst>
          </p:cNvPr>
          <p:cNvCxnSpPr>
            <a:cxnSpLocks/>
          </p:cNvCxnSpPr>
          <p:nvPr>
            <p:custDataLst>
              <p:tags r:id="rId31"/>
            </p:custDataLst>
          </p:nvPr>
        </p:nvCxnSpPr>
        <p:spPr>
          <a:xfrm>
            <a:off x="811366" y="8318989"/>
            <a:ext cx="1139887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FFE30C1B-BF32-2E45-94FD-3CC0B0EA7319}"/>
              </a:ext>
            </a:extLst>
          </p:cNvPr>
          <p:cNvCxnSpPr>
            <a:cxnSpLocks/>
          </p:cNvCxnSpPr>
          <p:nvPr>
            <p:custDataLst>
              <p:tags r:id="rId32"/>
            </p:custDataLst>
          </p:nvPr>
        </p:nvCxnSpPr>
        <p:spPr>
          <a:xfrm>
            <a:off x="811366" y="8905142"/>
            <a:ext cx="1139887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8824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fill="hold"/>
                                        <p:tgtEl>
                                          <p:spTgt spid="63"/>
                                        </p:tgtEl>
                                        <p:attrNameLst>
                                          <p:attrName>ppt_x</p:attrName>
                                        </p:attrNameLst>
                                      </p:cBhvr>
                                      <p:tavLst>
                                        <p:tav tm="0">
                                          <p:val>
                                            <p:strVal val="0-#ppt_w/2"/>
                                          </p:val>
                                        </p:tav>
                                        <p:tav tm="100000">
                                          <p:val>
                                            <p:strVal val="#ppt_x"/>
                                          </p:val>
                                        </p:tav>
                                      </p:tavLst>
                                    </p:anim>
                                    <p:anim calcmode="lin" valueType="num">
                                      <p:cBhvr additive="base">
                                        <p:cTn id="8" dur="500" fill="hold"/>
                                        <p:tgtEl>
                                          <p:spTgt spid="6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1"/>
                                        </p:tgtEl>
                                        <p:attrNameLst>
                                          <p:attrName>style.visibility</p:attrName>
                                        </p:attrNameLst>
                                      </p:cBhvr>
                                      <p:to>
                                        <p:strVal val="visible"/>
                                      </p:to>
                                    </p:set>
                                    <p:animEffect transition="in" filter="fade">
                                      <p:cBhvr>
                                        <p:cTn id="17" dur="500"/>
                                        <p:tgtEl>
                                          <p:spTgt spid="9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0"/>
                                        </p:tgtEl>
                                        <p:attrNameLst>
                                          <p:attrName>style.visibility</p:attrName>
                                        </p:attrNameLst>
                                      </p:cBhvr>
                                      <p:to>
                                        <p:strVal val="visible"/>
                                      </p:to>
                                    </p:set>
                                    <p:animEffect transition="in" filter="fade">
                                      <p:cBhvr>
                                        <p:cTn id="20" dur="500"/>
                                        <p:tgtEl>
                                          <p:spTgt spid="90"/>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39"/>
                                        </p:tgtEl>
                                        <p:attrNameLst>
                                          <p:attrName>style.visibility</p:attrName>
                                        </p:attrNameLst>
                                      </p:cBhvr>
                                      <p:to>
                                        <p:strVal val="visible"/>
                                      </p:to>
                                    </p:set>
                                    <p:animEffect transition="in" filter="wipe(left)">
                                      <p:cBhvr>
                                        <p:cTn id="24" dur="500"/>
                                        <p:tgtEl>
                                          <p:spTgt spid="13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3"/>
                                        </p:tgtEl>
                                        <p:attrNameLst>
                                          <p:attrName>style.visibility</p:attrName>
                                        </p:attrNameLst>
                                      </p:cBhvr>
                                      <p:to>
                                        <p:strVal val="visible"/>
                                      </p:to>
                                    </p:set>
                                    <p:animEffect transition="in" filter="fade">
                                      <p:cBhvr>
                                        <p:cTn id="29" dur="500"/>
                                        <p:tgtEl>
                                          <p:spTgt spid="9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2"/>
                                        </p:tgtEl>
                                        <p:attrNameLst>
                                          <p:attrName>style.visibility</p:attrName>
                                        </p:attrNameLst>
                                      </p:cBhvr>
                                      <p:to>
                                        <p:strVal val="visible"/>
                                      </p:to>
                                    </p:set>
                                    <p:animEffect transition="in" filter="fade">
                                      <p:cBhvr>
                                        <p:cTn id="32" dur="500"/>
                                        <p:tgtEl>
                                          <p:spTgt spid="92"/>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140"/>
                                        </p:tgtEl>
                                        <p:attrNameLst>
                                          <p:attrName>style.visibility</p:attrName>
                                        </p:attrNameLst>
                                      </p:cBhvr>
                                      <p:to>
                                        <p:strVal val="visible"/>
                                      </p:to>
                                    </p:set>
                                    <p:animEffect transition="in" filter="wipe(left)">
                                      <p:cBhvr>
                                        <p:cTn id="36" dur="500"/>
                                        <p:tgtEl>
                                          <p:spTgt spid="14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9"/>
                                        </p:tgtEl>
                                        <p:attrNameLst>
                                          <p:attrName>style.visibility</p:attrName>
                                        </p:attrNameLst>
                                      </p:cBhvr>
                                      <p:to>
                                        <p:strVal val="visible"/>
                                      </p:to>
                                    </p:set>
                                    <p:animEffect transition="in" filter="fade">
                                      <p:cBhvr>
                                        <p:cTn id="41" dur="500"/>
                                        <p:tgtEl>
                                          <p:spTgt spid="9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4"/>
                                        </p:tgtEl>
                                        <p:attrNameLst>
                                          <p:attrName>style.visibility</p:attrName>
                                        </p:attrNameLst>
                                      </p:cBhvr>
                                      <p:to>
                                        <p:strVal val="visible"/>
                                      </p:to>
                                    </p:set>
                                    <p:animEffect transition="in" filter="fade">
                                      <p:cBhvr>
                                        <p:cTn id="44" dur="500"/>
                                        <p:tgtEl>
                                          <p:spTgt spid="94"/>
                                        </p:tgtEl>
                                      </p:cBhvr>
                                    </p:animEffect>
                                  </p:childTnLst>
                                </p:cTn>
                              </p:par>
                            </p:childTnLst>
                          </p:cTn>
                        </p:par>
                        <p:par>
                          <p:cTn id="45" fill="hold">
                            <p:stCondLst>
                              <p:cond delay="500"/>
                            </p:stCondLst>
                            <p:childTnLst>
                              <p:par>
                                <p:cTn id="46" presetID="22" presetClass="entr" presetSubtype="8" fill="hold" nodeType="afterEffect">
                                  <p:stCondLst>
                                    <p:cond delay="0"/>
                                  </p:stCondLst>
                                  <p:childTnLst>
                                    <p:set>
                                      <p:cBhvr>
                                        <p:cTn id="47" dur="1" fill="hold">
                                          <p:stCondLst>
                                            <p:cond delay="0"/>
                                          </p:stCondLst>
                                        </p:cTn>
                                        <p:tgtEl>
                                          <p:spTgt spid="141"/>
                                        </p:tgtEl>
                                        <p:attrNameLst>
                                          <p:attrName>style.visibility</p:attrName>
                                        </p:attrNameLst>
                                      </p:cBhvr>
                                      <p:to>
                                        <p:strVal val="visible"/>
                                      </p:to>
                                    </p:set>
                                    <p:animEffect transition="in" filter="wipe(left)">
                                      <p:cBhvr>
                                        <p:cTn id="48" dur="500"/>
                                        <p:tgtEl>
                                          <p:spTgt spid="14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20"/>
                                        </p:tgtEl>
                                        <p:attrNameLst>
                                          <p:attrName>style.visibility</p:attrName>
                                        </p:attrNameLst>
                                      </p:cBhvr>
                                      <p:to>
                                        <p:strVal val="visible"/>
                                      </p:to>
                                    </p:set>
                                    <p:animEffect transition="in" filter="fade">
                                      <p:cBhvr>
                                        <p:cTn id="53" dur="500"/>
                                        <p:tgtEl>
                                          <p:spTgt spid="12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19"/>
                                        </p:tgtEl>
                                        <p:attrNameLst>
                                          <p:attrName>style.visibility</p:attrName>
                                        </p:attrNameLst>
                                      </p:cBhvr>
                                      <p:to>
                                        <p:strVal val="visible"/>
                                      </p:to>
                                    </p:set>
                                    <p:animEffect transition="in" filter="fade">
                                      <p:cBhvr>
                                        <p:cTn id="56" dur="500"/>
                                        <p:tgtEl>
                                          <p:spTgt spid="119"/>
                                        </p:tgtEl>
                                      </p:cBhvr>
                                    </p:animEffect>
                                  </p:childTnLst>
                                </p:cTn>
                              </p:par>
                            </p:childTnLst>
                          </p:cTn>
                        </p:par>
                        <p:par>
                          <p:cTn id="57" fill="hold">
                            <p:stCondLst>
                              <p:cond delay="500"/>
                            </p:stCondLst>
                            <p:childTnLst>
                              <p:par>
                                <p:cTn id="58" presetID="22" presetClass="entr" presetSubtype="8" fill="hold" nodeType="afterEffect">
                                  <p:stCondLst>
                                    <p:cond delay="0"/>
                                  </p:stCondLst>
                                  <p:childTnLst>
                                    <p:set>
                                      <p:cBhvr>
                                        <p:cTn id="59" dur="1" fill="hold">
                                          <p:stCondLst>
                                            <p:cond delay="0"/>
                                          </p:stCondLst>
                                        </p:cTn>
                                        <p:tgtEl>
                                          <p:spTgt spid="142"/>
                                        </p:tgtEl>
                                        <p:attrNameLst>
                                          <p:attrName>style.visibility</p:attrName>
                                        </p:attrNameLst>
                                      </p:cBhvr>
                                      <p:to>
                                        <p:strVal val="visible"/>
                                      </p:to>
                                    </p:set>
                                    <p:animEffect transition="in" filter="wipe(left)">
                                      <p:cBhvr>
                                        <p:cTn id="60" dur="500"/>
                                        <p:tgtEl>
                                          <p:spTgt spid="14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24"/>
                                        </p:tgtEl>
                                        <p:attrNameLst>
                                          <p:attrName>style.visibility</p:attrName>
                                        </p:attrNameLst>
                                      </p:cBhvr>
                                      <p:to>
                                        <p:strVal val="visible"/>
                                      </p:to>
                                    </p:set>
                                    <p:animEffect transition="in" filter="fade">
                                      <p:cBhvr>
                                        <p:cTn id="65" dur="500"/>
                                        <p:tgtEl>
                                          <p:spTgt spid="12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21"/>
                                        </p:tgtEl>
                                        <p:attrNameLst>
                                          <p:attrName>style.visibility</p:attrName>
                                        </p:attrNameLst>
                                      </p:cBhvr>
                                      <p:to>
                                        <p:strVal val="visible"/>
                                      </p:to>
                                    </p:set>
                                    <p:animEffect transition="in" filter="fade">
                                      <p:cBhvr>
                                        <p:cTn id="68" dur="500"/>
                                        <p:tgtEl>
                                          <p:spTgt spid="121"/>
                                        </p:tgtEl>
                                      </p:cBhvr>
                                    </p:animEffect>
                                  </p:childTnLst>
                                </p:cTn>
                              </p:par>
                            </p:childTnLst>
                          </p:cTn>
                        </p:par>
                        <p:par>
                          <p:cTn id="69" fill="hold">
                            <p:stCondLst>
                              <p:cond delay="500"/>
                            </p:stCondLst>
                            <p:childTnLst>
                              <p:par>
                                <p:cTn id="70" presetID="22" presetClass="entr" presetSubtype="8" fill="hold" nodeType="afterEffect">
                                  <p:stCondLst>
                                    <p:cond delay="0"/>
                                  </p:stCondLst>
                                  <p:childTnLst>
                                    <p:set>
                                      <p:cBhvr>
                                        <p:cTn id="71" dur="1" fill="hold">
                                          <p:stCondLst>
                                            <p:cond delay="0"/>
                                          </p:stCondLst>
                                        </p:cTn>
                                        <p:tgtEl>
                                          <p:spTgt spid="143"/>
                                        </p:tgtEl>
                                        <p:attrNameLst>
                                          <p:attrName>style.visibility</p:attrName>
                                        </p:attrNameLst>
                                      </p:cBhvr>
                                      <p:to>
                                        <p:strVal val="visible"/>
                                      </p:to>
                                    </p:set>
                                    <p:animEffect transition="in" filter="wipe(left)">
                                      <p:cBhvr>
                                        <p:cTn id="72" dur="500"/>
                                        <p:tgtEl>
                                          <p:spTgt spid="14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28"/>
                                        </p:tgtEl>
                                        <p:attrNameLst>
                                          <p:attrName>style.visibility</p:attrName>
                                        </p:attrNameLst>
                                      </p:cBhvr>
                                      <p:to>
                                        <p:strVal val="visible"/>
                                      </p:to>
                                    </p:set>
                                    <p:animEffect transition="in" filter="fade">
                                      <p:cBhvr>
                                        <p:cTn id="77" dur="500"/>
                                        <p:tgtEl>
                                          <p:spTgt spid="128"/>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25"/>
                                        </p:tgtEl>
                                        <p:attrNameLst>
                                          <p:attrName>style.visibility</p:attrName>
                                        </p:attrNameLst>
                                      </p:cBhvr>
                                      <p:to>
                                        <p:strVal val="visible"/>
                                      </p:to>
                                    </p:set>
                                    <p:animEffect transition="in" filter="fade">
                                      <p:cBhvr>
                                        <p:cTn id="80" dur="500"/>
                                        <p:tgtEl>
                                          <p:spTgt spid="125"/>
                                        </p:tgtEl>
                                      </p:cBhvr>
                                    </p:animEffect>
                                  </p:childTnLst>
                                </p:cTn>
                              </p:par>
                            </p:childTnLst>
                          </p:cTn>
                        </p:par>
                        <p:par>
                          <p:cTn id="81" fill="hold">
                            <p:stCondLst>
                              <p:cond delay="500"/>
                            </p:stCondLst>
                            <p:childTnLst>
                              <p:par>
                                <p:cTn id="82" presetID="22" presetClass="entr" presetSubtype="8" fill="hold" nodeType="afterEffect">
                                  <p:stCondLst>
                                    <p:cond delay="0"/>
                                  </p:stCondLst>
                                  <p:childTnLst>
                                    <p:set>
                                      <p:cBhvr>
                                        <p:cTn id="83" dur="1" fill="hold">
                                          <p:stCondLst>
                                            <p:cond delay="0"/>
                                          </p:stCondLst>
                                        </p:cTn>
                                        <p:tgtEl>
                                          <p:spTgt spid="144"/>
                                        </p:tgtEl>
                                        <p:attrNameLst>
                                          <p:attrName>style.visibility</p:attrName>
                                        </p:attrNameLst>
                                      </p:cBhvr>
                                      <p:to>
                                        <p:strVal val="visible"/>
                                      </p:to>
                                    </p:set>
                                    <p:animEffect transition="in" filter="wipe(left)">
                                      <p:cBhvr>
                                        <p:cTn id="84" dur="500"/>
                                        <p:tgtEl>
                                          <p:spTgt spid="144"/>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130"/>
                                        </p:tgtEl>
                                        <p:attrNameLst>
                                          <p:attrName>style.visibility</p:attrName>
                                        </p:attrNameLst>
                                      </p:cBhvr>
                                      <p:to>
                                        <p:strVal val="visible"/>
                                      </p:to>
                                    </p:set>
                                    <p:animEffect transition="in" filter="fade">
                                      <p:cBhvr>
                                        <p:cTn id="89" dur="500"/>
                                        <p:tgtEl>
                                          <p:spTgt spid="130"/>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29"/>
                                        </p:tgtEl>
                                        <p:attrNameLst>
                                          <p:attrName>style.visibility</p:attrName>
                                        </p:attrNameLst>
                                      </p:cBhvr>
                                      <p:to>
                                        <p:strVal val="visible"/>
                                      </p:to>
                                    </p:set>
                                    <p:animEffect transition="in" filter="fade">
                                      <p:cBhvr>
                                        <p:cTn id="92" dur="500"/>
                                        <p:tgtEl>
                                          <p:spTgt spid="129"/>
                                        </p:tgtEl>
                                      </p:cBhvr>
                                    </p:animEffect>
                                  </p:childTnLst>
                                </p:cTn>
                              </p:par>
                            </p:childTnLst>
                          </p:cTn>
                        </p:par>
                        <p:par>
                          <p:cTn id="93" fill="hold">
                            <p:stCondLst>
                              <p:cond delay="500"/>
                            </p:stCondLst>
                            <p:childTnLst>
                              <p:par>
                                <p:cTn id="94" presetID="22" presetClass="entr" presetSubtype="8" fill="hold" nodeType="afterEffect">
                                  <p:stCondLst>
                                    <p:cond delay="0"/>
                                  </p:stCondLst>
                                  <p:childTnLst>
                                    <p:set>
                                      <p:cBhvr>
                                        <p:cTn id="95" dur="1" fill="hold">
                                          <p:stCondLst>
                                            <p:cond delay="0"/>
                                          </p:stCondLst>
                                        </p:cTn>
                                        <p:tgtEl>
                                          <p:spTgt spid="147"/>
                                        </p:tgtEl>
                                        <p:attrNameLst>
                                          <p:attrName>style.visibility</p:attrName>
                                        </p:attrNameLst>
                                      </p:cBhvr>
                                      <p:to>
                                        <p:strVal val="visible"/>
                                      </p:to>
                                    </p:set>
                                    <p:animEffect transition="in" filter="wipe(left)">
                                      <p:cBhvr>
                                        <p:cTn id="96" dur="500"/>
                                        <p:tgtEl>
                                          <p:spTgt spid="147"/>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138"/>
                                        </p:tgtEl>
                                        <p:attrNameLst>
                                          <p:attrName>style.visibility</p:attrName>
                                        </p:attrNameLst>
                                      </p:cBhvr>
                                      <p:to>
                                        <p:strVal val="visible"/>
                                      </p:to>
                                    </p:set>
                                    <p:animEffect transition="in" filter="fade">
                                      <p:cBhvr>
                                        <p:cTn id="101" dur="500"/>
                                        <p:tgtEl>
                                          <p:spTgt spid="138"/>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137"/>
                                        </p:tgtEl>
                                        <p:attrNameLst>
                                          <p:attrName>style.visibility</p:attrName>
                                        </p:attrNameLst>
                                      </p:cBhvr>
                                      <p:to>
                                        <p:strVal val="visible"/>
                                      </p:to>
                                    </p:set>
                                    <p:animEffect transition="in" filter="fade">
                                      <p:cBhvr>
                                        <p:cTn id="104" dur="500"/>
                                        <p:tgtEl>
                                          <p:spTgt spid="137"/>
                                        </p:tgtEl>
                                      </p:cBhvr>
                                    </p:animEffect>
                                  </p:childTnLst>
                                </p:cTn>
                              </p:par>
                            </p:childTnLst>
                          </p:cTn>
                        </p:par>
                        <p:par>
                          <p:cTn id="105" fill="hold">
                            <p:stCondLst>
                              <p:cond delay="500"/>
                            </p:stCondLst>
                            <p:childTnLst>
                              <p:par>
                                <p:cTn id="106" presetID="22" presetClass="entr" presetSubtype="8" fill="hold" nodeType="afterEffect">
                                  <p:stCondLst>
                                    <p:cond delay="0"/>
                                  </p:stCondLst>
                                  <p:childTnLst>
                                    <p:set>
                                      <p:cBhvr>
                                        <p:cTn id="107" dur="1" fill="hold">
                                          <p:stCondLst>
                                            <p:cond delay="0"/>
                                          </p:stCondLst>
                                        </p:cTn>
                                        <p:tgtEl>
                                          <p:spTgt spid="148"/>
                                        </p:tgtEl>
                                        <p:attrNameLst>
                                          <p:attrName>style.visibility</p:attrName>
                                        </p:attrNameLst>
                                      </p:cBhvr>
                                      <p:to>
                                        <p:strVal val="visible"/>
                                      </p:to>
                                    </p:set>
                                    <p:animEffect transition="in" filter="wipe(left)">
                                      <p:cBhvr>
                                        <p:cTn id="108"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animBg="1"/>
      <p:bldP spid="92" grpId="0"/>
      <p:bldP spid="93" grpId="0" animBg="1"/>
      <p:bldP spid="94" grpId="0"/>
      <p:bldP spid="99" grpId="0" animBg="1"/>
      <p:bldP spid="119" grpId="0"/>
      <p:bldP spid="120" grpId="0" animBg="1"/>
      <p:bldP spid="121" grpId="0"/>
      <p:bldP spid="124" grpId="0" animBg="1"/>
      <p:bldP spid="125" grpId="0"/>
      <p:bldP spid="128" grpId="0" animBg="1"/>
      <p:bldP spid="129" grpId="0"/>
      <p:bldP spid="130" grpId="0" animBg="1"/>
      <p:bldP spid="137" grpId="0"/>
      <p:bldP spid="13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custDataLst>
              <p:tags r:id="rId1"/>
            </p:custDataLst>
          </p:nvPr>
        </p:nvSpPr>
        <p:spPr>
          <a:xfrm>
            <a:off x="596900" y="322247"/>
            <a:ext cx="12558713" cy="854455"/>
          </a:xfrm>
        </p:spPr>
        <p:txBody>
          <a:bodyPr rtlCol="0">
            <a:normAutofit/>
          </a:bodyPr>
          <a:lstStyle/>
          <a:p>
            <a:pPr lvl="0" algn="l" rtl="0"/>
            <a:r>
              <a:rPr lang="fr"/>
              <a:t>ÉVALUER</a:t>
            </a:r>
          </a:p>
        </p:txBody>
      </p:sp>
      <p:grpSp>
        <p:nvGrpSpPr>
          <p:cNvPr id="66" name="Group 65">
            <a:extLst>
              <a:ext uri="{FF2B5EF4-FFF2-40B4-BE49-F238E27FC236}">
                <a16:creationId xmlns:a16="http://schemas.microsoft.com/office/drawing/2014/main" id="{0F28F978-9E0A-2F4D-B0FC-FD60CF4FF0D2}"/>
              </a:ext>
            </a:extLst>
          </p:cNvPr>
          <p:cNvGrpSpPr/>
          <p:nvPr>
            <p:custDataLst>
              <p:tags r:id="rId2"/>
            </p:custDataLst>
          </p:nvPr>
        </p:nvGrpSpPr>
        <p:grpSpPr>
          <a:xfrm>
            <a:off x="663643" y="1176091"/>
            <a:ext cx="1557043" cy="988197"/>
            <a:chOff x="663643" y="1568537"/>
            <a:chExt cx="2877844" cy="1826460"/>
          </a:xfrm>
        </p:grpSpPr>
        <p:sp>
          <p:nvSpPr>
            <p:cNvPr id="67" name="Notched Right Arrow 66">
              <a:extLst>
                <a:ext uri="{FF2B5EF4-FFF2-40B4-BE49-F238E27FC236}">
                  <a16:creationId xmlns:a16="http://schemas.microsoft.com/office/drawing/2014/main" id="{072C5D99-C168-9043-8BA8-0DD93540EA11}"/>
                </a:ext>
              </a:extLst>
            </p:cNvPr>
            <p:cNvSpPr/>
            <p:nvPr/>
          </p:nvSpPr>
          <p:spPr bwMode="auto">
            <a:xfrm>
              <a:off x="663643" y="1568537"/>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a:p>
          </p:txBody>
        </p:sp>
        <p:grpSp>
          <p:nvGrpSpPr>
            <p:cNvPr id="68" name="Group 552">
              <a:extLst>
                <a:ext uri="{FF2B5EF4-FFF2-40B4-BE49-F238E27FC236}">
                  <a16:creationId xmlns:a16="http://schemas.microsoft.com/office/drawing/2014/main" id="{9C515374-4348-1A4A-9278-F66471D83DEC}"/>
                </a:ext>
              </a:extLst>
            </p:cNvPr>
            <p:cNvGrpSpPr/>
            <p:nvPr/>
          </p:nvGrpSpPr>
          <p:grpSpPr>
            <a:xfrm>
              <a:off x="1549197" y="1702393"/>
              <a:ext cx="1003522" cy="729835"/>
              <a:chOff x="6238876" y="2390775"/>
              <a:chExt cx="576262" cy="419101"/>
            </a:xfrm>
            <a:solidFill>
              <a:schemeClr val="bg1"/>
            </a:solidFill>
          </p:grpSpPr>
          <p:sp>
            <p:nvSpPr>
              <p:cNvPr id="70" name="Rectangle 89">
                <a:extLst>
                  <a:ext uri="{FF2B5EF4-FFF2-40B4-BE49-F238E27FC236}">
                    <a16:creationId xmlns:a16="http://schemas.microsoft.com/office/drawing/2014/main" id="{7350BE68-51C8-BE40-B130-1FF3C01B9765}"/>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1" name="Rectangle 90">
                <a:extLst>
                  <a:ext uri="{FF2B5EF4-FFF2-40B4-BE49-F238E27FC236}">
                    <a16:creationId xmlns:a16="http://schemas.microsoft.com/office/drawing/2014/main" id="{E05C5EBB-5A51-4246-9508-26B6726E266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2" name="Freeform 91">
                <a:extLst>
                  <a:ext uri="{FF2B5EF4-FFF2-40B4-BE49-F238E27FC236}">
                    <a16:creationId xmlns:a16="http://schemas.microsoft.com/office/drawing/2014/main" id="{D07892AE-CE43-AE40-BA71-874A2BDF2D8F}"/>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3" name="Freeform 92">
                <a:extLst>
                  <a:ext uri="{FF2B5EF4-FFF2-40B4-BE49-F238E27FC236}">
                    <a16:creationId xmlns:a16="http://schemas.microsoft.com/office/drawing/2014/main" id="{2A834C9A-29D4-CA48-98D8-26F04B91A6EA}"/>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4" name="Freeform 93">
                <a:extLst>
                  <a:ext uri="{FF2B5EF4-FFF2-40B4-BE49-F238E27FC236}">
                    <a16:creationId xmlns:a16="http://schemas.microsoft.com/office/drawing/2014/main" id="{7DDA4D5C-6927-F346-87F7-9133CE9DB135}"/>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5" name="Rectangle 94">
                <a:extLst>
                  <a:ext uri="{FF2B5EF4-FFF2-40B4-BE49-F238E27FC236}">
                    <a16:creationId xmlns:a16="http://schemas.microsoft.com/office/drawing/2014/main" id="{51B0D009-1BA9-C64E-A94F-A0194A5CAF40}"/>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6" name="Freeform 95">
                <a:extLst>
                  <a:ext uri="{FF2B5EF4-FFF2-40B4-BE49-F238E27FC236}">
                    <a16:creationId xmlns:a16="http://schemas.microsoft.com/office/drawing/2014/main" id="{F5E01493-3025-9646-A3B6-8749549F9C56}"/>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7" name="Freeform 96">
                <a:extLst>
                  <a:ext uri="{FF2B5EF4-FFF2-40B4-BE49-F238E27FC236}">
                    <a16:creationId xmlns:a16="http://schemas.microsoft.com/office/drawing/2014/main" id="{FEAAB6AC-45E9-D541-B959-943D4F5CD7DE}"/>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8" name="Rectangle 97">
                <a:extLst>
                  <a:ext uri="{FF2B5EF4-FFF2-40B4-BE49-F238E27FC236}">
                    <a16:creationId xmlns:a16="http://schemas.microsoft.com/office/drawing/2014/main" id="{5C44B5D5-6B8B-864E-8F15-28438618D47B}"/>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9" name="Freeform 98">
                <a:extLst>
                  <a:ext uri="{FF2B5EF4-FFF2-40B4-BE49-F238E27FC236}">
                    <a16:creationId xmlns:a16="http://schemas.microsoft.com/office/drawing/2014/main" id="{C8B532F3-CC17-2143-BA57-2E701F070949}"/>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80" name="Freeform 99">
                <a:extLst>
                  <a:ext uri="{FF2B5EF4-FFF2-40B4-BE49-F238E27FC236}">
                    <a16:creationId xmlns:a16="http://schemas.microsoft.com/office/drawing/2014/main" id="{67EABA33-31C3-0D4F-8EE5-1EDD341380E8}"/>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81" name="Freeform 100">
                <a:extLst>
                  <a:ext uri="{FF2B5EF4-FFF2-40B4-BE49-F238E27FC236}">
                    <a16:creationId xmlns:a16="http://schemas.microsoft.com/office/drawing/2014/main" id="{DE095970-0AD9-F445-A3F7-7CBCC33276D5}"/>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82" name="Freeform 101">
                <a:extLst>
                  <a:ext uri="{FF2B5EF4-FFF2-40B4-BE49-F238E27FC236}">
                    <a16:creationId xmlns:a16="http://schemas.microsoft.com/office/drawing/2014/main" id="{D0CE6DCC-E9DE-DC42-AA2C-2D999D590922}"/>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83" name="Freeform 102">
                <a:extLst>
                  <a:ext uri="{FF2B5EF4-FFF2-40B4-BE49-F238E27FC236}">
                    <a16:creationId xmlns:a16="http://schemas.microsoft.com/office/drawing/2014/main" id="{41D8AF75-ABD1-5340-A55B-FDE68029EB9B}"/>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84" name="Freeform 103">
                <a:extLst>
                  <a:ext uri="{FF2B5EF4-FFF2-40B4-BE49-F238E27FC236}">
                    <a16:creationId xmlns:a16="http://schemas.microsoft.com/office/drawing/2014/main" id="{4A12CC67-23BA-1044-86CD-21C09B81DB1D}"/>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85" name="Freeform 104">
                <a:extLst>
                  <a:ext uri="{FF2B5EF4-FFF2-40B4-BE49-F238E27FC236}">
                    <a16:creationId xmlns:a16="http://schemas.microsoft.com/office/drawing/2014/main" id="{05398F4D-F4DD-234F-9D5F-7AB915249139}"/>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86" name="Freeform 105">
                <a:extLst>
                  <a:ext uri="{FF2B5EF4-FFF2-40B4-BE49-F238E27FC236}">
                    <a16:creationId xmlns:a16="http://schemas.microsoft.com/office/drawing/2014/main" id="{986B4383-2D23-674F-B31A-3F307FA2FEA3}"/>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grpSp>
        <p:sp>
          <p:nvSpPr>
            <p:cNvPr id="69" name="Oval 68">
              <a:extLst>
                <a:ext uri="{FF2B5EF4-FFF2-40B4-BE49-F238E27FC236}">
                  <a16:creationId xmlns:a16="http://schemas.microsoft.com/office/drawing/2014/main" id="{873AD25D-62B6-7347-93FA-791A833F0053}"/>
                </a:ext>
              </a:extLst>
            </p:cNvPr>
            <p:cNvSpPr/>
            <p:nvPr/>
          </p:nvSpPr>
          <p:spPr>
            <a:xfrm>
              <a:off x="1606892" y="2571842"/>
              <a:ext cx="823155" cy="823155"/>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2000" b="1"/>
                <a:t>01</a:t>
              </a:r>
              <a:endParaRPr lang="en-US" sz="2400" b="1" dirty="0"/>
            </a:p>
          </p:txBody>
        </p:sp>
      </p:grpSp>
      <p:grpSp>
        <p:nvGrpSpPr>
          <p:cNvPr id="44" name="Group 43">
            <a:extLst>
              <a:ext uri="{FF2B5EF4-FFF2-40B4-BE49-F238E27FC236}">
                <a16:creationId xmlns:a16="http://schemas.microsoft.com/office/drawing/2014/main" id="{61608655-670D-7A41-813C-2876969C9A29}"/>
              </a:ext>
            </a:extLst>
          </p:cNvPr>
          <p:cNvGrpSpPr/>
          <p:nvPr>
            <p:custDataLst>
              <p:tags r:id="rId3"/>
            </p:custDataLst>
          </p:nvPr>
        </p:nvGrpSpPr>
        <p:grpSpPr>
          <a:xfrm>
            <a:off x="3086760" y="1171630"/>
            <a:ext cx="1542891" cy="975150"/>
            <a:chOff x="2545374" y="3461879"/>
            <a:chExt cx="2877844" cy="1818879"/>
          </a:xfrm>
        </p:grpSpPr>
        <p:sp>
          <p:nvSpPr>
            <p:cNvPr id="46" name="Notched Right Arrow 45">
              <a:extLst>
                <a:ext uri="{FF2B5EF4-FFF2-40B4-BE49-F238E27FC236}">
                  <a16:creationId xmlns:a16="http://schemas.microsoft.com/office/drawing/2014/main" id="{78479614-5995-0F4A-9321-279C4D2F868F}"/>
                </a:ext>
              </a:extLst>
            </p:cNvPr>
            <p:cNvSpPr/>
            <p:nvPr/>
          </p:nvSpPr>
          <p:spPr bwMode="auto">
            <a:xfrm>
              <a:off x="2545374" y="3461879"/>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a:p>
          </p:txBody>
        </p:sp>
        <p:sp>
          <p:nvSpPr>
            <p:cNvPr id="52" name="Freeform 217">
              <a:extLst>
                <a:ext uri="{FF2B5EF4-FFF2-40B4-BE49-F238E27FC236}">
                  <a16:creationId xmlns:a16="http://schemas.microsoft.com/office/drawing/2014/main" id="{E467B13F-1038-5B49-9D6B-25C41BB3923A}"/>
                </a:ext>
              </a:extLst>
            </p:cNvPr>
            <p:cNvSpPr>
              <a:spLocks noEditPoints="1"/>
            </p:cNvSpPr>
            <p:nvPr/>
          </p:nvSpPr>
          <p:spPr bwMode="auto">
            <a:xfrm>
              <a:off x="3928394" y="3904030"/>
              <a:ext cx="486450" cy="421803"/>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solidFill>
                  <a:schemeClr val="tx1">
                    <a:lumMod val="90000"/>
                    <a:lumOff val="10000"/>
                  </a:schemeClr>
                </a:solidFill>
              </a:endParaRPr>
            </a:p>
          </p:txBody>
        </p:sp>
        <p:sp>
          <p:nvSpPr>
            <p:cNvPr id="53" name="Freeform 218">
              <a:extLst>
                <a:ext uri="{FF2B5EF4-FFF2-40B4-BE49-F238E27FC236}">
                  <a16:creationId xmlns:a16="http://schemas.microsoft.com/office/drawing/2014/main" id="{E2333BCF-6593-F14A-9DD5-88C0B345F595}"/>
                </a:ext>
              </a:extLst>
            </p:cNvPr>
            <p:cNvSpPr>
              <a:spLocks noEditPoints="1"/>
            </p:cNvSpPr>
            <p:nvPr/>
          </p:nvSpPr>
          <p:spPr bwMode="auto">
            <a:xfrm>
              <a:off x="3634261" y="3614746"/>
              <a:ext cx="643213"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solidFill>
                  <a:schemeClr val="tx1">
                    <a:lumMod val="90000"/>
                    <a:lumOff val="10000"/>
                  </a:schemeClr>
                </a:solidFill>
              </a:endParaRPr>
            </a:p>
          </p:txBody>
        </p:sp>
        <p:sp>
          <p:nvSpPr>
            <p:cNvPr id="56" name="Oval 55">
              <a:extLst>
                <a:ext uri="{FF2B5EF4-FFF2-40B4-BE49-F238E27FC236}">
                  <a16:creationId xmlns:a16="http://schemas.microsoft.com/office/drawing/2014/main" id="{141733B9-3499-EB40-870B-18EC11C982C3}"/>
                </a:ext>
              </a:extLst>
            </p:cNvPr>
            <p:cNvSpPr/>
            <p:nvPr/>
          </p:nvSpPr>
          <p:spPr>
            <a:xfrm>
              <a:off x="3565632" y="4468536"/>
              <a:ext cx="812221" cy="812222"/>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2000" b="1"/>
                <a:t>02</a:t>
              </a:r>
            </a:p>
          </p:txBody>
        </p:sp>
      </p:grpSp>
      <p:cxnSp>
        <p:nvCxnSpPr>
          <p:cNvPr id="126" name="Straight Connector 125">
            <a:extLst>
              <a:ext uri="{FF2B5EF4-FFF2-40B4-BE49-F238E27FC236}">
                <a16:creationId xmlns:a16="http://schemas.microsoft.com/office/drawing/2014/main" id="{D370D73F-8ED2-0349-811F-0AF31EE35428}"/>
              </a:ext>
            </a:extLst>
          </p:cNvPr>
          <p:cNvCxnSpPr>
            <a:cxnSpLocks/>
          </p:cNvCxnSpPr>
          <p:nvPr>
            <p:custDataLst>
              <p:tags r:id="rId4"/>
            </p:custDataLst>
          </p:nvPr>
        </p:nvCxnSpPr>
        <p:spPr>
          <a:xfrm>
            <a:off x="444500" y="2212482"/>
            <a:ext cx="12266648"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102" name="Group 101">
            <a:extLst>
              <a:ext uri="{FF2B5EF4-FFF2-40B4-BE49-F238E27FC236}">
                <a16:creationId xmlns:a16="http://schemas.microsoft.com/office/drawing/2014/main" id="{53E4FE03-15F2-A343-9C8A-8F8916C41B3F}"/>
              </a:ext>
            </a:extLst>
          </p:cNvPr>
          <p:cNvGrpSpPr/>
          <p:nvPr>
            <p:custDataLst>
              <p:tags r:id="rId5"/>
            </p:custDataLst>
          </p:nvPr>
        </p:nvGrpSpPr>
        <p:grpSpPr>
          <a:xfrm>
            <a:off x="5716551" y="1162143"/>
            <a:ext cx="1555360" cy="970072"/>
            <a:chOff x="5059976" y="3461879"/>
            <a:chExt cx="2877844" cy="1794899"/>
          </a:xfrm>
        </p:grpSpPr>
        <p:sp>
          <p:nvSpPr>
            <p:cNvPr id="103" name="Notched Right Arrow 102">
              <a:extLst>
                <a:ext uri="{FF2B5EF4-FFF2-40B4-BE49-F238E27FC236}">
                  <a16:creationId xmlns:a16="http://schemas.microsoft.com/office/drawing/2014/main" id="{992F2638-1B00-3943-BABC-5EFE6026970D}"/>
                </a:ext>
              </a:extLst>
            </p:cNvPr>
            <p:cNvSpPr/>
            <p:nvPr/>
          </p:nvSpPr>
          <p:spPr bwMode="auto">
            <a:xfrm>
              <a:off x="5059976" y="3461879"/>
              <a:ext cx="2877844" cy="1500897"/>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a:p>
          </p:txBody>
        </p:sp>
        <p:grpSp>
          <p:nvGrpSpPr>
            <p:cNvPr id="105" name="Group 104">
              <a:extLst>
                <a:ext uri="{FF2B5EF4-FFF2-40B4-BE49-F238E27FC236}">
                  <a16:creationId xmlns:a16="http://schemas.microsoft.com/office/drawing/2014/main" id="{68A126E0-FCB0-9648-AB70-A164D828981C}"/>
                </a:ext>
              </a:extLst>
            </p:cNvPr>
            <p:cNvGrpSpPr/>
            <p:nvPr/>
          </p:nvGrpSpPr>
          <p:grpSpPr>
            <a:xfrm>
              <a:off x="6277158" y="3667181"/>
              <a:ext cx="220868" cy="263136"/>
              <a:chOff x="4414050" y="5943186"/>
              <a:chExt cx="483298" cy="575789"/>
            </a:xfrm>
            <a:solidFill>
              <a:schemeClr val="bg1"/>
            </a:solidFill>
          </p:grpSpPr>
          <p:sp>
            <p:nvSpPr>
              <p:cNvPr id="108" name="Freeform 871">
                <a:extLst>
                  <a:ext uri="{FF2B5EF4-FFF2-40B4-BE49-F238E27FC236}">
                    <a16:creationId xmlns:a16="http://schemas.microsoft.com/office/drawing/2014/main" id="{33DB7B64-498C-204B-9D42-4E6D6F24435F}"/>
                  </a:ext>
                </a:extLst>
              </p:cNvPr>
              <p:cNvSpPr>
                <a:spLocks/>
              </p:cNvSpPr>
              <p:nvPr/>
            </p:nvSpPr>
            <p:spPr bwMode="auto">
              <a:xfrm>
                <a:off x="4525430" y="5943186"/>
                <a:ext cx="260538" cy="261189"/>
              </a:xfrm>
              <a:custGeom>
                <a:avLst/>
                <a:gdLst>
                  <a:gd name="T0" fmla="*/ 599 w 1200"/>
                  <a:gd name="T1" fmla="*/ 0 h 1202"/>
                  <a:gd name="T2" fmla="*/ 670 w 1200"/>
                  <a:gd name="T3" fmla="*/ 5 h 1202"/>
                  <a:gd name="T4" fmla="*/ 738 w 1200"/>
                  <a:gd name="T5" fmla="*/ 16 h 1202"/>
                  <a:gd name="T6" fmla="*/ 803 w 1200"/>
                  <a:gd name="T7" fmla="*/ 36 h 1202"/>
                  <a:gd name="T8" fmla="*/ 864 w 1200"/>
                  <a:gd name="T9" fmla="*/ 61 h 1202"/>
                  <a:gd name="T10" fmla="*/ 921 w 1200"/>
                  <a:gd name="T11" fmla="*/ 93 h 1202"/>
                  <a:gd name="T12" fmla="*/ 975 w 1200"/>
                  <a:gd name="T13" fmla="*/ 132 h 1202"/>
                  <a:gd name="T14" fmla="*/ 1024 w 1200"/>
                  <a:gd name="T15" fmla="*/ 177 h 1202"/>
                  <a:gd name="T16" fmla="*/ 1069 w 1200"/>
                  <a:gd name="T17" fmla="*/ 226 h 1202"/>
                  <a:gd name="T18" fmla="*/ 1107 w 1200"/>
                  <a:gd name="T19" fmla="*/ 280 h 1202"/>
                  <a:gd name="T20" fmla="*/ 1140 w 1200"/>
                  <a:gd name="T21" fmla="*/ 337 h 1202"/>
                  <a:gd name="T22" fmla="*/ 1165 w 1200"/>
                  <a:gd name="T23" fmla="*/ 398 h 1202"/>
                  <a:gd name="T24" fmla="*/ 1185 w 1200"/>
                  <a:gd name="T25" fmla="*/ 463 h 1202"/>
                  <a:gd name="T26" fmla="*/ 1196 w 1200"/>
                  <a:gd name="T27" fmla="*/ 531 h 1202"/>
                  <a:gd name="T28" fmla="*/ 1200 w 1200"/>
                  <a:gd name="T29" fmla="*/ 601 h 1202"/>
                  <a:gd name="T30" fmla="*/ 1196 w 1200"/>
                  <a:gd name="T31" fmla="*/ 672 h 1202"/>
                  <a:gd name="T32" fmla="*/ 1185 w 1200"/>
                  <a:gd name="T33" fmla="*/ 739 h 1202"/>
                  <a:gd name="T34" fmla="*/ 1165 w 1200"/>
                  <a:gd name="T35" fmla="*/ 804 h 1202"/>
                  <a:gd name="T36" fmla="*/ 1140 w 1200"/>
                  <a:gd name="T37" fmla="*/ 865 h 1202"/>
                  <a:gd name="T38" fmla="*/ 1107 w 1200"/>
                  <a:gd name="T39" fmla="*/ 923 h 1202"/>
                  <a:gd name="T40" fmla="*/ 1069 w 1200"/>
                  <a:gd name="T41" fmla="*/ 976 h 1202"/>
                  <a:gd name="T42" fmla="*/ 1024 w 1200"/>
                  <a:gd name="T43" fmla="*/ 1026 h 1202"/>
                  <a:gd name="T44" fmla="*/ 975 w 1200"/>
                  <a:gd name="T45" fmla="*/ 1071 h 1202"/>
                  <a:gd name="T46" fmla="*/ 921 w 1200"/>
                  <a:gd name="T47" fmla="*/ 1109 h 1202"/>
                  <a:gd name="T48" fmla="*/ 864 w 1200"/>
                  <a:gd name="T49" fmla="*/ 1141 h 1202"/>
                  <a:gd name="T50" fmla="*/ 803 w 1200"/>
                  <a:gd name="T51" fmla="*/ 1167 h 1202"/>
                  <a:gd name="T52" fmla="*/ 738 w 1200"/>
                  <a:gd name="T53" fmla="*/ 1186 h 1202"/>
                  <a:gd name="T54" fmla="*/ 670 w 1200"/>
                  <a:gd name="T55" fmla="*/ 1198 h 1202"/>
                  <a:gd name="T56" fmla="*/ 599 w 1200"/>
                  <a:gd name="T57" fmla="*/ 1202 h 1202"/>
                  <a:gd name="T58" fmla="*/ 530 w 1200"/>
                  <a:gd name="T59" fmla="*/ 1198 h 1202"/>
                  <a:gd name="T60" fmla="*/ 462 w 1200"/>
                  <a:gd name="T61" fmla="*/ 1186 h 1202"/>
                  <a:gd name="T62" fmla="*/ 397 w 1200"/>
                  <a:gd name="T63" fmla="*/ 1167 h 1202"/>
                  <a:gd name="T64" fmla="*/ 337 w 1200"/>
                  <a:gd name="T65" fmla="*/ 1141 h 1202"/>
                  <a:gd name="T66" fmla="*/ 279 w 1200"/>
                  <a:gd name="T67" fmla="*/ 1109 h 1202"/>
                  <a:gd name="T68" fmla="*/ 224 w 1200"/>
                  <a:gd name="T69" fmla="*/ 1071 h 1202"/>
                  <a:gd name="T70" fmla="*/ 176 w 1200"/>
                  <a:gd name="T71" fmla="*/ 1026 h 1202"/>
                  <a:gd name="T72" fmla="*/ 131 w 1200"/>
                  <a:gd name="T73" fmla="*/ 976 h 1202"/>
                  <a:gd name="T74" fmla="*/ 93 w 1200"/>
                  <a:gd name="T75" fmla="*/ 923 h 1202"/>
                  <a:gd name="T76" fmla="*/ 60 w 1200"/>
                  <a:gd name="T77" fmla="*/ 865 h 1202"/>
                  <a:gd name="T78" fmla="*/ 35 w 1200"/>
                  <a:gd name="T79" fmla="*/ 804 h 1202"/>
                  <a:gd name="T80" fmla="*/ 15 w 1200"/>
                  <a:gd name="T81" fmla="*/ 739 h 1202"/>
                  <a:gd name="T82" fmla="*/ 4 w 1200"/>
                  <a:gd name="T83" fmla="*/ 672 h 1202"/>
                  <a:gd name="T84" fmla="*/ 0 w 1200"/>
                  <a:gd name="T85" fmla="*/ 601 h 1202"/>
                  <a:gd name="T86" fmla="*/ 4 w 1200"/>
                  <a:gd name="T87" fmla="*/ 531 h 1202"/>
                  <a:gd name="T88" fmla="*/ 15 w 1200"/>
                  <a:gd name="T89" fmla="*/ 463 h 1202"/>
                  <a:gd name="T90" fmla="*/ 35 w 1200"/>
                  <a:gd name="T91" fmla="*/ 398 h 1202"/>
                  <a:gd name="T92" fmla="*/ 60 w 1200"/>
                  <a:gd name="T93" fmla="*/ 337 h 1202"/>
                  <a:gd name="T94" fmla="*/ 93 w 1200"/>
                  <a:gd name="T95" fmla="*/ 280 h 1202"/>
                  <a:gd name="T96" fmla="*/ 131 w 1200"/>
                  <a:gd name="T97" fmla="*/ 226 h 1202"/>
                  <a:gd name="T98" fmla="*/ 176 w 1200"/>
                  <a:gd name="T99" fmla="*/ 177 h 1202"/>
                  <a:gd name="T100" fmla="*/ 224 w 1200"/>
                  <a:gd name="T101" fmla="*/ 132 h 1202"/>
                  <a:gd name="T102" fmla="*/ 279 w 1200"/>
                  <a:gd name="T103" fmla="*/ 93 h 1202"/>
                  <a:gd name="T104" fmla="*/ 337 w 1200"/>
                  <a:gd name="T105" fmla="*/ 61 h 1202"/>
                  <a:gd name="T106" fmla="*/ 397 w 1200"/>
                  <a:gd name="T107" fmla="*/ 36 h 1202"/>
                  <a:gd name="T108" fmla="*/ 462 w 1200"/>
                  <a:gd name="T109" fmla="*/ 16 h 1202"/>
                  <a:gd name="T110" fmla="*/ 530 w 1200"/>
                  <a:gd name="T111" fmla="*/ 5 h 1202"/>
                  <a:gd name="T112" fmla="*/ 599 w 1200"/>
                  <a:gd name="T113"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0" h="1202">
                    <a:moveTo>
                      <a:pt x="599" y="0"/>
                    </a:moveTo>
                    <a:lnTo>
                      <a:pt x="670" y="5"/>
                    </a:lnTo>
                    <a:lnTo>
                      <a:pt x="738" y="16"/>
                    </a:lnTo>
                    <a:lnTo>
                      <a:pt x="803" y="36"/>
                    </a:lnTo>
                    <a:lnTo>
                      <a:pt x="864" y="61"/>
                    </a:lnTo>
                    <a:lnTo>
                      <a:pt x="921" y="93"/>
                    </a:lnTo>
                    <a:lnTo>
                      <a:pt x="975" y="132"/>
                    </a:lnTo>
                    <a:lnTo>
                      <a:pt x="1024" y="177"/>
                    </a:lnTo>
                    <a:lnTo>
                      <a:pt x="1069" y="226"/>
                    </a:lnTo>
                    <a:lnTo>
                      <a:pt x="1107" y="280"/>
                    </a:lnTo>
                    <a:lnTo>
                      <a:pt x="1140" y="337"/>
                    </a:lnTo>
                    <a:lnTo>
                      <a:pt x="1165" y="398"/>
                    </a:lnTo>
                    <a:lnTo>
                      <a:pt x="1185" y="463"/>
                    </a:lnTo>
                    <a:lnTo>
                      <a:pt x="1196" y="531"/>
                    </a:lnTo>
                    <a:lnTo>
                      <a:pt x="1200" y="601"/>
                    </a:lnTo>
                    <a:lnTo>
                      <a:pt x="1196" y="672"/>
                    </a:lnTo>
                    <a:lnTo>
                      <a:pt x="1185" y="739"/>
                    </a:lnTo>
                    <a:lnTo>
                      <a:pt x="1165" y="804"/>
                    </a:lnTo>
                    <a:lnTo>
                      <a:pt x="1140" y="865"/>
                    </a:lnTo>
                    <a:lnTo>
                      <a:pt x="1107" y="923"/>
                    </a:lnTo>
                    <a:lnTo>
                      <a:pt x="1069" y="976"/>
                    </a:lnTo>
                    <a:lnTo>
                      <a:pt x="1024" y="1026"/>
                    </a:lnTo>
                    <a:lnTo>
                      <a:pt x="975" y="1071"/>
                    </a:lnTo>
                    <a:lnTo>
                      <a:pt x="921" y="1109"/>
                    </a:lnTo>
                    <a:lnTo>
                      <a:pt x="864" y="1141"/>
                    </a:lnTo>
                    <a:lnTo>
                      <a:pt x="803" y="1167"/>
                    </a:lnTo>
                    <a:lnTo>
                      <a:pt x="738" y="1186"/>
                    </a:lnTo>
                    <a:lnTo>
                      <a:pt x="670" y="1198"/>
                    </a:lnTo>
                    <a:lnTo>
                      <a:pt x="599" y="1202"/>
                    </a:lnTo>
                    <a:lnTo>
                      <a:pt x="530" y="1198"/>
                    </a:lnTo>
                    <a:lnTo>
                      <a:pt x="462" y="1186"/>
                    </a:lnTo>
                    <a:lnTo>
                      <a:pt x="397" y="1167"/>
                    </a:lnTo>
                    <a:lnTo>
                      <a:pt x="337" y="1141"/>
                    </a:lnTo>
                    <a:lnTo>
                      <a:pt x="279" y="1109"/>
                    </a:lnTo>
                    <a:lnTo>
                      <a:pt x="224" y="1071"/>
                    </a:lnTo>
                    <a:lnTo>
                      <a:pt x="176" y="1026"/>
                    </a:lnTo>
                    <a:lnTo>
                      <a:pt x="131" y="976"/>
                    </a:lnTo>
                    <a:lnTo>
                      <a:pt x="93" y="923"/>
                    </a:lnTo>
                    <a:lnTo>
                      <a:pt x="60" y="865"/>
                    </a:lnTo>
                    <a:lnTo>
                      <a:pt x="35" y="804"/>
                    </a:lnTo>
                    <a:lnTo>
                      <a:pt x="15" y="739"/>
                    </a:lnTo>
                    <a:lnTo>
                      <a:pt x="4" y="672"/>
                    </a:lnTo>
                    <a:lnTo>
                      <a:pt x="0" y="601"/>
                    </a:lnTo>
                    <a:lnTo>
                      <a:pt x="4" y="531"/>
                    </a:lnTo>
                    <a:lnTo>
                      <a:pt x="15" y="463"/>
                    </a:lnTo>
                    <a:lnTo>
                      <a:pt x="35" y="398"/>
                    </a:lnTo>
                    <a:lnTo>
                      <a:pt x="60" y="337"/>
                    </a:lnTo>
                    <a:lnTo>
                      <a:pt x="93" y="280"/>
                    </a:lnTo>
                    <a:lnTo>
                      <a:pt x="131" y="226"/>
                    </a:lnTo>
                    <a:lnTo>
                      <a:pt x="176" y="177"/>
                    </a:lnTo>
                    <a:lnTo>
                      <a:pt x="224" y="132"/>
                    </a:lnTo>
                    <a:lnTo>
                      <a:pt x="279" y="93"/>
                    </a:lnTo>
                    <a:lnTo>
                      <a:pt x="337" y="61"/>
                    </a:lnTo>
                    <a:lnTo>
                      <a:pt x="397" y="36"/>
                    </a:lnTo>
                    <a:lnTo>
                      <a:pt x="462" y="16"/>
                    </a:lnTo>
                    <a:lnTo>
                      <a:pt x="530" y="5"/>
                    </a:lnTo>
                    <a:lnTo>
                      <a:pt x="59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sp>
            <p:nvSpPr>
              <p:cNvPr id="122" name="Freeform 872">
                <a:extLst>
                  <a:ext uri="{FF2B5EF4-FFF2-40B4-BE49-F238E27FC236}">
                    <a16:creationId xmlns:a16="http://schemas.microsoft.com/office/drawing/2014/main" id="{F8084C0F-142B-0D49-A976-50225135582D}"/>
                  </a:ext>
                </a:extLst>
              </p:cNvPr>
              <p:cNvSpPr>
                <a:spLocks/>
              </p:cNvSpPr>
              <p:nvPr/>
            </p:nvSpPr>
            <p:spPr bwMode="auto">
              <a:xfrm>
                <a:off x="4414050" y="6245410"/>
                <a:ext cx="483298" cy="273565"/>
              </a:xfrm>
              <a:custGeom>
                <a:avLst/>
                <a:gdLst>
                  <a:gd name="T0" fmla="*/ 1112 w 2226"/>
                  <a:gd name="T1" fmla="*/ 0 h 1259"/>
                  <a:gd name="T2" fmla="*/ 1209 w 2226"/>
                  <a:gd name="T3" fmla="*/ 4 h 1259"/>
                  <a:gd name="T4" fmla="*/ 1303 w 2226"/>
                  <a:gd name="T5" fmla="*/ 15 h 1259"/>
                  <a:gd name="T6" fmla="*/ 1393 w 2226"/>
                  <a:gd name="T7" fmla="*/ 35 h 1259"/>
                  <a:gd name="T8" fmla="*/ 1482 w 2226"/>
                  <a:gd name="T9" fmla="*/ 62 h 1259"/>
                  <a:gd name="T10" fmla="*/ 1567 w 2226"/>
                  <a:gd name="T11" fmla="*/ 97 h 1259"/>
                  <a:gd name="T12" fmla="*/ 1648 w 2226"/>
                  <a:gd name="T13" fmla="*/ 136 h 1259"/>
                  <a:gd name="T14" fmla="*/ 1726 w 2226"/>
                  <a:gd name="T15" fmla="*/ 184 h 1259"/>
                  <a:gd name="T16" fmla="*/ 1799 w 2226"/>
                  <a:gd name="T17" fmla="*/ 237 h 1259"/>
                  <a:gd name="T18" fmla="*/ 1868 w 2226"/>
                  <a:gd name="T19" fmla="*/ 294 h 1259"/>
                  <a:gd name="T20" fmla="*/ 1932 w 2226"/>
                  <a:gd name="T21" fmla="*/ 359 h 1259"/>
                  <a:gd name="T22" fmla="*/ 1989 w 2226"/>
                  <a:gd name="T23" fmla="*/ 427 h 1259"/>
                  <a:gd name="T24" fmla="*/ 2043 w 2226"/>
                  <a:gd name="T25" fmla="*/ 500 h 1259"/>
                  <a:gd name="T26" fmla="*/ 2090 w 2226"/>
                  <a:gd name="T27" fmla="*/ 578 h 1259"/>
                  <a:gd name="T28" fmla="*/ 2130 w 2226"/>
                  <a:gd name="T29" fmla="*/ 660 h 1259"/>
                  <a:gd name="T30" fmla="*/ 2164 w 2226"/>
                  <a:gd name="T31" fmla="*/ 744 h 1259"/>
                  <a:gd name="T32" fmla="*/ 2191 w 2226"/>
                  <a:gd name="T33" fmla="*/ 833 h 1259"/>
                  <a:gd name="T34" fmla="*/ 2211 w 2226"/>
                  <a:gd name="T35" fmla="*/ 925 h 1259"/>
                  <a:gd name="T36" fmla="*/ 2223 w 2226"/>
                  <a:gd name="T37" fmla="*/ 1018 h 1259"/>
                  <a:gd name="T38" fmla="*/ 2226 w 2226"/>
                  <a:gd name="T39" fmla="*/ 1114 h 1259"/>
                  <a:gd name="T40" fmla="*/ 2223 w 2226"/>
                  <a:gd name="T41" fmla="*/ 1147 h 1259"/>
                  <a:gd name="T42" fmla="*/ 2212 w 2226"/>
                  <a:gd name="T43" fmla="*/ 1178 h 1259"/>
                  <a:gd name="T44" fmla="*/ 2195 w 2226"/>
                  <a:gd name="T45" fmla="*/ 1205 h 1259"/>
                  <a:gd name="T46" fmla="*/ 2173 w 2226"/>
                  <a:gd name="T47" fmla="*/ 1228 h 1259"/>
                  <a:gd name="T48" fmla="*/ 2146 w 2226"/>
                  <a:gd name="T49" fmla="*/ 1245 h 1259"/>
                  <a:gd name="T50" fmla="*/ 2115 w 2226"/>
                  <a:gd name="T51" fmla="*/ 1255 h 1259"/>
                  <a:gd name="T52" fmla="*/ 2082 w 2226"/>
                  <a:gd name="T53" fmla="*/ 1259 h 1259"/>
                  <a:gd name="T54" fmla="*/ 144 w 2226"/>
                  <a:gd name="T55" fmla="*/ 1259 h 1259"/>
                  <a:gd name="T56" fmla="*/ 111 w 2226"/>
                  <a:gd name="T57" fmla="*/ 1255 h 1259"/>
                  <a:gd name="T58" fmla="*/ 80 w 2226"/>
                  <a:gd name="T59" fmla="*/ 1245 h 1259"/>
                  <a:gd name="T60" fmla="*/ 53 w 2226"/>
                  <a:gd name="T61" fmla="*/ 1228 h 1259"/>
                  <a:gd name="T62" fmla="*/ 31 w 2226"/>
                  <a:gd name="T63" fmla="*/ 1205 h 1259"/>
                  <a:gd name="T64" fmla="*/ 14 w 2226"/>
                  <a:gd name="T65" fmla="*/ 1178 h 1259"/>
                  <a:gd name="T66" fmla="*/ 3 w 2226"/>
                  <a:gd name="T67" fmla="*/ 1147 h 1259"/>
                  <a:gd name="T68" fmla="*/ 0 w 2226"/>
                  <a:gd name="T69" fmla="*/ 1114 h 1259"/>
                  <a:gd name="T70" fmla="*/ 3 w 2226"/>
                  <a:gd name="T71" fmla="*/ 1018 h 1259"/>
                  <a:gd name="T72" fmla="*/ 15 w 2226"/>
                  <a:gd name="T73" fmla="*/ 925 h 1259"/>
                  <a:gd name="T74" fmla="*/ 35 w 2226"/>
                  <a:gd name="T75" fmla="*/ 833 h 1259"/>
                  <a:gd name="T76" fmla="*/ 62 w 2226"/>
                  <a:gd name="T77" fmla="*/ 744 h 1259"/>
                  <a:gd name="T78" fmla="*/ 96 w 2226"/>
                  <a:gd name="T79" fmla="*/ 660 h 1259"/>
                  <a:gd name="T80" fmla="*/ 137 w 2226"/>
                  <a:gd name="T81" fmla="*/ 578 h 1259"/>
                  <a:gd name="T82" fmla="*/ 183 w 2226"/>
                  <a:gd name="T83" fmla="*/ 500 h 1259"/>
                  <a:gd name="T84" fmla="*/ 237 w 2226"/>
                  <a:gd name="T85" fmla="*/ 427 h 1259"/>
                  <a:gd name="T86" fmla="*/ 294 w 2226"/>
                  <a:gd name="T87" fmla="*/ 359 h 1259"/>
                  <a:gd name="T88" fmla="*/ 358 w 2226"/>
                  <a:gd name="T89" fmla="*/ 294 h 1259"/>
                  <a:gd name="T90" fmla="*/ 427 w 2226"/>
                  <a:gd name="T91" fmla="*/ 237 h 1259"/>
                  <a:gd name="T92" fmla="*/ 500 w 2226"/>
                  <a:gd name="T93" fmla="*/ 184 h 1259"/>
                  <a:gd name="T94" fmla="*/ 578 w 2226"/>
                  <a:gd name="T95" fmla="*/ 136 h 1259"/>
                  <a:gd name="T96" fmla="*/ 659 w 2226"/>
                  <a:gd name="T97" fmla="*/ 97 h 1259"/>
                  <a:gd name="T98" fmla="*/ 744 w 2226"/>
                  <a:gd name="T99" fmla="*/ 62 h 1259"/>
                  <a:gd name="T100" fmla="*/ 833 w 2226"/>
                  <a:gd name="T101" fmla="*/ 35 h 1259"/>
                  <a:gd name="T102" fmla="*/ 923 w 2226"/>
                  <a:gd name="T103" fmla="*/ 15 h 1259"/>
                  <a:gd name="T104" fmla="*/ 1017 w 2226"/>
                  <a:gd name="T105" fmla="*/ 4 h 1259"/>
                  <a:gd name="T106" fmla="*/ 1112 w 2226"/>
                  <a:gd name="T107"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6" h="1259">
                    <a:moveTo>
                      <a:pt x="1112" y="0"/>
                    </a:moveTo>
                    <a:lnTo>
                      <a:pt x="1209" y="4"/>
                    </a:lnTo>
                    <a:lnTo>
                      <a:pt x="1303" y="15"/>
                    </a:lnTo>
                    <a:lnTo>
                      <a:pt x="1393" y="35"/>
                    </a:lnTo>
                    <a:lnTo>
                      <a:pt x="1482" y="62"/>
                    </a:lnTo>
                    <a:lnTo>
                      <a:pt x="1567" y="97"/>
                    </a:lnTo>
                    <a:lnTo>
                      <a:pt x="1648" y="136"/>
                    </a:lnTo>
                    <a:lnTo>
                      <a:pt x="1726" y="184"/>
                    </a:lnTo>
                    <a:lnTo>
                      <a:pt x="1799" y="237"/>
                    </a:lnTo>
                    <a:lnTo>
                      <a:pt x="1868" y="294"/>
                    </a:lnTo>
                    <a:lnTo>
                      <a:pt x="1932" y="359"/>
                    </a:lnTo>
                    <a:lnTo>
                      <a:pt x="1989" y="427"/>
                    </a:lnTo>
                    <a:lnTo>
                      <a:pt x="2043" y="500"/>
                    </a:lnTo>
                    <a:lnTo>
                      <a:pt x="2090" y="578"/>
                    </a:lnTo>
                    <a:lnTo>
                      <a:pt x="2130" y="660"/>
                    </a:lnTo>
                    <a:lnTo>
                      <a:pt x="2164" y="744"/>
                    </a:lnTo>
                    <a:lnTo>
                      <a:pt x="2191" y="833"/>
                    </a:lnTo>
                    <a:lnTo>
                      <a:pt x="2211" y="925"/>
                    </a:lnTo>
                    <a:lnTo>
                      <a:pt x="2223" y="1018"/>
                    </a:lnTo>
                    <a:lnTo>
                      <a:pt x="2226" y="1114"/>
                    </a:lnTo>
                    <a:lnTo>
                      <a:pt x="2223" y="1147"/>
                    </a:lnTo>
                    <a:lnTo>
                      <a:pt x="2212" y="1178"/>
                    </a:lnTo>
                    <a:lnTo>
                      <a:pt x="2195" y="1205"/>
                    </a:lnTo>
                    <a:lnTo>
                      <a:pt x="2173" y="1228"/>
                    </a:lnTo>
                    <a:lnTo>
                      <a:pt x="2146" y="1245"/>
                    </a:lnTo>
                    <a:lnTo>
                      <a:pt x="2115" y="1255"/>
                    </a:lnTo>
                    <a:lnTo>
                      <a:pt x="2082" y="1259"/>
                    </a:lnTo>
                    <a:lnTo>
                      <a:pt x="144" y="1259"/>
                    </a:lnTo>
                    <a:lnTo>
                      <a:pt x="111" y="1255"/>
                    </a:lnTo>
                    <a:lnTo>
                      <a:pt x="80" y="1245"/>
                    </a:lnTo>
                    <a:lnTo>
                      <a:pt x="53" y="1228"/>
                    </a:lnTo>
                    <a:lnTo>
                      <a:pt x="31" y="1205"/>
                    </a:lnTo>
                    <a:lnTo>
                      <a:pt x="14" y="1178"/>
                    </a:lnTo>
                    <a:lnTo>
                      <a:pt x="3" y="1147"/>
                    </a:lnTo>
                    <a:lnTo>
                      <a:pt x="0" y="1114"/>
                    </a:lnTo>
                    <a:lnTo>
                      <a:pt x="3" y="1018"/>
                    </a:lnTo>
                    <a:lnTo>
                      <a:pt x="15" y="925"/>
                    </a:lnTo>
                    <a:lnTo>
                      <a:pt x="35" y="833"/>
                    </a:lnTo>
                    <a:lnTo>
                      <a:pt x="62" y="744"/>
                    </a:lnTo>
                    <a:lnTo>
                      <a:pt x="96" y="660"/>
                    </a:lnTo>
                    <a:lnTo>
                      <a:pt x="137" y="578"/>
                    </a:lnTo>
                    <a:lnTo>
                      <a:pt x="183" y="500"/>
                    </a:lnTo>
                    <a:lnTo>
                      <a:pt x="237" y="427"/>
                    </a:lnTo>
                    <a:lnTo>
                      <a:pt x="294" y="359"/>
                    </a:lnTo>
                    <a:lnTo>
                      <a:pt x="358" y="294"/>
                    </a:lnTo>
                    <a:lnTo>
                      <a:pt x="427" y="237"/>
                    </a:lnTo>
                    <a:lnTo>
                      <a:pt x="500" y="184"/>
                    </a:lnTo>
                    <a:lnTo>
                      <a:pt x="578" y="136"/>
                    </a:lnTo>
                    <a:lnTo>
                      <a:pt x="659" y="97"/>
                    </a:lnTo>
                    <a:lnTo>
                      <a:pt x="744" y="62"/>
                    </a:lnTo>
                    <a:lnTo>
                      <a:pt x="833" y="35"/>
                    </a:lnTo>
                    <a:lnTo>
                      <a:pt x="923" y="15"/>
                    </a:lnTo>
                    <a:lnTo>
                      <a:pt x="1017" y="4"/>
                    </a:lnTo>
                    <a:lnTo>
                      <a:pt x="11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grpSp>
        <p:sp>
          <p:nvSpPr>
            <p:cNvPr id="106" name="Freeform 40">
              <a:extLst>
                <a:ext uri="{FF2B5EF4-FFF2-40B4-BE49-F238E27FC236}">
                  <a16:creationId xmlns:a16="http://schemas.microsoft.com/office/drawing/2014/main" id="{350DDE01-0C43-E949-9843-568F9CF1B77B}"/>
                </a:ext>
              </a:extLst>
            </p:cNvPr>
            <p:cNvSpPr>
              <a:spLocks noEditPoints="1"/>
            </p:cNvSpPr>
            <p:nvPr/>
          </p:nvSpPr>
          <p:spPr bwMode="auto">
            <a:xfrm>
              <a:off x="6117224" y="3594635"/>
              <a:ext cx="779680" cy="870719"/>
            </a:xfrm>
            <a:custGeom>
              <a:avLst/>
              <a:gdLst>
                <a:gd name="T0" fmla="*/ 2212 w 3006"/>
                <a:gd name="T1" fmla="*/ 2620 h 3357"/>
                <a:gd name="T2" fmla="*/ 2150 w 3006"/>
                <a:gd name="T3" fmla="*/ 2656 h 3357"/>
                <a:gd name="T4" fmla="*/ 1569 w 3006"/>
                <a:gd name="T5" fmla="*/ 2742 h 3357"/>
                <a:gd name="T6" fmla="*/ 1775 w 3006"/>
                <a:gd name="T7" fmla="*/ 2796 h 3357"/>
                <a:gd name="T8" fmla="*/ 1989 w 3006"/>
                <a:gd name="T9" fmla="*/ 2777 h 3357"/>
                <a:gd name="T10" fmla="*/ 2183 w 3006"/>
                <a:gd name="T11" fmla="*/ 2688 h 3357"/>
                <a:gd name="T12" fmla="*/ 2340 w 3006"/>
                <a:gd name="T13" fmla="*/ 2527 h 3357"/>
                <a:gd name="T14" fmla="*/ 2430 w 3006"/>
                <a:gd name="T15" fmla="*/ 2320 h 3357"/>
                <a:gd name="T16" fmla="*/ 2441 w 3006"/>
                <a:gd name="T17" fmla="*/ 2098 h 3357"/>
                <a:gd name="T18" fmla="*/ 2370 w 3006"/>
                <a:gd name="T19" fmla="*/ 1885 h 3357"/>
                <a:gd name="T20" fmla="*/ 2244 w 3006"/>
                <a:gd name="T21" fmla="*/ 1726 h 3357"/>
                <a:gd name="T22" fmla="*/ 1721 w 3006"/>
                <a:gd name="T23" fmla="*/ 1574 h 3357"/>
                <a:gd name="T24" fmla="*/ 1521 w 3006"/>
                <a:gd name="T25" fmla="*/ 1647 h 3357"/>
                <a:gd name="T26" fmla="*/ 1354 w 3006"/>
                <a:gd name="T27" fmla="*/ 1787 h 3357"/>
                <a:gd name="T28" fmla="*/ 1719 w 3006"/>
                <a:gd name="T29" fmla="*/ 1880 h 3357"/>
                <a:gd name="T30" fmla="*/ 1770 w 3006"/>
                <a:gd name="T31" fmla="*/ 1931 h 3357"/>
                <a:gd name="T32" fmla="*/ 1751 w 3006"/>
                <a:gd name="T33" fmla="*/ 2002 h 3357"/>
                <a:gd name="T34" fmla="*/ 1232 w 3006"/>
                <a:gd name="T35" fmla="*/ 2023 h 3357"/>
                <a:gd name="T36" fmla="*/ 1215 w 3006"/>
                <a:gd name="T37" fmla="*/ 2245 h 3357"/>
                <a:gd name="T38" fmla="*/ 1278 w 3006"/>
                <a:gd name="T39" fmla="*/ 2461 h 3357"/>
                <a:gd name="T40" fmla="*/ 2030 w 3006"/>
                <a:gd name="T41" fmla="*/ 1599 h 3357"/>
                <a:gd name="T42" fmla="*/ 1829 w 3006"/>
                <a:gd name="T43" fmla="*/ 1565 h 3357"/>
                <a:gd name="T44" fmla="*/ 1582 w 3006"/>
                <a:gd name="T45" fmla="*/ 372 h 3357"/>
                <a:gd name="T46" fmla="*/ 997 w 3006"/>
                <a:gd name="T47" fmla="*/ 2256 h 3357"/>
                <a:gd name="T48" fmla="*/ 1015 w 3006"/>
                <a:gd name="T49" fmla="*/ 1988 h 3357"/>
                <a:gd name="T50" fmla="*/ 389 w 3006"/>
                <a:gd name="T51" fmla="*/ 1856 h 3357"/>
                <a:gd name="T52" fmla="*/ 338 w 3006"/>
                <a:gd name="T53" fmla="*/ 1806 h 3357"/>
                <a:gd name="T54" fmla="*/ 356 w 3006"/>
                <a:gd name="T55" fmla="*/ 1735 h 3357"/>
                <a:gd name="T56" fmla="*/ 1136 w 3006"/>
                <a:gd name="T57" fmla="*/ 1714 h 3357"/>
                <a:gd name="T58" fmla="*/ 1283 w 3006"/>
                <a:gd name="T59" fmla="*/ 1549 h 3357"/>
                <a:gd name="T60" fmla="*/ 372 w 3006"/>
                <a:gd name="T61" fmla="*/ 1501 h 3357"/>
                <a:gd name="T62" fmla="*/ 335 w 3006"/>
                <a:gd name="T63" fmla="*/ 1437 h 3357"/>
                <a:gd name="T64" fmla="*/ 372 w 3006"/>
                <a:gd name="T65" fmla="*/ 1375 h 3357"/>
                <a:gd name="T66" fmla="*/ 1712 w 3006"/>
                <a:gd name="T67" fmla="*/ 1354 h 3357"/>
                <a:gd name="T68" fmla="*/ 1899 w 3006"/>
                <a:gd name="T69" fmla="*/ 752 h 3357"/>
                <a:gd name="T70" fmla="*/ 1405 w 3006"/>
                <a:gd name="T71" fmla="*/ 727 h 3357"/>
                <a:gd name="T72" fmla="*/ 1364 w 3006"/>
                <a:gd name="T73" fmla="*/ 642 h 3357"/>
                <a:gd name="T74" fmla="*/ 1473 w 3006"/>
                <a:gd name="T75" fmla="*/ 0 h 3357"/>
                <a:gd name="T76" fmla="*/ 1551 w 3006"/>
                <a:gd name="T77" fmla="*/ 32 h 3357"/>
                <a:gd name="T78" fmla="*/ 2115 w 3006"/>
                <a:gd name="T79" fmla="*/ 621 h 3357"/>
                <a:gd name="T80" fmla="*/ 2227 w 3006"/>
                <a:gd name="T81" fmla="*/ 1446 h 3357"/>
                <a:gd name="T82" fmla="*/ 2420 w 3006"/>
                <a:gd name="T83" fmla="*/ 1592 h 3357"/>
                <a:gd name="T84" fmla="*/ 2573 w 3006"/>
                <a:gd name="T85" fmla="*/ 1800 h 3357"/>
                <a:gd name="T86" fmla="*/ 2653 w 3006"/>
                <a:gd name="T87" fmla="*/ 2037 h 3357"/>
                <a:gd name="T88" fmla="*/ 2658 w 3006"/>
                <a:gd name="T89" fmla="*/ 2285 h 3357"/>
                <a:gd name="T90" fmla="*/ 2591 w 3006"/>
                <a:gd name="T91" fmla="*/ 2525 h 3357"/>
                <a:gd name="T92" fmla="*/ 2973 w 3006"/>
                <a:gd name="T93" fmla="*/ 3171 h 3357"/>
                <a:gd name="T94" fmla="*/ 3006 w 3006"/>
                <a:gd name="T95" fmla="*/ 3247 h 3357"/>
                <a:gd name="T96" fmla="*/ 2973 w 3006"/>
                <a:gd name="T97" fmla="*/ 3325 h 3357"/>
                <a:gd name="T98" fmla="*/ 2896 w 3006"/>
                <a:gd name="T99" fmla="*/ 3357 h 3357"/>
                <a:gd name="T100" fmla="*/ 2820 w 3006"/>
                <a:gd name="T101" fmla="*/ 3325 h 3357"/>
                <a:gd name="T102" fmla="*/ 2162 w 3006"/>
                <a:gd name="T103" fmla="*/ 2948 h 3357"/>
                <a:gd name="T104" fmla="*/ 1898 w 3006"/>
                <a:gd name="T105" fmla="*/ 3014 h 3357"/>
                <a:gd name="T106" fmla="*/ 1633 w 3006"/>
                <a:gd name="T107" fmla="*/ 2994 h 3357"/>
                <a:gd name="T108" fmla="*/ 1393 w 3006"/>
                <a:gd name="T109" fmla="*/ 2895 h 3357"/>
                <a:gd name="T110" fmla="*/ 1197 w 3006"/>
                <a:gd name="T111" fmla="*/ 2730 h 3357"/>
                <a:gd name="T112" fmla="*/ 1074 w 3006"/>
                <a:gd name="T113" fmla="*/ 2541 h 3357"/>
                <a:gd name="T114" fmla="*/ 41 w 3006"/>
                <a:gd name="T115" fmla="*/ 2517 h 3357"/>
                <a:gd name="T116" fmla="*/ 0 w 3006"/>
                <a:gd name="T117" fmla="*/ 2432 h 3357"/>
                <a:gd name="T118" fmla="*/ 25 w 3006"/>
                <a:gd name="T119" fmla="*/ 41 h 3357"/>
                <a:gd name="T120" fmla="*/ 110 w 3006"/>
                <a:gd name="T121" fmla="*/ 0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06" h="3357">
                  <a:moveTo>
                    <a:pt x="2222" y="1707"/>
                  </a:moveTo>
                  <a:lnTo>
                    <a:pt x="2222" y="2584"/>
                  </a:lnTo>
                  <a:lnTo>
                    <a:pt x="2220" y="2603"/>
                  </a:lnTo>
                  <a:lnTo>
                    <a:pt x="2212" y="2620"/>
                  </a:lnTo>
                  <a:lnTo>
                    <a:pt x="2201" y="2635"/>
                  </a:lnTo>
                  <a:lnTo>
                    <a:pt x="2187" y="2646"/>
                  </a:lnTo>
                  <a:lnTo>
                    <a:pt x="2169" y="2653"/>
                  </a:lnTo>
                  <a:lnTo>
                    <a:pt x="2150" y="2656"/>
                  </a:lnTo>
                  <a:lnTo>
                    <a:pt x="1435" y="2656"/>
                  </a:lnTo>
                  <a:lnTo>
                    <a:pt x="1477" y="2689"/>
                  </a:lnTo>
                  <a:lnTo>
                    <a:pt x="1522" y="2718"/>
                  </a:lnTo>
                  <a:lnTo>
                    <a:pt x="1569" y="2742"/>
                  </a:lnTo>
                  <a:lnTo>
                    <a:pt x="1618" y="2762"/>
                  </a:lnTo>
                  <a:lnTo>
                    <a:pt x="1669" y="2778"/>
                  </a:lnTo>
                  <a:lnTo>
                    <a:pt x="1722" y="2789"/>
                  </a:lnTo>
                  <a:lnTo>
                    <a:pt x="1775" y="2796"/>
                  </a:lnTo>
                  <a:lnTo>
                    <a:pt x="1829" y="2798"/>
                  </a:lnTo>
                  <a:lnTo>
                    <a:pt x="1883" y="2796"/>
                  </a:lnTo>
                  <a:lnTo>
                    <a:pt x="1937" y="2789"/>
                  </a:lnTo>
                  <a:lnTo>
                    <a:pt x="1989" y="2777"/>
                  </a:lnTo>
                  <a:lnTo>
                    <a:pt x="2040" y="2762"/>
                  </a:lnTo>
                  <a:lnTo>
                    <a:pt x="2089" y="2741"/>
                  </a:lnTo>
                  <a:lnTo>
                    <a:pt x="2137" y="2717"/>
                  </a:lnTo>
                  <a:lnTo>
                    <a:pt x="2183" y="2688"/>
                  </a:lnTo>
                  <a:lnTo>
                    <a:pt x="2226" y="2654"/>
                  </a:lnTo>
                  <a:lnTo>
                    <a:pt x="2265" y="2617"/>
                  </a:lnTo>
                  <a:lnTo>
                    <a:pt x="2305" y="2573"/>
                  </a:lnTo>
                  <a:lnTo>
                    <a:pt x="2340" y="2527"/>
                  </a:lnTo>
                  <a:lnTo>
                    <a:pt x="2370" y="2478"/>
                  </a:lnTo>
                  <a:lnTo>
                    <a:pt x="2396" y="2427"/>
                  </a:lnTo>
                  <a:lnTo>
                    <a:pt x="2415" y="2374"/>
                  </a:lnTo>
                  <a:lnTo>
                    <a:pt x="2430" y="2320"/>
                  </a:lnTo>
                  <a:lnTo>
                    <a:pt x="2441" y="2265"/>
                  </a:lnTo>
                  <a:lnTo>
                    <a:pt x="2446" y="2209"/>
                  </a:lnTo>
                  <a:lnTo>
                    <a:pt x="2446" y="2154"/>
                  </a:lnTo>
                  <a:lnTo>
                    <a:pt x="2441" y="2098"/>
                  </a:lnTo>
                  <a:lnTo>
                    <a:pt x="2430" y="2044"/>
                  </a:lnTo>
                  <a:lnTo>
                    <a:pt x="2415" y="1989"/>
                  </a:lnTo>
                  <a:lnTo>
                    <a:pt x="2396" y="1936"/>
                  </a:lnTo>
                  <a:lnTo>
                    <a:pt x="2370" y="1885"/>
                  </a:lnTo>
                  <a:lnTo>
                    <a:pt x="2340" y="1836"/>
                  </a:lnTo>
                  <a:lnTo>
                    <a:pt x="2305" y="1789"/>
                  </a:lnTo>
                  <a:lnTo>
                    <a:pt x="2265" y="1746"/>
                  </a:lnTo>
                  <a:lnTo>
                    <a:pt x="2244" y="1726"/>
                  </a:lnTo>
                  <a:lnTo>
                    <a:pt x="2222" y="1707"/>
                  </a:lnTo>
                  <a:close/>
                  <a:moveTo>
                    <a:pt x="1829" y="1565"/>
                  </a:moveTo>
                  <a:lnTo>
                    <a:pt x="1774" y="1567"/>
                  </a:lnTo>
                  <a:lnTo>
                    <a:pt x="1721" y="1574"/>
                  </a:lnTo>
                  <a:lnTo>
                    <a:pt x="1668" y="1585"/>
                  </a:lnTo>
                  <a:lnTo>
                    <a:pt x="1617" y="1602"/>
                  </a:lnTo>
                  <a:lnTo>
                    <a:pt x="1568" y="1622"/>
                  </a:lnTo>
                  <a:lnTo>
                    <a:pt x="1521" y="1647"/>
                  </a:lnTo>
                  <a:lnTo>
                    <a:pt x="1475" y="1675"/>
                  </a:lnTo>
                  <a:lnTo>
                    <a:pt x="1432" y="1708"/>
                  </a:lnTo>
                  <a:lnTo>
                    <a:pt x="1392" y="1746"/>
                  </a:lnTo>
                  <a:lnTo>
                    <a:pt x="1354" y="1787"/>
                  </a:lnTo>
                  <a:lnTo>
                    <a:pt x="1320" y="1831"/>
                  </a:lnTo>
                  <a:lnTo>
                    <a:pt x="1291" y="1878"/>
                  </a:lnTo>
                  <a:lnTo>
                    <a:pt x="1700" y="1878"/>
                  </a:lnTo>
                  <a:lnTo>
                    <a:pt x="1719" y="1880"/>
                  </a:lnTo>
                  <a:lnTo>
                    <a:pt x="1736" y="1887"/>
                  </a:lnTo>
                  <a:lnTo>
                    <a:pt x="1751" y="1899"/>
                  </a:lnTo>
                  <a:lnTo>
                    <a:pt x="1763" y="1914"/>
                  </a:lnTo>
                  <a:lnTo>
                    <a:pt x="1770" y="1931"/>
                  </a:lnTo>
                  <a:lnTo>
                    <a:pt x="1773" y="1951"/>
                  </a:lnTo>
                  <a:lnTo>
                    <a:pt x="1770" y="1970"/>
                  </a:lnTo>
                  <a:lnTo>
                    <a:pt x="1763" y="1987"/>
                  </a:lnTo>
                  <a:lnTo>
                    <a:pt x="1751" y="2002"/>
                  </a:lnTo>
                  <a:lnTo>
                    <a:pt x="1736" y="2013"/>
                  </a:lnTo>
                  <a:lnTo>
                    <a:pt x="1719" y="2020"/>
                  </a:lnTo>
                  <a:lnTo>
                    <a:pt x="1700" y="2023"/>
                  </a:lnTo>
                  <a:lnTo>
                    <a:pt x="1232" y="2023"/>
                  </a:lnTo>
                  <a:lnTo>
                    <a:pt x="1220" y="2078"/>
                  </a:lnTo>
                  <a:lnTo>
                    <a:pt x="1214" y="2134"/>
                  </a:lnTo>
                  <a:lnTo>
                    <a:pt x="1212" y="2190"/>
                  </a:lnTo>
                  <a:lnTo>
                    <a:pt x="1215" y="2245"/>
                  </a:lnTo>
                  <a:lnTo>
                    <a:pt x="1223" y="2300"/>
                  </a:lnTo>
                  <a:lnTo>
                    <a:pt x="1236" y="2356"/>
                  </a:lnTo>
                  <a:lnTo>
                    <a:pt x="1255" y="2409"/>
                  </a:lnTo>
                  <a:lnTo>
                    <a:pt x="1278" y="2461"/>
                  </a:lnTo>
                  <a:lnTo>
                    <a:pt x="1307" y="2511"/>
                  </a:lnTo>
                  <a:lnTo>
                    <a:pt x="2077" y="2511"/>
                  </a:lnTo>
                  <a:lnTo>
                    <a:pt x="2077" y="1617"/>
                  </a:lnTo>
                  <a:lnTo>
                    <a:pt x="2030" y="1599"/>
                  </a:lnTo>
                  <a:lnTo>
                    <a:pt x="1981" y="1583"/>
                  </a:lnTo>
                  <a:lnTo>
                    <a:pt x="1932" y="1573"/>
                  </a:lnTo>
                  <a:lnTo>
                    <a:pt x="1880" y="1567"/>
                  </a:lnTo>
                  <a:lnTo>
                    <a:pt x="1829" y="1565"/>
                  </a:lnTo>
                  <a:close/>
                  <a:moveTo>
                    <a:pt x="1582" y="372"/>
                  </a:moveTo>
                  <a:lnTo>
                    <a:pt x="1582" y="533"/>
                  </a:lnTo>
                  <a:lnTo>
                    <a:pt x="1744" y="533"/>
                  </a:lnTo>
                  <a:lnTo>
                    <a:pt x="1582" y="372"/>
                  </a:lnTo>
                  <a:close/>
                  <a:moveTo>
                    <a:pt x="219" y="218"/>
                  </a:moveTo>
                  <a:lnTo>
                    <a:pt x="219" y="2323"/>
                  </a:lnTo>
                  <a:lnTo>
                    <a:pt x="1005" y="2323"/>
                  </a:lnTo>
                  <a:lnTo>
                    <a:pt x="997" y="2256"/>
                  </a:lnTo>
                  <a:lnTo>
                    <a:pt x="992" y="2189"/>
                  </a:lnTo>
                  <a:lnTo>
                    <a:pt x="995" y="2121"/>
                  </a:lnTo>
                  <a:lnTo>
                    <a:pt x="1003" y="2055"/>
                  </a:lnTo>
                  <a:lnTo>
                    <a:pt x="1015" y="1988"/>
                  </a:lnTo>
                  <a:lnTo>
                    <a:pt x="1033" y="1923"/>
                  </a:lnTo>
                  <a:lnTo>
                    <a:pt x="1057" y="1860"/>
                  </a:lnTo>
                  <a:lnTo>
                    <a:pt x="409" y="1860"/>
                  </a:lnTo>
                  <a:lnTo>
                    <a:pt x="389" y="1856"/>
                  </a:lnTo>
                  <a:lnTo>
                    <a:pt x="372" y="1849"/>
                  </a:lnTo>
                  <a:lnTo>
                    <a:pt x="356" y="1838"/>
                  </a:lnTo>
                  <a:lnTo>
                    <a:pt x="345" y="1824"/>
                  </a:lnTo>
                  <a:lnTo>
                    <a:pt x="338" y="1806"/>
                  </a:lnTo>
                  <a:lnTo>
                    <a:pt x="335" y="1787"/>
                  </a:lnTo>
                  <a:lnTo>
                    <a:pt x="338" y="1767"/>
                  </a:lnTo>
                  <a:lnTo>
                    <a:pt x="345" y="1750"/>
                  </a:lnTo>
                  <a:lnTo>
                    <a:pt x="356" y="1735"/>
                  </a:lnTo>
                  <a:lnTo>
                    <a:pt x="372" y="1723"/>
                  </a:lnTo>
                  <a:lnTo>
                    <a:pt x="389" y="1716"/>
                  </a:lnTo>
                  <a:lnTo>
                    <a:pt x="409" y="1714"/>
                  </a:lnTo>
                  <a:lnTo>
                    <a:pt x="1136" y="1714"/>
                  </a:lnTo>
                  <a:lnTo>
                    <a:pt x="1167" y="1671"/>
                  </a:lnTo>
                  <a:lnTo>
                    <a:pt x="1200" y="1630"/>
                  </a:lnTo>
                  <a:lnTo>
                    <a:pt x="1237" y="1592"/>
                  </a:lnTo>
                  <a:lnTo>
                    <a:pt x="1283" y="1549"/>
                  </a:lnTo>
                  <a:lnTo>
                    <a:pt x="1331" y="1510"/>
                  </a:lnTo>
                  <a:lnTo>
                    <a:pt x="409" y="1510"/>
                  </a:lnTo>
                  <a:lnTo>
                    <a:pt x="389" y="1508"/>
                  </a:lnTo>
                  <a:lnTo>
                    <a:pt x="372" y="1501"/>
                  </a:lnTo>
                  <a:lnTo>
                    <a:pt x="356" y="1489"/>
                  </a:lnTo>
                  <a:lnTo>
                    <a:pt x="345" y="1474"/>
                  </a:lnTo>
                  <a:lnTo>
                    <a:pt x="338" y="1457"/>
                  </a:lnTo>
                  <a:lnTo>
                    <a:pt x="335" y="1437"/>
                  </a:lnTo>
                  <a:lnTo>
                    <a:pt x="338" y="1418"/>
                  </a:lnTo>
                  <a:lnTo>
                    <a:pt x="345" y="1400"/>
                  </a:lnTo>
                  <a:lnTo>
                    <a:pt x="356" y="1386"/>
                  </a:lnTo>
                  <a:lnTo>
                    <a:pt x="372" y="1375"/>
                  </a:lnTo>
                  <a:lnTo>
                    <a:pt x="389" y="1368"/>
                  </a:lnTo>
                  <a:lnTo>
                    <a:pt x="409" y="1365"/>
                  </a:lnTo>
                  <a:lnTo>
                    <a:pt x="1655" y="1365"/>
                  </a:lnTo>
                  <a:lnTo>
                    <a:pt x="1712" y="1354"/>
                  </a:lnTo>
                  <a:lnTo>
                    <a:pt x="1770" y="1348"/>
                  </a:lnTo>
                  <a:lnTo>
                    <a:pt x="1829" y="1346"/>
                  </a:lnTo>
                  <a:lnTo>
                    <a:pt x="1899" y="1349"/>
                  </a:lnTo>
                  <a:lnTo>
                    <a:pt x="1899" y="752"/>
                  </a:lnTo>
                  <a:lnTo>
                    <a:pt x="1473" y="752"/>
                  </a:lnTo>
                  <a:lnTo>
                    <a:pt x="1448" y="749"/>
                  </a:lnTo>
                  <a:lnTo>
                    <a:pt x="1426" y="741"/>
                  </a:lnTo>
                  <a:lnTo>
                    <a:pt x="1405" y="727"/>
                  </a:lnTo>
                  <a:lnTo>
                    <a:pt x="1388" y="711"/>
                  </a:lnTo>
                  <a:lnTo>
                    <a:pt x="1375" y="691"/>
                  </a:lnTo>
                  <a:lnTo>
                    <a:pt x="1367" y="668"/>
                  </a:lnTo>
                  <a:lnTo>
                    <a:pt x="1364" y="642"/>
                  </a:lnTo>
                  <a:lnTo>
                    <a:pt x="1364" y="218"/>
                  </a:lnTo>
                  <a:lnTo>
                    <a:pt x="219" y="218"/>
                  </a:lnTo>
                  <a:close/>
                  <a:moveTo>
                    <a:pt x="110" y="0"/>
                  </a:moveTo>
                  <a:lnTo>
                    <a:pt x="1473" y="0"/>
                  </a:lnTo>
                  <a:lnTo>
                    <a:pt x="1494" y="2"/>
                  </a:lnTo>
                  <a:lnTo>
                    <a:pt x="1515" y="8"/>
                  </a:lnTo>
                  <a:lnTo>
                    <a:pt x="1534" y="19"/>
                  </a:lnTo>
                  <a:lnTo>
                    <a:pt x="1551" y="32"/>
                  </a:lnTo>
                  <a:lnTo>
                    <a:pt x="2085" y="566"/>
                  </a:lnTo>
                  <a:lnTo>
                    <a:pt x="2099" y="582"/>
                  </a:lnTo>
                  <a:lnTo>
                    <a:pt x="2109" y="601"/>
                  </a:lnTo>
                  <a:lnTo>
                    <a:pt x="2115" y="621"/>
                  </a:lnTo>
                  <a:lnTo>
                    <a:pt x="2117" y="642"/>
                  </a:lnTo>
                  <a:lnTo>
                    <a:pt x="2117" y="1397"/>
                  </a:lnTo>
                  <a:lnTo>
                    <a:pt x="2172" y="1420"/>
                  </a:lnTo>
                  <a:lnTo>
                    <a:pt x="2227" y="1446"/>
                  </a:lnTo>
                  <a:lnTo>
                    <a:pt x="2278" y="1477"/>
                  </a:lnTo>
                  <a:lnTo>
                    <a:pt x="2328" y="1512"/>
                  </a:lnTo>
                  <a:lnTo>
                    <a:pt x="2375" y="1550"/>
                  </a:lnTo>
                  <a:lnTo>
                    <a:pt x="2420" y="1592"/>
                  </a:lnTo>
                  <a:lnTo>
                    <a:pt x="2465" y="1640"/>
                  </a:lnTo>
                  <a:lnTo>
                    <a:pt x="2505" y="1691"/>
                  </a:lnTo>
                  <a:lnTo>
                    <a:pt x="2541" y="1745"/>
                  </a:lnTo>
                  <a:lnTo>
                    <a:pt x="2573" y="1800"/>
                  </a:lnTo>
                  <a:lnTo>
                    <a:pt x="2599" y="1857"/>
                  </a:lnTo>
                  <a:lnTo>
                    <a:pt x="2622" y="1917"/>
                  </a:lnTo>
                  <a:lnTo>
                    <a:pt x="2639" y="1976"/>
                  </a:lnTo>
                  <a:lnTo>
                    <a:pt x="2653" y="2037"/>
                  </a:lnTo>
                  <a:lnTo>
                    <a:pt x="2661" y="2099"/>
                  </a:lnTo>
                  <a:lnTo>
                    <a:pt x="2664" y="2161"/>
                  </a:lnTo>
                  <a:lnTo>
                    <a:pt x="2664" y="2224"/>
                  </a:lnTo>
                  <a:lnTo>
                    <a:pt x="2658" y="2285"/>
                  </a:lnTo>
                  <a:lnTo>
                    <a:pt x="2649" y="2346"/>
                  </a:lnTo>
                  <a:lnTo>
                    <a:pt x="2634" y="2408"/>
                  </a:lnTo>
                  <a:lnTo>
                    <a:pt x="2615" y="2467"/>
                  </a:lnTo>
                  <a:lnTo>
                    <a:pt x="2591" y="2525"/>
                  </a:lnTo>
                  <a:lnTo>
                    <a:pt x="2563" y="2583"/>
                  </a:lnTo>
                  <a:lnTo>
                    <a:pt x="2530" y="2637"/>
                  </a:lnTo>
                  <a:lnTo>
                    <a:pt x="2492" y="2690"/>
                  </a:lnTo>
                  <a:lnTo>
                    <a:pt x="2973" y="3171"/>
                  </a:lnTo>
                  <a:lnTo>
                    <a:pt x="2988" y="3188"/>
                  </a:lnTo>
                  <a:lnTo>
                    <a:pt x="2998" y="3206"/>
                  </a:lnTo>
                  <a:lnTo>
                    <a:pt x="3004" y="3227"/>
                  </a:lnTo>
                  <a:lnTo>
                    <a:pt x="3006" y="3247"/>
                  </a:lnTo>
                  <a:lnTo>
                    <a:pt x="3004" y="3269"/>
                  </a:lnTo>
                  <a:lnTo>
                    <a:pt x="2998" y="3289"/>
                  </a:lnTo>
                  <a:lnTo>
                    <a:pt x="2988" y="3308"/>
                  </a:lnTo>
                  <a:lnTo>
                    <a:pt x="2973" y="3325"/>
                  </a:lnTo>
                  <a:lnTo>
                    <a:pt x="2957" y="3339"/>
                  </a:lnTo>
                  <a:lnTo>
                    <a:pt x="2937" y="3349"/>
                  </a:lnTo>
                  <a:lnTo>
                    <a:pt x="2917" y="3355"/>
                  </a:lnTo>
                  <a:lnTo>
                    <a:pt x="2896" y="3357"/>
                  </a:lnTo>
                  <a:lnTo>
                    <a:pt x="2876" y="3355"/>
                  </a:lnTo>
                  <a:lnTo>
                    <a:pt x="2855" y="3349"/>
                  </a:lnTo>
                  <a:lnTo>
                    <a:pt x="2836" y="3339"/>
                  </a:lnTo>
                  <a:lnTo>
                    <a:pt x="2820" y="3325"/>
                  </a:lnTo>
                  <a:lnTo>
                    <a:pt x="2338" y="2844"/>
                  </a:lnTo>
                  <a:lnTo>
                    <a:pt x="2282" y="2884"/>
                  </a:lnTo>
                  <a:lnTo>
                    <a:pt x="2223" y="2918"/>
                  </a:lnTo>
                  <a:lnTo>
                    <a:pt x="2162" y="2948"/>
                  </a:lnTo>
                  <a:lnTo>
                    <a:pt x="2099" y="2972"/>
                  </a:lnTo>
                  <a:lnTo>
                    <a:pt x="2033" y="2992"/>
                  </a:lnTo>
                  <a:lnTo>
                    <a:pt x="1966" y="3005"/>
                  </a:lnTo>
                  <a:lnTo>
                    <a:pt x="1898" y="3014"/>
                  </a:lnTo>
                  <a:lnTo>
                    <a:pt x="1829" y="3016"/>
                  </a:lnTo>
                  <a:lnTo>
                    <a:pt x="1763" y="3014"/>
                  </a:lnTo>
                  <a:lnTo>
                    <a:pt x="1697" y="3006"/>
                  </a:lnTo>
                  <a:lnTo>
                    <a:pt x="1633" y="2994"/>
                  </a:lnTo>
                  <a:lnTo>
                    <a:pt x="1570" y="2976"/>
                  </a:lnTo>
                  <a:lnTo>
                    <a:pt x="1509" y="2954"/>
                  </a:lnTo>
                  <a:lnTo>
                    <a:pt x="1449" y="2926"/>
                  </a:lnTo>
                  <a:lnTo>
                    <a:pt x="1393" y="2895"/>
                  </a:lnTo>
                  <a:lnTo>
                    <a:pt x="1339" y="2858"/>
                  </a:lnTo>
                  <a:lnTo>
                    <a:pt x="1286" y="2817"/>
                  </a:lnTo>
                  <a:lnTo>
                    <a:pt x="1237" y="2772"/>
                  </a:lnTo>
                  <a:lnTo>
                    <a:pt x="1197" y="2730"/>
                  </a:lnTo>
                  <a:lnTo>
                    <a:pt x="1161" y="2685"/>
                  </a:lnTo>
                  <a:lnTo>
                    <a:pt x="1129" y="2639"/>
                  </a:lnTo>
                  <a:lnTo>
                    <a:pt x="1100" y="2591"/>
                  </a:lnTo>
                  <a:lnTo>
                    <a:pt x="1074" y="2541"/>
                  </a:lnTo>
                  <a:lnTo>
                    <a:pt x="110" y="2541"/>
                  </a:lnTo>
                  <a:lnTo>
                    <a:pt x="85" y="2539"/>
                  </a:lnTo>
                  <a:lnTo>
                    <a:pt x="61" y="2530"/>
                  </a:lnTo>
                  <a:lnTo>
                    <a:pt x="41" y="2517"/>
                  </a:lnTo>
                  <a:lnTo>
                    <a:pt x="25" y="2500"/>
                  </a:lnTo>
                  <a:lnTo>
                    <a:pt x="11" y="2480"/>
                  </a:lnTo>
                  <a:lnTo>
                    <a:pt x="3" y="2457"/>
                  </a:lnTo>
                  <a:lnTo>
                    <a:pt x="0" y="2432"/>
                  </a:lnTo>
                  <a:lnTo>
                    <a:pt x="0" y="109"/>
                  </a:lnTo>
                  <a:lnTo>
                    <a:pt x="3" y="84"/>
                  </a:lnTo>
                  <a:lnTo>
                    <a:pt x="11" y="61"/>
                  </a:lnTo>
                  <a:lnTo>
                    <a:pt x="25" y="41"/>
                  </a:lnTo>
                  <a:lnTo>
                    <a:pt x="41" y="24"/>
                  </a:lnTo>
                  <a:lnTo>
                    <a:pt x="61" y="10"/>
                  </a:lnTo>
                  <a:lnTo>
                    <a:pt x="85" y="2"/>
                  </a:lnTo>
                  <a:lnTo>
                    <a:pt x="110"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107" name="Oval 106">
              <a:extLst>
                <a:ext uri="{FF2B5EF4-FFF2-40B4-BE49-F238E27FC236}">
                  <a16:creationId xmlns:a16="http://schemas.microsoft.com/office/drawing/2014/main" id="{FA5F6404-6664-E840-B853-59C28CA40334}"/>
                </a:ext>
              </a:extLst>
            </p:cNvPr>
            <p:cNvSpPr/>
            <p:nvPr/>
          </p:nvSpPr>
          <p:spPr>
            <a:xfrm>
              <a:off x="6044269" y="4451071"/>
              <a:ext cx="805708" cy="805707"/>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2000" b="1"/>
                <a:t>03</a:t>
              </a:r>
            </a:p>
          </p:txBody>
        </p:sp>
      </p:grpSp>
      <p:sp>
        <p:nvSpPr>
          <p:cNvPr id="127" name="Slide Number Placeholder 5">
            <a:extLst>
              <a:ext uri="{FF2B5EF4-FFF2-40B4-BE49-F238E27FC236}">
                <a16:creationId xmlns:a16="http://schemas.microsoft.com/office/drawing/2014/main" id="{69DFF7DE-B9E4-104C-801D-247B599B8D15}"/>
              </a:ext>
            </a:extLst>
          </p:cNvPr>
          <p:cNvSpPr txBox="1">
            <a:spLocks/>
          </p:cNvSpPr>
          <p:nvPr>
            <p:custDataLst>
              <p:tags r:id="rId6"/>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35</a:t>
            </a:fld>
            <a:endParaRPr lang="en-US" altLang="en-US" sz="1200" dirty="0">
              <a:solidFill>
                <a:schemeClr val="bg1"/>
              </a:solidFill>
            </a:endParaRPr>
          </a:p>
        </p:txBody>
      </p:sp>
      <p:grpSp>
        <p:nvGrpSpPr>
          <p:cNvPr id="63" name="Group 62">
            <a:extLst>
              <a:ext uri="{FF2B5EF4-FFF2-40B4-BE49-F238E27FC236}">
                <a16:creationId xmlns:a16="http://schemas.microsoft.com/office/drawing/2014/main" id="{C0B53819-E065-6049-B741-EBC768A1BC6B}"/>
              </a:ext>
            </a:extLst>
          </p:cNvPr>
          <p:cNvGrpSpPr/>
          <p:nvPr>
            <p:custDataLst>
              <p:tags r:id="rId7"/>
            </p:custDataLst>
          </p:nvPr>
        </p:nvGrpSpPr>
        <p:grpSpPr>
          <a:xfrm>
            <a:off x="8246902" y="1167922"/>
            <a:ext cx="1517999" cy="992277"/>
            <a:chOff x="7526422" y="3461879"/>
            <a:chExt cx="2877844" cy="1881172"/>
          </a:xfrm>
        </p:grpSpPr>
        <p:sp>
          <p:nvSpPr>
            <p:cNvPr id="64" name="Notched Right Arrow 63">
              <a:extLst>
                <a:ext uri="{FF2B5EF4-FFF2-40B4-BE49-F238E27FC236}">
                  <a16:creationId xmlns:a16="http://schemas.microsoft.com/office/drawing/2014/main" id="{D8B90DDC-87A4-FB49-8819-CDE6D4C21AEF}"/>
                </a:ext>
              </a:extLst>
            </p:cNvPr>
            <p:cNvSpPr/>
            <p:nvPr/>
          </p:nvSpPr>
          <p:spPr bwMode="auto">
            <a:xfrm>
              <a:off x="7526422" y="3461879"/>
              <a:ext cx="2877844" cy="1500896"/>
            </a:xfrm>
            <a:prstGeom prst="notchedRightArrow">
              <a:avLst>
                <a:gd name="adj1" fmla="val 100000"/>
                <a:gd name="adj2" fmla="val 34681"/>
              </a:avLst>
            </a:prstGeom>
            <a:solidFill>
              <a:schemeClr val="bg1">
                <a:lumMod val="85000"/>
              </a:schemeClr>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a:p>
          </p:txBody>
        </p:sp>
        <p:sp>
          <p:nvSpPr>
            <p:cNvPr id="87" name="Freeform 151">
              <a:extLst>
                <a:ext uri="{FF2B5EF4-FFF2-40B4-BE49-F238E27FC236}">
                  <a16:creationId xmlns:a16="http://schemas.microsoft.com/office/drawing/2014/main" id="{0C3651D4-54AE-B54C-9D5E-460AF7B01B27}"/>
                </a:ext>
              </a:extLst>
            </p:cNvPr>
            <p:cNvSpPr>
              <a:spLocks noChangeArrowheads="1"/>
            </p:cNvSpPr>
            <p:nvPr/>
          </p:nvSpPr>
          <p:spPr bwMode="auto">
            <a:xfrm>
              <a:off x="8518813" y="3667295"/>
              <a:ext cx="934513" cy="543618"/>
            </a:xfrm>
            <a:custGeom>
              <a:avLst/>
              <a:gdLst>
                <a:gd name="T0" fmla="*/ 124 w 497"/>
                <a:gd name="T1" fmla="*/ 221 h 293"/>
                <a:gd name="T2" fmla="*/ 124 w 497"/>
                <a:gd name="T3" fmla="*/ 221 h 293"/>
                <a:gd name="T4" fmla="*/ 124 w 497"/>
                <a:gd name="T5" fmla="*/ 97 h 293"/>
                <a:gd name="T6" fmla="*/ 177 w 497"/>
                <a:gd name="T7" fmla="*/ 97 h 293"/>
                <a:gd name="T8" fmla="*/ 88 w 497"/>
                <a:gd name="T9" fmla="*/ 0 h 293"/>
                <a:gd name="T10" fmla="*/ 0 w 497"/>
                <a:gd name="T11" fmla="*/ 97 h 293"/>
                <a:gd name="T12" fmla="*/ 53 w 497"/>
                <a:gd name="T13" fmla="*/ 97 h 293"/>
                <a:gd name="T14" fmla="*/ 53 w 497"/>
                <a:gd name="T15" fmla="*/ 248 h 293"/>
                <a:gd name="T16" fmla="*/ 97 w 497"/>
                <a:gd name="T17" fmla="*/ 292 h 293"/>
                <a:gd name="T18" fmla="*/ 319 w 497"/>
                <a:gd name="T19" fmla="*/ 292 h 293"/>
                <a:gd name="T20" fmla="*/ 256 w 497"/>
                <a:gd name="T21" fmla="*/ 221 h 293"/>
                <a:gd name="T22" fmla="*/ 124 w 497"/>
                <a:gd name="T23" fmla="*/ 221 h 293"/>
                <a:gd name="T24" fmla="*/ 443 w 497"/>
                <a:gd name="T25" fmla="*/ 195 h 293"/>
                <a:gd name="T26" fmla="*/ 443 w 497"/>
                <a:gd name="T27" fmla="*/ 195 h 293"/>
                <a:gd name="T28" fmla="*/ 443 w 497"/>
                <a:gd name="T29" fmla="*/ 44 h 293"/>
                <a:gd name="T30" fmla="*/ 399 w 497"/>
                <a:gd name="T31" fmla="*/ 0 h 293"/>
                <a:gd name="T32" fmla="*/ 177 w 497"/>
                <a:gd name="T33" fmla="*/ 0 h 293"/>
                <a:gd name="T34" fmla="*/ 239 w 497"/>
                <a:gd name="T35" fmla="*/ 61 h 293"/>
                <a:gd name="T36" fmla="*/ 372 w 497"/>
                <a:gd name="T37" fmla="*/ 61 h 293"/>
                <a:gd name="T38" fmla="*/ 372 w 497"/>
                <a:gd name="T39" fmla="*/ 195 h 293"/>
                <a:gd name="T40" fmla="*/ 319 w 497"/>
                <a:gd name="T41" fmla="*/ 195 h 293"/>
                <a:gd name="T42" fmla="*/ 407 w 497"/>
                <a:gd name="T43" fmla="*/ 292 h 293"/>
                <a:gd name="T44" fmla="*/ 496 w 497"/>
                <a:gd name="T45" fmla="*/ 195 h 293"/>
                <a:gd name="T46" fmla="*/ 443 w 497"/>
                <a:gd name="T47" fmla="*/ 195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7" h="293">
                  <a:moveTo>
                    <a:pt x="124" y="221"/>
                  </a:moveTo>
                  <a:lnTo>
                    <a:pt x="124" y="221"/>
                  </a:lnTo>
                  <a:cubicBezTo>
                    <a:pt x="124" y="97"/>
                    <a:pt x="124" y="97"/>
                    <a:pt x="124" y="97"/>
                  </a:cubicBezTo>
                  <a:cubicBezTo>
                    <a:pt x="177" y="97"/>
                    <a:pt x="177" y="97"/>
                    <a:pt x="177" y="97"/>
                  </a:cubicBezTo>
                  <a:cubicBezTo>
                    <a:pt x="88" y="0"/>
                    <a:pt x="88" y="0"/>
                    <a:pt x="88" y="0"/>
                  </a:cubicBezTo>
                  <a:cubicBezTo>
                    <a:pt x="0" y="97"/>
                    <a:pt x="0" y="97"/>
                    <a:pt x="0" y="97"/>
                  </a:cubicBezTo>
                  <a:cubicBezTo>
                    <a:pt x="53" y="97"/>
                    <a:pt x="53" y="97"/>
                    <a:pt x="53" y="97"/>
                  </a:cubicBezTo>
                  <a:cubicBezTo>
                    <a:pt x="53" y="248"/>
                    <a:pt x="53" y="248"/>
                    <a:pt x="53" y="248"/>
                  </a:cubicBezTo>
                  <a:cubicBezTo>
                    <a:pt x="53" y="274"/>
                    <a:pt x="71" y="292"/>
                    <a:pt x="97" y="292"/>
                  </a:cubicBezTo>
                  <a:cubicBezTo>
                    <a:pt x="319" y="292"/>
                    <a:pt x="319" y="292"/>
                    <a:pt x="319" y="292"/>
                  </a:cubicBezTo>
                  <a:cubicBezTo>
                    <a:pt x="256" y="221"/>
                    <a:pt x="256" y="221"/>
                    <a:pt x="256" y="221"/>
                  </a:cubicBezTo>
                  <a:lnTo>
                    <a:pt x="124" y="221"/>
                  </a:lnTo>
                  <a:close/>
                  <a:moveTo>
                    <a:pt x="443" y="195"/>
                  </a:moveTo>
                  <a:lnTo>
                    <a:pt x="443" y="195"/>
                  </a:lnTo>
                  <a:cubicBezTo>
                    <a:pt x="443" y="44"/>
                    <a:pt x="443" y="44"/>
                    <a:pt x="443" y="44"/>
                  </a:cubicBezTo>
                  <a:cubicBezTo>
                    <a:pt x="443" y="17"/>
                    <a:pt x="425" y="0"/>
                    <a:pt x="399" y="0"/>
                  </a:cubicBezTo>
                  <a:cubicBezTo>
                    <a:pt x="177" y="0"/>
                    <a:pt x="177" y="0"/>
                    <a:pt x="177" y="0"/>
                  </a:cubicBezTo>
                  <a:cubicBezTo>
                    <a:pt x="239" y="61"/>
                    <a:pt x="239" y="61"/>
                    <a:pt x="239" y="61"/>
                  </a:cubicBezTo>
                  <a:cubicBezTo>
                    <a:pt x="372" y="61"/>
                    <a:pt x="372" y="61"/>
                    <a:pt x="372" y="61"/>
                  </a:cubicBezTo>
                  <a:cubicBezTo>
                    <a:pt x="372" y="195"/>
                    <a:pt x="372" y="195"/>
                    <a:pt x="372" y="195"/>
                  </a:cubicBezTo>
                  <a:cubicBezTo>
                    <a:pt x="319" y="195"/>
                    <a:pt x="319" y="195"/>
                    <a:pt x="319" y="195"/>
                  </a:cubicBezTo>
                  <a:cubicBezTo>
                    <a:pt x="407" y="292"/>
                    <a:pt x="407" y="292"/>
                    <a:pt x="407" y="292"/>
                  </a:cubicBezTo>
                  <a:cubicBezTo>
                    <a:pt x="496" y="195"/>
                    <a:pt x="496" y="195"/>
                    <a:pt x="496" y="195"/>
                  </a:cubicBezTo>
                  <a:lnTo>
                    <a:pt x="443" y="195"/>
                  </a:ln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68586" tIns="34293" rIns="68586" bIns="34293" rtlCol="0" anchor="ctr"/>
            <a:lstStyle/>
            <a:p>
              <a:pPr rtl="0">
                <a:defRPr/>
              </a:pPr>
              <a:endParaRPr lang="en-US" sz="2701" dirty="0"/>
            </a:p>
          </p:txBody>
        </p:sp>
        <p:sp>
          <p:nvSpPr>
            <p:cNvPr id="88" name="Oval 87">
              <a:extLst>
                <a:ext uri="{FF2B5EF4-FFF2-40B4-BE49-F238E27FC236}">
                  <a16:creationId xmlns:a16="http://schemas.microsoft.com/office/drawing/2014/main" id="{8F51DB4D-70C4-C84D-8AA2-808D77298B1D}"/>
                </a:ext>
              </a:extLst>
            </p:cNvPr>
            <p:cNvSpPr/>
            <p:nvPr/>
          </p:nvSpPr>
          <p:spPr>
            <a:xfrm>
              <a:off x="8541066" y="4464461"/>
              <a:ext cx="878590" cy="878590"/>
            </a:xfrm>
            <a:prstGeom prst="ellipse">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2000" b="1"/>
                <a:t>04</a:t>
              </a:r>
              <a:endParaRPr lang="en-US" sz="1800" b="1" dirty="0"/>
            </a:p>
          </p:txBody>
        </p:sp>
      </p:grpSp>
      <p:sp>
        <p:nvSpPr>
          <p:cNvPr id="134" name="Rectangle 133">
            <a:extLst>
              <a:ext uri="{FF2B5EF4-FFF2-40B4-BE49-F238E27FC236}">
                <a16:creationId xmlns:a16="http://schemas.microsoft.com/office/drawing/2014/main" id="{531B75D8-851B-7B41-B066-8E85BC53674C}"/>
              </a:ext>
            </a:extLst>
          </p:cNvPr>
          <p:cNvSpPr/>
          <p:nvPr>
            <p:custDataLst>
              <p:tags r:id="rId8"/>
            </p:custDataLst>
          </p:nvPr>
        </p:nvSpPr>
        <p:spPr>
          <a:xfrm>
            <a:off x="2314077" y="4975257"/>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a:solidFill>
                <a:schemeClr val="bg1"/>
              </a:solidFill>
            </a:endParaRPr>
          </a:p>
        </p:txBody>
      </p:sp>
      <p:sp>
        <p:nvSpPr>
          <p:cNvPr id="149" name="Text Placeholder 3">
            <a:extLst>
              <a:ext uri="{FF2B5EF4-FFF2-40B4-BE49-F238E27FC236}">
                <a16:creationId xmlns:a16="http://schemas.microsoft.com/office/drawing/2014/main" id="{F7DBECB4-B80C-464F-AFF7-63475000FFBA}"/>
              </a:ext>
            </a:extLst>
          </p:cNvPr>
          <p:cNvSpPr txBox="1">
            <a:spLocks/>
          </p:cNvSpPr>
          <p:nvPr>
            <p:custDataLst>
              <p:tags r:id="rId9"/>
            </p:custDataLst>
          </p:nvPr>
        </p:nvSpPr>
        <p:spPr>
          <a:xfrm>
            <a:off x="1076933" y="4412325"/>
            <a:ext cx="11084587" cy="1550512"/>
          </a:xfrm>
          <a:prstGeom prst="rect">
            <a:avLst/>
          </a:prstGeom>
        </p:spPr>
        <p:txBody>
          <a:bodyPr rtlCol="0"/>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marL="558800" indent="-558800" rtl="0">
              <a:spcBef>
                <a:spcPts val="3000"/>
              </a:spcBef>
              <a:buClr>
                <a:schemeClr val="accent1"/>
              </a:buClr>
            </a:pPr>
            <a:r>
              <a:rPr lang="fr" sz="2600" b="1" dirty="0">
                <a:solidFill>
                  <a:schemeClr val="accent3"/>
                </a:solidFill>
                <a:cs typeface="MS PGothic" charset="0"/>
              </a:rPr>
              <a:t>Q1</a:t>
            </a:r>
            <a:r>
              <a:rPr lang="fr" sz="2600" dirty="0">
                <a:solidFill>
                  <a:schemeClr val="tx1"/>
                </a:solidFill>
                <a:cs typeface="MS PGothic" charset="0"/>
              </a:rPr>
              <a:t>    Le but de l’entretien est-il atteint ?</a:t>
            </a:r>
          </a:p>
          <a:p>
            <a:pPr marL="558800" indent="-558800" rtl="0">
              <a:spcBef>
                <a:spcPts val="3000"/>
              </a:spcBef>
              <a:buClr>
                <a:schemeClr val="accent1"/>
              </a:buClr>
            </a:pPr>
            <a:r>
              <a:rPr lang="fr" sz="2600" b="1" dirty="0">
                <a:solidFill>
                  <a:schemeClr val="accent3"/>
                </a:solidFill>
                <a:cs typeface="MS PGothic" charset="0"/>
              </a:rPr>
              <a:t>Q2</a:t>
            </a:r>
            <a:r>
              <a:rPr lang="fr" sz="2600" b="1" dirty="0">
                <a:solidFill>
                  <a:schemeClr val="accent1"/>
                </a:solidFill>
                <a:cs typeface="MS PGothic" charset="0"/>
              </a:rPr>
              <a:t> </a:t>
            </a:r>
            <a:r>
              <a:rPr lang="fr" sz="2600" dirty="0">
                <a:solidFill>
                  <a:schemeClr val="tx1"/>
                </a:solidFill>
                <a:cs typeface="MS PGothic" charset="0"/>
              </a:rPr>
              <a:t> Avez-vous atteint les objectifs inscrits dans le tableau matriciel de planification des entretiens ?</a:t>
            </a:r>
          </a:p>
          <a:p>
            <a:pPr marL="0" indent="0" rtl="0">
              <a:spcBef>
                <a:spcPts val="3000"/>
              </a:spcBef>
              <a:buClr>
                <a:schemeClr val="accent1"/>
              </a:buClr>
            </a:pPr>
            <a:r>
              <a:rPr lang="fr" sz="2600" b="1" dirty="0">
                <a:solidFill>
                  <a:schemeClr val="accent3"/>
                </a:solidFill>
                <a:cs typeface="MS PGothic" charset="0"/>
              </a:rPr>
              <a:t>Q3</a:t>
            </a:r>
            <a:r>
              <a:rPr lang="fr" sz="2600" dirty="0">
                <a:solidFill>
                  <a:schemeClr val="tx1"/>
                </a:solidFill>
                <a:cs typeface="MS PGothic" charset="0"/>
              </a:rPr>
              <a:t>  Êtes-vous en mesure de répondre à l’ensemble des questions d’évaluation ?  </a:t>
            </a:r>
          </a:p>
          <a:p>
            <a:pPr marL="508000" indent="-508000" rtl="0">
              <a:spcBef>
                <a:spcPts val="1200"/>
              </a:spcBef>
              <a:buClr>
                <a:schemeClr val="accent1"/>
              </a:buClr>
            </a:pPr>
            <a:endParaRPr lang="en-US" sz="2600" dirty="0">
              <a:solidFill>
                <a:schemeClr val="tx1"/>
              </a:solidFill>
              <a:cs typeface="MS PGothic" charset="0"/>
            </a:endParaRPr>
          </a:p>
        </p:txBody>
      </p:sp>
      <p:sp>
        <p:nvSpPr>
          <p:cNvPr id="150" name="Rectangle 149">
            <a:extLst>
              <a:ext uri="{FF2B5EF4-FFF2-40B4-BE49-F238E27FC236}">
                <a16:creationId xmlns:a16="http://schemas.microsoft.com/office/drawing/2014/main" id="{1EAA49B4-268B-744B-8097-57ECABFD31EA}"/>
              </a:ext>
            </a:extLst>
          </p:cNvPr>
          <p:cNvSpPr/>
          <p:nvPr>
            <p:custDataLst>
              <p:tags r:id="rId10"/>
            </p:custDataLst>
          </p:nvPr>
        </p:nvSpPr>
        <p:spPr>
          <a:xfrm>
            <a:off x="1243930" y="2539916"/>
            <a:ext cx="10917590" cy="646331"/>
          </a:xfrm>
          <a:prstGeom prst="rect">
            <a:avLst/>
          </a:prstGeom>
          <a:solidFill>
            <a:schemeClr val="accent4"/>
          </a:solidFill>
        </p:spPr>
        <p:txBody>
          <a:bodyPr wrap="square" rtlCol="0">
            <a:spAutoFit/>
          </a:bodyPr>
          <a:lstStyle/>
          <a:p>
            <a:pPr algn="ctr" rtl="0"/>
            <a:r>
              <a:rPr lang="fr" sz="3600" b="1">
                <a:solidFill>
                  <a:schemeClr val="bg1"/>
                </a:solidFill>
              </a:rPr>
              <a:t>Questions à se poser</a:t>
            </a:r>
            <a:endParaRPr lang="en-US" sz="4400" b="1" dirty="0">
              <a:solidFill>
                <a:schemeClr val="bg1"/>
              </a:solidFill>
            </a:endParaRPr>
          </a:p>
        </p:txBody>
      </p:sp>
      <p:grpSp>
        <p:nvGrpSpPr>
          <p:cNvPr id="151" name="Group 150">
            <a:extLst>
              <a:ext uri="{FF2B5EF4-FFF2-40B4-BE49-F238E27FC236}">
                <a16:creationId xmlns:a16="http://schemas.microsoft.com/office/drawing/2014/main" id="{DD054B7F-5B1E-7445-BFEB-79F845931CD3}"/>
              </a:ext>
            </a:extLst>
          </p:cNvPr>
          <p:cNvGrpSpPr/>
          <p:nvPr>
            <p:custDataLst>
              <p:tags r:id="rId11"/>
            </p:custDataLst>
          </p:nvPr>
        </p:nvGrpSpPr>
        <p:grpSpPr>
          <a:xfrm>
            <a:off x="666853" y="2477849"/>
            <a:ext cx="783868" cy="783867"/>
            <a:chOff x="6074504" y="5568057"/>
            <a:chExt cx="933399" cy="933398"/>
          </a:xfrm>
        </p:grpSpPr>
        <p:sp>
          <p:nvSpPr>
            <p:cNvPr id="152" name="Shape 7274">
              <a:extLst>
                <a:ext uri="{FF2B5EF4-FFF2-40B4-BE49-F238E27FC236}">
                  <a16:creationId xmlns:a16="http://schemas.microsoft.com/office/drawing/2014/main" id="{4E234E5F-FABF-A643-AE1F-463C2D868334}"/>
                </a:ext>
              </a:extLst>
            </p:cNvPr>
            <p:cNvSpPr/>
            <p:nvPr/>
          </p:nvSpPr>
          <p:spPr>
            <a:xfrm>
              <a:off x="6074504" y="5568057"/>
              <a:ext cx="933399" cy="933398"/>
            </a:xfrm>
            <a:prstGeom prst="ellipse">
              <a:avLst/>
            </a:prstGeom>
            <a:solidFill>
              <a:schemeClr val="accent4"/>
            </a:solidFill>
            <a:ln w="12700" cap="flat">
              <a:noFill/>
              <a:miter lim="400000"/>
            </a:ln>
            <a:effectLst>
              <a:outerShdw blurRad="63500" dist="38100" dir="16200000" rotWithShape="0">
                <a:prstClr val="black">
                  <a:alpha val="54000"/>
                </a:prstClr>
              </a:outerShdw>
            </a:effectLst>
          </p:spPr>
          <p:txBody>
            <a:bodyPr wrap="square" lIns="54167" tIns="54167" rIns="54167" bIns="54167" numCol="1" rtlCol="0" anchor="ctr">
              <a:noAutofit/>
            </a:bodyPr>
            <a:lstStyle/>
            <a:p>
              <a:pPr rtl="0">
                <a:defRPr sz="3200">
                  <a:solidFill>
                    <a:srgbClr val="FFFFFF"/>
                  </a:solidFill>
                </a:defRPr>
              </a:pPr>
              <a:endParaRPr sz="2400" dirty="0">
                <a:latin typeface="Calibri Regular"/>
              </a:endParaRPr>
            </a:p>
          </p:txBody>
        </p:sp>
        <p:pic>
          <p:nvPicPr>
            <p:cNvPr id="153" name="Picture 152">
              <a:extLst>
                <a:ext uri="{FF2B5EF4-FFF2-40B4-BE49-F238E27FC236}">
                  <a16:creationId xmlns:a16="http://schemas.microsoft.com/office/drawing/2014/main" id="{E11F61A7-FB30-0A44-BE2D-838B1F1D9585}"/>
                </a:ext>
              </a:extLst>
            </p:cNvPr>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6198664" y="5659552"/>
              <a:ext cx="695336" cy="690473"/>
            </a:xfrm>
            <a:prstGeom prst="rect">
              <a:avLst/>
            </a:prstGeom>
          </p:spPr>
        </p:pic>
      </p:grpSp>
      <p:grpSp>
        <p:nvGrpSpPr>
          <p:cNvPr id="154" name="Group 153">
            <a:extLst>
              <a:ext uri="{FF2B5EF4-FFF2-40B4-BE49-F238E27FC236}">
                <a16:creationId xmlns:a16="http://schemas.microsoft.com/office/drawing/2014/main" id="{8C1AAFCA-91A8-0C44-AE1C-20C4BD935093}"/>
              </a:ext>
            </a:extLst>
          </p:cNvPr>
          <p:cNvGrpSpPr/>
          <p:nvPr>
            <p:custDataLst>
              <p:tags r:id="rId12"/>
            </p:custDataLst>
          </p:nvPr>
        </p:nvGrpSpPr>
        <p:grpSpPr>
          <a:xfrm>
            <a:off x="10739892" y="1172901"/>
            <a:ext cx="1516121" cy="1000425"/>
            <a:chOff x="10089180" y="3461879"/>
            <a:chExt cx="2877844" cy="1898968"/>
          </a:xfrm>
        </p:grpSpPr>
        <p:sp>
          <p:nvSpPr>
            <p:cNvPr id="155" name="Notched Right Arrow 154">
              <a:extLst>
                <a:ext uri="{FF2B5EF4-FFF2-40B4-BE49-F238E27FC236}">
                  <a16:creationId xmlns:a16="http://schemas.microsoft.com/office/drawing/2014/main" id="{115ACD08-3243-4C45-A530-C3941555A579}"/>
                </a:ext>
              </a:extLst>
            </p:cNvPr>
            <p:cNvSpPr/>
            <p:nvPr/>
          </p:nvSpPr>
          <p:spPr bwMode="auto">
            <a:xfrm>
              <a:off x="10089180" y="3461879"/>
              <a:ext cx="2877844" cy="1500897"/>
            </a:xfrm>
            <a:prstGeom prst="notchedRightArrow">
              <a:avLst>
                <a:gd name="adj1" fmla="val 100000"/>
                <a:gd name="adj2" fmla="val 34681"/>
              </a:avLst>
            </a:prstGeom>
            <a:solidFill>
              <a:schemeClr val="accent4"/>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a:p>
          </p:txBody>
        </p:sp>
        <p:grpSp>
          <p:nvGrpSpPr>
            <p:cNvPr id="157" name="Group 156">
              <a:extLst>
                <a:ext uri="{FF2B5EF4-FFF2-40B4-BE49-F238E27FC236}">
                  <a16:creationId xmlns:a16="http://schemas.microsoft.com/office/drawing/2014/main" id="{B482ABF9-ADD1-324C-B3A3-6A31D431670E}"/>
                </a:ext>
              </a:extLst>
            </p:cNvPr>
            <p:cNvGrpSpPr/>
            <p:nvPr/>
          </p:nvGrpSpPr>
          <p:grpSpPr>
            <a:xfrm>
              <a:off x="11227409" y="3625270"/>
              <a:ext cx="607061" cy="678811"/>
              <a:chOff x="11225275" y="4666851"/>
              <a:chExt cx="647434" cy="723956"/>
            </a:xfrm>
          </p:grpSpPr>
          <p:sp>
            <p:nvSpPr>
              <p:cNvPr id="159" name="Freeform 455">
                <a:extLst>
                  <a:ext uri="{FF2B5EF4-FFF2-40B4-BE49-F238E27FC236}">
                    <a16:creationId xmlns:a16="http://schemas.microsoft.com/office/drawing/2014/main" id="{887D4C14-97DF-A646-B25C-EA06F30BFC99}"/>
                  </a:ext>
                </a:extLst>
              </p:cNvPr>
              <p:cNvSpPr>
                <a:spLocks/>
              </p:cNvSpPr>
              <p:nvPr/>
            </p:nvSpPr>
            <p:spPr bwMode="auto">
              <a:xfrm>
                <a:off x="11225275" y="4666851"/>
                <a:ext cx="567739" cy="720077"/>
              </a:xfrm>
              <a:custGeom>
                <a:avLst/>
                <a:gdLst>
                  <a:gd name="T0" fmla="*/ 2854 w 3221"/>
                  <a:gd name="T1" fmla="*/ 0 h 4086"/>
                  <a:gd name="T2" fmla="*/ 2951 w 3221"/>
                  <a:gd name="T3" fmla="*/ 13 h 4086"/>
                  <a:gd name="T4" fmla="*/ 3038 w 3221"/>
                  <a:gd name="T5" fmla="*/ 50 h 4086"/>
                  <a:gd name="T6" fmla="*/ 3113 w 3221"/>
                  <a:gd name="T7" fmla="*/ 108 h 4086"/>
                  <a:gd name="T8" fmla="*/ 3171 w 3221"/>
                  <a:gd name="T9" fmla="*/ 181 h 4086"/>
                  <a:gd name="T10" fmla="*/ 3208 w 3221"/>
                  <a:gd name="T11" fmla="*/ 270 h 4086"/>
                  <a:gd name="T12" fmla="*/ 3221 w 3221"/>
                  <a:gd name="T13" fmla="*/ 367 h 4086"/>
                  <a:gd name="T14" fmla="*/ 3154 w 3221"/>
                  <a:gd name="T15" fmla="*/ 2095 h 4086"/>
                  <a:gd name="T16" fmla="*/ 3017 w 3221"/>
                  <a:gd name="T17" fmla="*/ 2063 h 4086"/>
                  <a:gd name="T18" fmla="*/ 2946 w 3221"/>
                  <a:gd name="T19" fmla="*/ 367 h 4086"/>
                  <a:gd name="T20" fmla="*/ 2933 w 3221"/>
                  <a:gd name="T21" fmla="*/ 321 h 4086"/>
                  <a:gd name="T22" fmla="*/ 2900 w 3221"/>
                  <a:gd name="T23" fmla="*/ 287 h 4086"/>
                  <a:gd name="T24" fmla="*/ 2854 w 3221"/>
                  <a:gd name="T25" fmla="*/ 275 h 4086"/>
                  <a:gd name="T26" fmla="*/ 855 w 3221"/>
                  <a:gd name="T27" fmla="*/ 279 h 4086"/>
                  <a:gd name="T28" fmla="*/ 814 w 3221"/>
                  <a:gd name="T29" fmla="*/ 302 h 4086"/>
                  <a:gd name="T30" fmla="*/ 790 w 3221"/>
                  <a:gd name="T31" fmla="*/ 342 h 4086"/>
                  <a:gd name="T32" fmla="*/ 787 w 3221"/>
                  <a:gd name="T33" fmla="*/ 512 h 4086"/>
                  <a:gd name="T34" fmla="*/ 2391 w 3221"/>
                  <a:gd name="T35" fmla="*/ 516 h 4086"/>
                  <a:gd name="T36" fmla="*/ 2484 w 3221"/>
                  <a:gd name="T37" fmla="*/ 541 h 4086"/>
                  <a:gd name="T38" fmla="*/ 2565 w 3221"/>
                  <a:gd name="T39" fmla="*/ 589 h 4086"/>
                  <a:gd name="T40" fmla="*/ 2632 w 3221"/>
                  <a:gd name="T41" fmla="*/ 655 h 4086"/>
                  <a:gd name="T42" fmla="*/ 2680 w 3221"/>
                  <a:gd name="T43" fmla="*/ 736 h 4086"/>
                  <a:gd name="T44" fmla="*/ 2705 w 3221"/>
                  <a:gd name="T45" fmla="*/ 830 h 4086"/>
                  <a:gd name="T46" fmla="*/ 2709 w 3221"/>
                  <a:gd name="T47" fmla="*/ 2051 h 4086"/>
                  <a:gd name="T48" fmla="*/ 2523 w 3221"/>
                  <a:gd name="T49" fmla="*/ 2080 h 4086"/>
                  <a:gd name="T50" fmla="*/ 2434 w 3221"/>
                  <a:gd name="T51" fmla="*/ 879 h 4086"/>
                  <a:gd name="T52" fmla="*/ 2420 w 3221"/>
                  <a:gd name="T53" fmla="*/ 833 h 4086"/>
                  <a:gd name="T54" fmla="*/ 2388 w 3221"/>
                  <a:gd name="T55" fmla="*/ 800 h 4086"/>
                  <a:gd name="T56" fmla="*/ 2342 w 3221"/>
                  <a:gd name="T57" fmla="*/ 788 h 4086"/>
                  <a:gd name="T58" fmla="*/ 342 w 3221"/>
                  <a:gd name="T59" fmla="*/ 790 h 4086"/>
                  <a:gd name="T60" fmla="*/ 302 w 3221"/>
                  <a:gd name="T61" fmla="*/ 814 h 4086"/>
                  <a:gd name="T62" fmla="*/ 278 w 3221"/>
                  <a:gd name="T63" fmla="*/ 855 h 4086"/>
                  <a:gd name="T64" fmla="*/ 275 w 3221"/>
                  <a:gd name="T65" fmla="*/ 3718 h 4086"/>
                  <a:gd name="T66" fmla="*/ 287 w 3221"/>
                  <a:gd name="T67" fmla="*/ 3765 h 4086"/>
                  <a:gd name="T68" fmla="*/ 321 w 3221"/>
                  <a:gd name="T69" fmla="*/ 3798 h 4086"/>
                  <a:gd name="T70" fmla="*/ 367 w 3221"/>
                  <a:gd name="T71" fmla="*/ 3810 h 4086"/>
                  <a:gd name="T72" fmla="*/ 1792 w 3221"/>
                  <a:gd name="T73" fmla="*/ 3885 h 4086"/>
                  <a:gd name="T74" fmla="*/ 1893 w 3221"/>
                  <a:gd name="T75" fmla="*/ 4022 h 4086"/>
                  <a:gd name="T76" fmla="*/ 367 w 3221"/>
                  <a:gd name="T77" fmla="*/ 4086 h 4086"/>
                  <a:gd name="T78" fmla="*/ 270 w 3221"/>
                  <a:gd name="T79" fmla="*/ 4072 h 4086"/>
                  <a:gd name="T80" fmla="*/ 182 w 3221"/>
                  <a:gd name="T81" fmla="*/ 4035 h 4086"/>
                  <a:gd name="T82" fmla="*/ 107 w 3221"/>
                  <a:gd name="T83" fmla="*/ 3977 h 4086"/>
                  <a:gd name="T84" fmla="*/ 50 w 3221"/>
                  <a:gd name="T85" fmla="*/ 3904 h 4086"/>
                  <a:gd name="T86" fmla="*/ 12 w 3221"/>
                  <a:gd name="T87" fmla="*/ 3815 h 4086"/>
                  <a:gd name="T88" fmla="*/ 0 w 3221"/>
                  <a:gd name="T89" fmla="*/ 3718 h 4086"/>
                  <a:gd name="T90" fmla="*/ 2 w 3221"/>
                  <a:gd name="T91" fmla="*/ 830 h 4086"/>
                  <a:gd name="T92" fmla="*/ 29 w 3221"/>
                  <a:gd name="T93" fmla="*/ 736 h 4086"/>
                  <a:gd name="T94" fmla="*/ 76 w 3221"/>
                  <a:gd name="T95" fmla="*/ 655 h 4086"/>
                  <a:gd name="T96" fmla="*/ 142 w 3221"/>
                  <a:gd name="T97" fmla="*/ 589 h 4086"/>
                  <a:gd name="T98" fmla="*/ 225 w 3221"/>
                  <a:gd name="T99" fmla="*/ 541 h 4086"/>
                  <a:gd name="T100" fmla="*/ 317 w 3221"/>
                  <a:gd name="T101" fmla="*/ 516 h 4086"/>
                  <a:gd name="T102" fmla="*/ 512 w 3221"/>
                  <a:gd name="T103" fmla="*/ 512 h 4086"/>
                  <a:gd name="T104" fmla="*/ 516 w 3221"/>
                  <a:gd name="T105" fmla="*/ 317 h 4086"/>
                  <a:gd name="T106" fmla="*/ 541 w 3221"/>
                  <a:gd name="T107" fmla="*/ 224 h 4086"/>
                  <a:gd name="T108" fmla="*/ 588 w 3221"/>
                  <a:gd name="T109" fmla="*/ 143 h 4086"/>
                  <a:gd name="T110" fmla="*/ 656 w 3221"/>
                  <a:gd name="T111" fmla="*/ 76 h 4086"/>
                  <a:gd name="T112" fmla="*/ 737 w 3221"/>
                  <a:gd name="T113" fmla="*/ 29 h 4086"/>
                  <a:gd name="T114" fmla="*/ 829 w 3221"/>
                  <a:gd name="T115" fmla="*/ 3 h 4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21" h="4086">
                    <a:moveTo>
                      <a:pt x="879" y="0"/>
                    </a:moveTo>
                    <a:lnTo>
                      <a:pt x="2854" y="0"/>
                    </a:lnTo>
                    <a:lnTo>
                      <a:pt x="2903" y="3"/>
                    </a:lnTo>
                    <a:lnTo>
                      <a:pt x="2951" y="13"/>
                    </a:lnTo>
                    <a:lnTo>
                      <a:pt x="2996" y="29"/>
                    </a:lnTo>
                    <a:lnTo>
                      <a:pt x="3038" y="50"/>
                    </a:lnTo>
                    <a:lnTo>
                      <a:pt x="3078" y="76"/>
                    </a:lnTo>
                    <a:lnTo>
                      <a:pt x="3113" y="108"/>
                    </a:lnTo>
                    <a:lnTo>
                      <a:pt x="3145" y="143"/>
                    </a:lnTo>
                    <a:lnTo>
                      <a:pt x="3171" y="181"/>
                    </a:lnTo>
                    <a:lnTo>
                      <a:pt x="3192" y="224"/>
                    </a:lnTo>
                    <a:lnTo>
                      <a:pt x="3208" y="270"/>
                    </a:lnTo>
                    <a:lnTo>
                      <a:pt x="3218" y="317"/>
                    </a:lnTo>
                    <a:lnTo>
                      <a:pt x="3221" y="367"/>
                    </a:lnTo>
                    <a:lnTo>
                      <a:pt x="3221" y="2118"/>
                    </a:lnTo>
                    <a:lnTo>
                      <a:pt x="3154" y="2095"/>
                    </a:lnTo>
                    <a:lnTo>
                      <a:pt x="3086" y="2077"/>
                    </a:lnTo>
                    <a:lnTo>
                      <a:pt x="3017" y="2063"/>
                    </a:lnTo>
                    <a:lnTo>
                      <a:pt x="2946" y="2053"/>
                    </a:lnTo>
                    <a:lnTo>
                      <a:pt x="2946" y="367"/>
                    </a:lnTo>
                    <a:lnTo>
                      <a:pt x="2942" y="342"/>
                    </a:lnTo>
                    <a:lnTo>
                      <a:pt x="2933" y="321"/>
                    </a:lnTo>
                    <a:lnTo>
                      <a:pt x="2918" y="302"/>
                    </a:lnTo>
                    <a:lnTo>
                      <a:pt x="2900" y="287"/>
                    </a:lnTo>
                    <a:lnTo>
                      <a:pt x="2879" y="279"/>
                    </a:lnTo>
                    <a:lnTo>
                      <a:pt x="2854" y="275"/>
                    </a:lnTo>
                    <a:lnTo>
                      <a:pt x="879" y="275"/>
                    </a:lnTo>
                    <a:lnTo>
                      <a:pt x="855" y="279"/>
                    </a:lnTo>
                    <a:lnTo>
                      <a:pt x="833" y="287"/>
                    </a:lnTo>
                    <a:lnTo>
                      <a:pt x="814" y="302"/>
                    </a:lnTo>
                    <a:lnTo>
                      <a:pt x="799" y="321"/>
                    </a:lnTo>
                    <a:lnTo>
                      <a:pt x="790" y="342"/>
                    </a:lnTo>
                    <a:lnTo>
                      <a:pt x="787" y="367"/>
                    </a:lnTo>
                    <a:lnTo>
                      <a:pt x="787" y="512"/>
                    </a:lnTo>
                    <a:lnTo>
                      <a:pt x="2342" y="512"/>
                    </a:lnTo>
                    <a:lnTo>
                      <a:pt x="2391" y="516"/>
                    </a:lnTo>
                    <a:lnTo>
                      <a:pt x="2439" y="526"/>
                    </a:lnTo>
                    <a:lnTo>
                      <a:pt x="2484" y="541"/>
                    </a:lnTo>
                    <a:lnTo>
                      <a:pt x="2526" y="563"/>
                    </a:lnTo>
                    <a:lnTo>
                      <a:pt x="2565" y="589"/>
                    </a:lnTo>
                    <a:lnTo>
                      <a:pt x="2601" y="620"/>
                    </a:lnTo>
                    <a:lnTo>
                      <a:pt x="2632" y="655"/>
                    </a:lnTo>
                    <a:lnTo>
                      <a:pt x="2659" y="694"/>
                    </a:lnTo>
                    <a:lnTo>
                      <a:pt x="2680" y="736"/>
                    </a:lnTo>
                    <a:lnTo>
                      <a:pt x="2695" y="781"/>
                    </a:lnTo>
                    <a:lnTo>
                      <a:pt x="2705" y="830"/>
                    </a:lnTo>
                    <a:lnTo>
                      <a:pt x="2709" y="879"/>
                    </a:lnTo>
                    <a:lnTo>
                      <a:pt x="2709" y="2051"/>
                    </a:lnTo>
                    <a:lnTo>
                      <a:pt x="2614" y="2062"/>
                    </a:lnTo>
                    <a:lnTo>
                      <a:pt x="2523" y="2080"/>
                    </a:lnTo>
                    <a:lnTo>
                      <a:pt x="2434" y="2107"/>
                    </a:lnTo>
                    <a:lnTo>
                      <a:pt x="2434" y="879"/>
                    </a:lnTo>
                    <a:lnTo>
                      <a:pt x="2430" y="855"/>
                    </a:lnTo>
                    <a:lnTo>
                      <a:pt x="2420" y="833"/>
                    </a:lnTo>
                    <a:lnTo>
                      <a:pt x="2406" y="814"/>
                    </a:lnTo>
                    <a:lnTo>
                      <a:pt x="2388" y="800"/>
                    </a:lnTo>
                    <a:lnTo>
                      <a:pt x="2365" y="790"/>
                    </a:lnTo>
                    <a:lnTo>
                      <a:pt x="2342" y="788"/>
                    </a:lnTo>
                    <a:lnTo>
                      <a:pt x="367" y="788"/>
                    </a:lnTo>
                    <a:lnTo>
                      <a:pt x="342" y="790"/>
                    </a:lnTo>
                    <a:lnTo>
                      <a:pt x="321" y="800"/>
                    </a:lnTo>
                    <a:lnTo>
                      <a:pt x="302" y="814"/>
                    </a:lnTo>
                    <a:lnTo>
                      <a:pt x="287" y="833"/>
                    </a:lnTo>
                    <a:lnTo>
                      <a:pt x="278" y="855"/>
                    </a:lnTo>
                    <a:lnTo>
                      <a:pt x="275" y="879"/>
                    </a:lnTo>
                    <a:lnTo>
                      <a:pt x="275" y="3718"/>
                    </a:lnTo>
                    <a:lnTo>
                      <a:pt x="278" y="3743"/>
                    </a:lnTo>
                    <a:lnTo>
                      <a:pt x="287" y="3765"/>
                    </a:lnTo>
                    <a:lnTo>
                      <a:pt x="302" y="3784"/>
                    </a:lnTo>
                    <a:lnTo>
                      <a:pt x="321" y="3798"/>
                    </a:lnTo>
                    <a:lnTo>
                      <a:pt x="342" y="3808"/>
                    </a:lnTo>
                    <a:lnTo>
                      <a:pt x="367" y="3810"/>
                    </a:lnTo>
                    <a:lnTo>
                      <a:pt x="1750" y="3810"/>
                    </a:lnTo>
                    <a:lnTo>
                      <a:pt x="1792" y="3885"/>
                    </a:lnTo>
                    <a:lnTo>
                      <a:pt x="1841" y="3955"/>
                    </a:lnTo>
                    <a:lnTo>
                      <a:pt x="1893" y="4022"/>
                    </a:lnTo>
                    <a:lnTo>
                      <a:pt x="1951" y="4086"/>
                    </a:lnTo>
                    <a:lnTo>
                      <a:pt x="367" y="4086"/>
                    </a:lnTo>
                    <a:lnTo>
                      <a:pt x="317" y="4082"/>
                    </a:lnTo>
                    <a:lnTo>
                      <a:pt x="270" y="4072"/>
                    </a:lnTo>
                    <a:lnTo>
                      <a:pt x="225" y="4056"/>
                    </a:lnTo>
                    <a:lnTo>
                      <a:pt x="182" y="4035"/>
                    </a:lnTo>
                    <a:lnTo>
                      <a:pt x="142" y="4008"/>
                    </a:lnTo>
                    <a:lnTo>
                      <a:pt x="107" y="3977"/>
                    </a:lnTo>
                    <a:lnTo>
                      <a:pt x="76" y="3942"/>
                    </a:lnTo>
                    <a:lnTo>
                      <a:pt x="50" y="3904"/>
                    </a:lnTo>
                    <a:lnTo>
                      <a:pt x="29" y="3861"/>
                    </a:lnTo>
                    <a:lnTo>
                      <a:pt x="12" y="3815"/>
                    </a:lnTo>
                    <a:lnTo>
                      <a:pt x="2" y="3768"/>
                    </a:lnTo>
                    <a:lnTo>
                      <a:pt x="0" y="3718"/>
                    </a:lnTo>
                    <a:lnTo>
                      <a:pt x="0" y="879"/>
                    </a:lnTo>
                    <a:lnTo>
                      <a:pt x="2" y="830"/>
                    </a:lnTo>
                    <a:lnTo>
                      <a:pt x="12" y="781"/>
                    </a:lnTo>
                    <a:lnTo>
                      <a:pt x="29" y="736"/>
                    </a:lnTo>
                    <a:lnTo>
                      <a:pt x="50" y="694"/>
                    </a:lnTo>
                    <a:lnTo>
                      <a:pt x="76" y="655"/>
                    </a:lnTo>
                    <a:lnTo>
                      <a:pt x="107" y="620"/>
                    </a:lnTo>
                    <a:lnTo>
                      <a:pt x="142" y="589"/>
                    </a:lnTo>
                    <a:lnTo>
                      <a:pt x="182" y="563"/>
                    </a:lnTo>
                    <a:lnTo>
                      <a:pt x="225" y="541"/>
                    </a:lnTo>
                    <a:lnTo>
                      <a:pt x="270" y="526"/>
                    </a:lnTo>
                    <a:lnTo>
                      <a:pt x="317" y="516"/>
                    </a:lnTo>
                    <a:lnTo>
                      <a:pt x="367" y="512"/>
                    </a:lnTo>
                    <a:lnTo>
                      <a:pt x="512" y="512"/>
                    </a:lnTo>
                    <a:lnTo>
                      <a:pt x="512" y="367"/>
                    </a:lnTo>
                    <a:lnTo>
                      <a:pt x="516" y="317"/>
                    </a:lnTo>
                    <a:lnTo>
                      <a:pt x="526" y="270"/>
                    </a:lnTo>
                    <a:lnTo>
                      <a:pt x="541" y="224"/>
                    </a:lnTo>
                    <a:lnTo>
                      <a:pt x="562" y="181"/>
                    </a:lnTo>
                    <a:lnTo>
                      <a:pt x="588" y="143"/>
                    </a:lnTo>
                    <a:lnTo>
                      <a:pt x="619" y="108"/>
                    </a:lnTo>
                    <a:lnTo>
                      <a:pt x="656" y="76"/>
                    </a:lnTo>
                    <a:lnTo>
                      <a:pt x="694" y="50"/>
                    </a:lnTo>
                    <a:lnTo>
                      <a:pt x="737" y="29"/>
                    </a:lnTo>
                    <a:lnTo>
                      <a:pt x="782" y="13"/>
                    </a:lnTo>
                    <a:lnTo>
                      <a:pt x="829" y="3"/>
                    </a:lnTo>
                    <a:lnTo>
                      <a:pt x="879"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sp>
            <p:nvSpPr>
              <p:cNvPr id="160" name="Freeform 456">
                <a:extLst>
                  <a:ext uri="{FF2B5EF4-FFF2-40B4-BE49-F238E27FC236}">
                    <a16:creationId xmlns:a16="http://schemas.microsoft.com/office/drawing/2014/main" id="{951D5982-5C5F-3F4C-A100-2F3AB70FDED0}"/>
                  </a:ext>
                </a:extLst>
              </p:cNvPr>
              <p:cNvSpPr>
                <a:spLocks/>
              </p:cNvSpPr>
              <p:nvPr/>
            </p:nvSpPr>
            <p:spPr bwMode="auto">
              <a:xfrm>
                <a:off x="11347991" y="4897473"/>
                <a:ext cx="189011" cy="48311"/>
              </a:xfrm>
              <a:custGeom>
                <a:avLst/>
                <a:gdLst>
                  <a:gd name="T0" fmla="*/ 138 w 1070"/>
                  <a:gd name="T1" fmla="*/ 0 h 276"/>
                  <a:gd name="T2" fmla="*/ 931 w 1070"/>
                  <a:gd name="T3" fmla="*/ 0 h 276"/>
                  <a:gd name="T4" fmla="*/ 964 w 1070"/>
                  <a:gd name="T5" fmla="*/ 4 h 276"/>
                  <a:gd name="T6" fmla="*/ 993 w 1070"/>
                  <a:gd name="T7" fmla="*/ 15 h 276"/>
                  <a:gd name="T8" fmla="*/ 1018 w 1070"/>
                  <a:gd name="T9" fmla="*/ 31 h 276"/>
                  <a:gd name="T10" fmla="*/ 1039 w 1070"/>
                  <a:gd name="T11" fmla="*/ 52 h 276"/>
                  <a:gd name="T12" fmla="*/ 1055 w 1070"/>
                  <a:gd name="T13" fmla="*/ 77 h 276"/>
                  <a:gd name="T14" fmla="*/ 1066 w 1070"/>
                  <a:gd name="T15" fmla="*/ 106 h 276"/>
                  <a:gd name="T16" fmla="*/ 1070 w 1070"/>
                  <a:gd name="T17" fmla="*/ 139 h 276"/>
                  <a:gd name="T18" fmla="*/ 1066 w 1070"/>
                  <a:gd name="T19" fmla="*/ 170 h 276"/>
                  <a:gd name="T20" fmla="*/ 1055 w 1070"/>
                  <a:gd name="T21" fmla="*/ 198 h 276"/>
                  <a:gd name="T22" fmla="*/ 1039 w 1070"/>
                  <a:gd name="T23" fmla="*/ 225 h 276"/>
                  <a:gd name="T24" fmla="*/ 1018 w 1070"/>
                  <a:gd name="T25" fmla="*/ 246 h 276"/>
                  <a:gd name="T26" fmla="*/ 993 w 1070"/>
                  <a:gd name="T27" fmla="*/ 262 h 276"/>
                  <a:gd name="T28" fmla="*/ 964 w 1070"/>
                  <a:gd name="T29" fmla="*/ 272 h 276"/>
                  <a:gd name="T30" fmla="*/ 931 w 1070"/>
                  <a:gd name="T31" fmla="*/ 276 h 276"/>
                  <a:gd name="T32" fmla="*/ 138 w 1070"/>
                  <a:gd name="T33" fmla="*/ 276 h 276"/>
                  <a:gd name="T34" fmla="*/ 106 w 1070"/>
                  <a:gd name="T35" fmla="*/ 272 h 276"/>
                  <a:gd name="T36" fmla="*/ 77 w 1070"/>
                  <a:gd name="T37" fmla="*/ 262 h 276"/>
                  <a:gd name="T38" fmla="*/ 52 w 1070"/>
                  <a:gd name="T39" fmla="*/ 246 h 276"/>
                  <a:gd name="T40" fmla="*/ 31 w 1070"/>
                  <a:gd name="T41" fmla="*/ 225 h 276"/>
                  <a:gd name="T42" fmla="*/ 15 w 1070"/>
                  <a:gd name="T43" fmla="*/ 198 h 276"/>
                  <a:gd name="T44" fmla="*/ 4 w 1070"/>
                  <a:gd name="T45" fmla="*/ 170 h 276"/>
                  <a:gd name="T46" fmla="*/ 0 w 1070"/>
                  <a:gd name="T47" fmla="*/ 139 h 276"/>
                  <a:gd name="T48" fmla="*/ 4 w 1070"/>
                  <a:gd name="T49" fmla="*/ 106 h 276"/>
                  <a:gd name="T50" fmla="*/ 15 w 1070"/>
                  <a:gd name="T51" fmla="*/ 77 h 276"/>
                  <a:gd name="T52" fmla="*/ 31 w 1070"/>
                  <a:gd name="T53" fmla="*/ 52 h 276"/>
                  <a:gd name="T54" fmla="*/ 52 w 1070"/>
                  <a:gd name="T55" fmla="*/ 31 h 276"/>
                  <a:gd name="T56" fmla="*/ 77 w 1070"/>
                  <a:gd name="T57" fmla="*/ 15 h 276"/>
                  <a:gd name="T58" fmla="*/ 106 w 1070"/>
                  <a:gd name="T59" fmla="*/ 4 h 276"/>
                  <a:gd name="T60" fmla="*/ 138 w 1070"/>
                  <a:gd name="T61"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70" h="276">
                    <a:moveTo>
                      <a:pt x="138" y="0"/>
                    </a:moveTo>
                    <a:lnTo>
                      <a:pt x="931" y="0"/>
                    </a:lnTo>
                    <a:lnTo>
                      <a:pt x="964" y="4"/>
                    </a:lnTo>
                    <a:lnTo>
                      <a:pt x="993" y="15"/>
                    </a:lnTo>
                    <a:lnTo>
                      <a:pt x="1018" y="31"/>
                    </a:lnTo>
                    <a:lnTo>
                      <a:pt x="1039" y="52"/>
                    </a:lnTo>
                    <a:lnTo>
                      <a:pt x="1055" y="77"/>
                    </a:lnTo>
                    <a:lnTo>
                      <a:pt x="1066" y="106"/>
                    </a:lnTo>
                    <a:lnTo>
                      <a:pt x="1070" y="139"/>
                    </a:lnTo>
                    <a:lnTo>
                      <a:pt x="1066" y="170"/>
                    </a:lnTo>
                    <a:lnTo>
                      <a:pt x="1055" y="198"/>
                    </a:lnTo>
                    <a:lnTo>
                      <a:pt x="1039" y="225"/>
                    </a:lnTo>
                    <a:lnTo>
                      <a:pt x="1018" y="246"/>
                    </a:lnTo>
                    <a:lnTo>
                      <a:pt x="993" y="262"/>
                    </a:lnTo>
                    <a:lnTo>
                      <a:pt x="964" y="272"/>
                    </a:lnTo>
                    <a:lnTo>
                      <a:pt x="931" y="276"/>
                    </a:lnTo>
                    <a:lnTo>
                      <a:pt x="138" y="276"/>
                    </a:lnTo>
                    <a:lnTo>
                      <a:pt x="106" y="272"/>
                    </a:lnTo>
                    <a:lnTo>
                      <a:pt x="77" y="262"/>
                    </a:lnTo>
                    <a:lnTo>
                      <a:pt x="52" y="246"/>
                    </a:lnTo>
                    <a:lnTo>
                      <a:pt x="31" y="225"/>
                    </a:lnTo>
                    <a:lnTo>
                      <a:pt x="15" y="198"/>
                    </a:lnTo>
                    <a:lnTo>
                      <a:pt x="4" y="170"/>
                    </a:lnTo>
                    <a:lnTo>
                      <a:pt x="0" y="139"/>
                    </a:lnTo>
                    <a:lnTo>
                      <a:pt x="4" y="106"/>
                    </a:lnTo>
                    <a:lnTo>
                      <a:pt x="15" y="77"/>
                    </a:lnTo>
                    <a:lnTo>
                      <a:pt x="31" y="52"/>
                    </a:lnTo>
                    <a:lnTo>
                      <a:pt x="52" y="31"/>
                    </a:lnTo>
                    <a:lnTo>
                      <a:pt x="77" y="15"/>
                    </a:lnTo>
                    <a:lnTo>
                      <a:pt x="106" y="4"/>
                    </a:lnTo>
                    <a:lnTo>
                      <a:pt x="138"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sp>
            <p:nvSpPr>
              <p:cNvPr id="161" name="Freeform 457">
                <a:extLst>
                  <a:ext uri="{FF2B5EF4-FFF2-40B4-BE49-F238E27FC236}">
                    <a16:creationId xmlns:a16="http://schemas.microsoft.com/office/drawing/2014/main" id="{A99635D0-40C1-8748-9B31-627F55429CA0}"/>
                  </a:ext>
                </a:extLst>
              </p:cNvPr>
              <p:cNvSpPr>
                <a:spLocks/>
              </p:cNvSpPr>
              <p:nvPr/>
            </p:nvSpPr>
            <p:spPr bwMode="auto">
              <a:xfrm>
                <a:off x="11347991" y="5005026"/>
                <a:ext cx="231680" cy="48663"/>
              </a:xfrm>
              <a:custGeom>
                <a:avLst/>
                <a:gdLst>
                  <a:gd name="T0" fmla="*/ 138 w 1314"/>
                  <a:gd name="T1" fmla="*/ 0 h 275"/>
                  <a:gd name="T2" fmla="*/ 1176 w 1314"/>
                  <a:gd name="T3" fmla="*/ 0 h 275"/>
                  <a:gd name="T4" fmla="*/ 1207 w 1314"/>
                  <a:gd name="T5" fmla="*/ 4 h 275"/>
                  <a:gd name="T6" fmla="*/ 1237 w 1314"/>
                  <a:gd name="T7" fmla="*/ 14 h 275"/>
                  <a:gd name="T8" fmla="*/ 1262 w 1314"/>
                  <a:gd name="T9" fmla="*/ 30 h 275"/>
                  <a:gd name="T10" fmla="*/ 1284 w 1314"/>
                  <a:gd name="T11" fmla="*/ 52 h 275"/>
                  <a:gd name="T12" fmla="*/ 1300 w 1314"/>
                  <a:gd name="T13" fmla="*/ 77 h 275"/>
                  <a:gd name="T14" fmla="*/ 1310 w 1314"/>
                  <a:gd name="T15" fmla="*/ 107 h 275"/>
                  <a:gd name="T16" fmla="*/ 1314 w 1314"/>
                  <a:gd name="T17" fmla="*/ 138 h 275"/>
                  <a:gd name="T18" fmla="*/ 1310 w 1314"/>
                  <a:gd name="T19" fmla="*/ 169 h 275"/>
                  <a:gd name="T20" fmla="*/ 1300 w 1314"/>
                  <a:gd name="T21" fmla="*/ 198 h 275"/>
                  <a:gd name="T22" fmla="*/ 1284 w 1314"/>
                  <a:gd name="T23" fmla="*/ 224 h 275"/>
                  <a:gd name="T24" fmla="*/ 1262 w 1314"/>
                  <a:gd name="T25" fmla="*/ 245 h 275"/>
                  <a:gd name="T26" fmla="*/ 1237 w 1314"/>
                  <a:gd name="T27" fmla="*/ 261 h 275"/>
                  <a:gd name="T28" fmla="*/ 1207 w 1314"/>
                  <a:gd name="T29" fmla="*/ 271 h 275"/>
                  <a:gd name="T30" fmla="*/ 1176 w 1314"/>
                  <a:gd name="T31" fmla="*/ 275 h 275"/>
                  <a:gd name="T32" fmla="*/ 138 w 1314"/>
                  <a:gd name="T33" fmla="*/ 275 h 275"/>
                  <a:gd name="T34" fmla="*/ 106 w 1314"/>
                  <a:gd name="T35" fmla="*/ 271 h 275"/>
                  <a:gd name="T36" fmla="*/ 77 w 1314"/>
                  <a:gd name="T37" fmla="*/ 261 h 275"/>
                  <a:gd name="T38" fmla="*/ 52 w 1314"/>
                  <a:gd name="T39" fmla="*/ 245 h 275"/>
                  <a:gd name="T40" fmla="*/ 31 w 1314"/>
                  <a:gd name="T41" fmla="*/ 224 h 275"/>
                  <a:gd name="T42" fmla="*/ 15 w 1314"/>
                  <a:gd name="T43" fmla="*/ 198 h 275"/>
                  <a:gd name="T44" fmla="*/ 4 w 1314"/>
                  <a:gd name="T45" fmla="*/ 169 h 275"/>
                  <a:gd name="T46" fmla="*/ 0 w 1314"/>
                  <a:gd name="T47" fmla="*/ 138 h 275"/>
                  <a:gd name="T48" fmla="*/ 4 w 1314"/>
                  <a:gd name="T49" fmla="*/ 107 h 275"/>
                  <a:gd name="T50" fmla="*/ 15 w 1314"/>
                  <a:gd name="T51" fmla="*/ 77 h 275"/>
                  <a:gd name="T52" fmla="*/ 31 w 1314"/>
                  <a:gd name="T53" fmla="*/ 52 h 275"/>
                  <a:gd name="T54" fmla="*/ 52 w 1314"/>
                  <a:gd name="T55" fmla="*/ 30 h 275"/>
                  <a:gd name="T56" fmla="*/ 77 w 1314"/>
                  <a:gd name="T57" fmla="*/ 14 h 275"/>
                  <a:gd name="T58" fmla="*/ 106 w 1314"/>
                  <a:gd name="T59" fmla="*/ 4 h 275"/>
                  <a:gd name="T60" fmla="*/ 138 w 1314"/>
                  <a:gd name="T61" fmla="*/ 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14" h="275">
                    <a:moveTo>
                      <a:pt x="138" y="0"/>
                    </a:moveTo>
                    <a:lnTo>
                      <a:pt x="1176" y="0"/>
                    </a:lnTo>
                    <a:lnTo>
                      <a:pt x="1207" y="4"/>
                    </a:lnTo>
                    <a:lnTo>
                      <a:pt x="1237" y="14"/>
                    </a:lnTo>
                    <a:lnTo>
                      <a:pt x="1262" y="30"/>
                    </a:lnTo>
                    <a:lnTo>
                      <a:pt x="1284" y="52"/>
                    </a:lnTo>
                    <a:lnTo>
                      <a:pt x="1300" y="77"/>
                    </a:lnTo>
                    <a:lnTo>
                      <a:pt x="1310" y="107"/>
                    </a:lnTo>
                    <a:lnTo>
                      <a:pt x="1314" y="138"/>
                    </a:lnTo>
                    <a:lnTo>
                      <a:pt x="1310" y="169"/>
                    </a:lnTo>
                    <a:lnTo>
                      <a:pt x="1300" y="198"/>
                    </a:lnTo>
                    <a:lnTo>
                      <a:pt x="1284" y="224"/>
                    </a:lnTo>
                    <a:lnTo>
                      <a:pt x="1262" y="245"/>
                    </a:lnTo>
                    <a:lnTo>
                      <a:pt x="1237" y="261"/>
                    </a:lnTo>
                    <a:lnTo>
                      <a:pt x="1207" y="271"/>
                    </a:lnTo>
                    <a:lnTo>
                      <a:pt x="1176" y="275"/>
                    </a:lnTo>
                    <a:lnTo>
                      <a:pt x="138" y="275"/>
                    </a:lnTo>
                    <a:lnTo>
                      <a:pt x="106" y="271"/>
                    </a:lnTo>
                    <a:lnTo>
                      <a:pt x="77" y="261"/>
                    </a:lnTo>
                    <a:lnTo>
                      <a:pt x="52" y="245"/>
                    </a:lnTo>
                    <a:lnTo>
                      <a:pt x="31" y="224"/>
                    </a:lnTo>
                    <a:lnTo>
                      <a:pt x="15" y="198"/>
                    </a:lnTo>
                    <a:lnTo>
                      <a:pt x="4" y="169"/>
                    </a:lnTo>
                    <a:lnTo>
                      <a:pt x="0" y="138"/>
                    </a:lnTo>
                    <a:lnTo>
                      <a:pt x="4" y="107"/>
                    </a:lnTo>
                    <a:lnTo>
                      <a:pt x="15" y="77"/>
                    </a:lnTo>
                    <a:lnTo>
                      <a:pt x="31" y="52"/>
                    </a:lnTo>
                    <a:lnTo>
                      <a:pt x="52" y="30"/>
                    </a:lnTo>
                    <a:lnTo>
                      <a:pt x="77" y="14"/>
                    </a:lnTo>
                    <a:lnTo>
                      <a:pt x="106" y="4"/>
                    </a:lnTo>
                    <a:lnTo>
                      <a:pt x="138"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sp>
            <p:nvSpPr>
              <p:cNvPr id="162" name="Freeform 458">
                <a:extLst>
                  <a:ext uri="{FF2B5EF4-FFF2-40B4-BE49-F238E27FC236}">
                    <a16:creationId xmlns:a16="http://schemas.microsoft.com/office/drawing/2014/main" id="{1F49BA47-5B0C-7B46-A5DD-787541E6411B}"/>
                  </a:ext>
                </a:extLst>
              </p:cNvPr>
              <p:cNvSpPr>
                <a:spLocks/>
              </p:cNvSpPr>
              <p:nvPr/>
            </p:nvSpPr>
            <p:spPr bwMode="auto">
              <a:xfrm>
                <a:off x="11347991" y="5112579"/>
                <a:ext cx="203469" cy="48663"/>
              </a:xfrm>
              <a:custGeom>
                <a:avLst/>
                <a:gdLst>
                  <a:gd name="T0" fmla="*/ 138 w 1152"/>
                  <a:gd name="T1" fmla="*/ 0 h 274"/>
                  <a:gd name="T2" fmla="*/ 1152 w 1152"/>
                  <a:gd name="T3" fmla="*/ 0 h 274"/>
                  <a:gd name="T4" fmla="*/ 1108 w 1152"/>
                  <a:gd name="T5" fmla="*/ 63 h 274"/>
                  <a:gd name="T6" fmla="*/ 1066 w 1152"/>
                  <a:gd name="T7" fmla="*/ 131 h 274"/>
                  <a:gd name="T8" fmla="*/ 1030 w 1152"/>
                  <a:gd name="T9" fmla="*/ 201 h 274"/>
                  <a:gd name="T10" fmla="*/ 998 w 1152"/>
                  <a:gd name="T11" fmla="*/ 274 h 274"/>
                  <a:gd name="T12" fmla="*/ 138 w 1152"/>
                  <a:gd name="T13" fmla="*/ 274 h 274"/>
                  <a:gd name="T14" fmla="*/ 106 w 1152"/>
                  <a:gd name="T15" fmla="*/ 270 h 274"/>
                  <a:gd name="T16" fmla="*/ 77 w 1152"/>
                  <a:gd name="T17" fmla="*/ 261 h 274"/>
                  <a:gd name="T18" fmla="*/ 52 w 1152"/>
                  <a:gd name="T19" fmla="*/ 244 h 274"/>
                  <a:gd name="T20" fmla="*/ 31 w 1152"/>
                  <a:gd name="T21" fmla="*/ 223 h 274"/>
                  <a:gd name="T22" fmla="*/ 15 w 1152"/>
                  <a:gd name="T23" fmla="*/ 197 h 274"/>
                  <a:gd name="T24" fmla="*/ 4 w 1152"/>
                  <a:gd name="T25" fmla="*/ 168 h 274"/>
                  <a:gd name="T26" fmla="*/ 0 w 1152"/>
                  <a:gd name="T27" fmla="*/ 137 h 274"/>
                  <a:gd name="T28" fmla="*/ 4 w 1152"/>
                  <a:gd name="T29" fmla="*/ 105 h 274"/>
                  <a:gd name="T30" fmla="*/ 15 w 1152"/>
                  <a:gd name="T31" fmla="*/ 76 h 274"/>
                  <a:gd name="T32" fmla="*/ 31 w 1152"/>
                  <a:gd name="T33" fmla="*/ 51 h 274"/>
                  <a:gd name="T34" fmla="*/ 52 w 1152"/>
                  <a:gd name="T35" fmla="*/ 30 h 274"/>
                  <a:gd name="T36" fmla="*/ 77 w 1152"/>
                  <a:gd name="T37" fmla="*/ 13 h 274"/>
                  <a:gd name="T38" fmla="*/ 106 w 1152"/>
                  <a:gd name="T39" fmla="*/ 2 h 274"/>
                  <a:gd name="T40" fmla="*/ 138 w 1152"/>
                  <a:gd name="T41"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52" h="274">
                    <a:moveTo>
                      <a:pt x="138" y="0"/>
                    </a:moveTo>
                    <a:lnTo>
                      <a:pt x="1152" y="0"/>
                    </a:lnTo>
                    <a:lnTo>
                      <a:pt x="1108" y="63"/>
                    </a:lnTo>
                    <a:lnTo>
                      <a:pt x="1066" y="131"/>
                    </a:lnTo>
                    <a:lnTo>
                      <a:pt x="1030" y="201"/>
                    </a:lnTo>
                    <a:lnTo>
                      <a:pt x="998" y="274"/>
                    </a:lnTo>
                    <a:lnTo>
                      <a:pt x="138" y="274"/>
                    </a:lnTo>
                    <a:lnTo>
                      <a:pt x="106" y="270"/>
                    </a:lnTo>
                    <a:lnTo>
                      <a:pt x="77" y="261"/>
                    </a:lnTo>
                    <a:lnTo>
                      <a:pt x="52" y="244"/>
                    </a:lnTo>
                    <a:lnTo>
                      <a:pt x="31" y="223"/>
                    </a:lnTo>
                    <a:lnTo>
                      <a:pt x="15" y="197"/>
                    </a:lnTo>
                    <a:lnTo>
                      <a:pt x="4" y="168"/>
                    </a:lnTo>
                    <a:lnTo>
                      <a:pt x="0" y="137"/>
                    </a:lnTo>
                    <a:lnTo>
                      <a:pt x="4" y="105"/>
                    </a:lnTo>
                    <a:lnTo>
                      <a:pt x="15" y="76"/>
                    </a:lnTo>
                    <a:lnTo>
                      <a:pt x="31" y="51"/>
                    </a:lnTo>
                    <a:lnTo>
                      <a:pt x="52" y="30"/>
                    </a:lnTo>
                    <a:lnTo>
                      <a:pt x="77" y="13"/>
                    </a:lnTo>
                    <a:lnTo>
                      <a:pt x="106" y="2"/>
                    </a:lnTo>
                    <a:lnTo>
                      <a:pt x="138"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sp>
            <p:nvSpPr>
              <p:cNvPr id="163" name="Freeform 459">
                <a:extLst>
                  <a:ext uri="{FF2B5EF4-FFF2-40B4-BE49-F238E27FC236}">
                    <a16:creationId xmlns:a16="http://schemas.microsoft.com/office/drawing/2014/main" id="{3B4592AB-7DF6-9E4E-93DA-F977E799CD5F}"/>
                  </a:ext>
                </a:extLst>
              </p:cNvPr>
              <p:cNvSpPr>
                <a:spLocks/>
              </p:cNvSpPr>
              <p:nvPr/>
            </p:nvSpPr>
            <p:spPr bwMode="auto">
              <a:xfrm>
                <a:off x="11347991" y="5220133"/>
                <a:ext cx="163269" cy="48663"/>
              </a:xfrm>
              <a:custGeom>
                <a:avLst/>
                <a:gdLst>
                  <a:gd name="T0" fmla="*/ 138 w 925"/>
                  <a:gd name="T1" fmla="*/ 0 h 274"/>
                  <a:gd name="T2" fmla="*/ 918 w 925"/>
                  <a:gd name="T3" fmla="*/ 0 h 274"/>
                  <a:gd name="T4" fmla="*/ 914 w 925"/>
                  <a:gd name="T5" fmla="*/ 54 h 274"/>
                  <a:gd name="T6" fmla="*/ 911 w 925"/>
                  <a:gd name="T7" fmla="*/ 107 h 274"/>
                  <a:gd name="T8" fmla="*/ 915 w 925"/>
                  <a:gd name="T9" fmla="*/ 192 h 274"/>
                  <a:gd name="T10" fmla="*/ 925 w 925"/>
                  <a:gd name="T11" fmla="*/ 274 h 274"/>
                  <a:gd name="T12" fmla="*/ 138 w 925"/>
                  <a:gd name="T13" fmla="*/ 274 h 274"/>
                  <a:gd name="T14" fmla="*/ 106 w 925"/>
                  <a:gd name="T15" fmla="*/ 271 h 274"/>
                  <a:gd name="T16" fmla="*/ 77 w 925"/>
                  <a:gd name="T17" fmla="*/ 261 h 274"/>
                  <a:gd name="T18" fmla="*/ 52 w 925"/>
                  <a:gd name="T19" fmla="*/ 244 h 274"/>
                  <a:gd name="T20" fmla="*/ 31 w 925"/>
                  <a:gd name="T21" fmla="*/ 223 h 274"/>
                  <a:gd name="T22" fmla="*/ 15 w 925"/>
                  <a:gd name="T23" fmla="*/ 197 h 274"/>
                  <a:gd name="T24" fmla="*/ 4 w 925"/>
                  <a:gd name="T25" fmla="*/ 168 h 274"/>
                  <a:gd name="T26" fmla="*/ 0 w 925"/>
                  <a:gd name="T27" fmla="*/ 137 h 274"/>
                  <a:gd name="T28" fmla="*/ 4 w 925"/>
                  <a:gd name="T29" fmla="*/ 105 h 274"/>
                  <a:gd name="T30" fmla="*/ 15 w 925"/>
                  <a:gd name="T31" fmla="*/ 76 h 274"/>
                  <a:gd name="T32" fmla="*/ 31 w 925"/>
                  <a:gd name="T33" fmla="*/ 51 h 274"/>
                  <a:gd name="T34" fmla="*/ 52 w 925"/>
                  <a:gd name="T35" fmla="*/ 30 h 274"/>
                  <a:gd name="T36" fmla="*/ 77 w 925"/>
                  <a:gd name="T37" fmla="*/ 14 h 274"/>
                  <a:gd name="T38" fmla="*/ 106 w 925"/>
                  <a:gd name="T39" fmla="*/ 2 h 274"/>
                  <a:gd name="T40" fmla="*/ 138 w 925"/>
                  <a:gd name="T41"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5" h="274">
                    <a:moveTo>
                      <a:pt x="138" y="0"/>
                    </a:moveTo>
                    <a:lnTo>
                      <a:pt x="918" y="0"/>
                    </a:lnTo>
                    <a:lnTo>
                      <a:pt x="914" y="54"/>
                    </a:lnTo>
                    <a:lnTo>
                      <a:pt x="911" y="107"/>
                    </a:lnTo>
                    <a:lnTo>
                      <a:pt x="915" y="192"/>
                    </a:lnTo>
                    <a:lnTo>
                      <a:pt x="925" y="274"/>
                    </a:lnTo>
                    <a:lnTo>
                      <a:pt x="138" y="274"/>
                    </a:lnTo>
                    <a:lnTo>
                      <a:pt x="106" y="271"/>
                    </a:lnTo>
                    <a:lnTo>
                      <a:pt x="77" y="261"/>
                    </a:lnTo>
                    <a:lnTo>
                      <a:pt x="52" y="244"/>
                    </a:lnTo>
                    <a:lnTo>
                      <a:pt x="31" y="223"/>
                    </a:lnTo>
                    <a:lnTo>
                      <a:pt x="15" y="197"/>
                    </a:lnTo>
                    <a:lnTo>
                      <a:pt x="4" y="168"/>
                    </a:lnTo>
                    <a:lnTo>
                      <a:pt x="0" y="137"/>
                    </a:lnTo>
                    <a:lnTo>
                      <a:pt x="4" y="105"/>
                    </a:lnTo>
                    <a:lnTo>
                      <a:pt x="15" y="76"/>
                    </a:lnTo>
                    <a:lnTo>
                      <a:pt x="31" y="51"/>
                    </a:lnTo>
                    <a:lnTo>
                      <a:pt x="52" y="30"/>
                    </a:lnTo>
                    <a:lnTo>
                      <a:pt x="77" y="14"/>
                    </a:lnTo>
                    <a:lnTo>
                      <a:pt x="106" y="2"/>
                    </a:lnTo>
                    <a:lnTo>
                      <a:pt x="138"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sp>
            <p:nvSpPr>
              <p:cNvPr id="164" name="Freeform 460">
                <a:extLst>
                  <a:ext uri="{FF2B5EF4-FFF2-40B4-BE49-F238E27FC236}">
                    <a16:creationId xmlns:a16="http://schemas.microsoft.com/office/drawing/2014/main" id="{7910B364-7523-5F46-9CA8-3EA3F8B16CFD}"/>
                  </a:ext>
                </a:extLst>
              </p:cNvPr>
              <p:cNvSpPr>
                <a:spLocks noEditPoints="1"/>
              </p:cNvSpPr>
              <p:nvPr/>
            </p:nvSpPr>
            <p:spPr bwMode="auto">
              <a:xfrm>
                <a:off x="11628334" y="5189101"/>
                <a:ext cx="185838" cy="100148"/>
              </a:xfrm>
              <a:custGeom>
                <a:avLst/>
                <a:gdLst>
                  <a:gd name="T0" fmla="*/ 490 w 1056"/>
                  <a:gd name="T1" fmla="*/ 81 h 568"/>
                  <a:gd name="T2" fmla="*/ 424 w 1056"/>
                  <a:gd name="T3" fmla="*/ 105 h 568"/>
                  <a:gd name="T4" fmla="*/ 370 w 1056"/>
                  <a:gd name="T5" fmla="*/ 151 h 568"/>
                  <a:gd name="T6" fmla="*/ 334 w 1056"/>
                  <a:gd name="T7" fmla="*/ 212 h 568"/>
                  <a:gd name="T8" fmla="*/ 321 w 1056"/>
                  <a:gd name="T9" fmla="*/ 283 h 568"/>
                  <a:gd name="T10" fmla="*/ 334 w 1056"/>
                  <a:gd name="T11" fmla="*/ 356 h 568"/>
                  <a:gd name="T12" fmla="*/ 370 w 1056"/>
                  <a:gd name="T13" fmla="*/ 417 h 568"/>
                  <a:gd name="T14" fmla="*/ 424 w 1056"/>
                  <a:gd name="T15" fmla="*/ 462 h 568"/>
                  <a:gd name="T16" fmla="*/ 490 w 1056"/>
                  <a:gd name="T17" fmla="*/ 487 h 568"/>
                  <a:gd name="T18" fmla="*/ 565 w 1056"/>
                  <a:gd name="T19" fmla="*/ 487 h 568"/>
                  <a:gd name="T20" fmla="*/ 632 w 1056"/>
                  <a:gd name="T21" fmla="*/ 462 h 568"/>
                  <a:gd name="T22" fmla="*/ 686 w 1056"/>
                  <a:gd name="T23" fmla="*/ 417 h 568"/>
                  <a:gd name="T24" fmla="*/ 721 w 1056"/>
                  <a:gd name="T25" fmla="*/ 356 h 568"/>
                  <a:gd name="T26" fmla="*/ 733 w 1056"/>
                  <a:gd name="T27" fmla="*/ 283 h 568"/>
                  <a:gd name="T28" fmla="*/ 721 w 1056"/>
                  <a:gd name="T29" fmla="*/ 212 h 568"/>
                  <a:gd name="T30" fmla="*/ 686 w 1056"/>
                  <a:gd name="T31" fmla="*/ 151 h 568"/>
                  <a:gd name="T32" fmla="*/ 632 w 1056"/>
                  <a:gd name="T33" fmla="*/ 105 h 568"/>
                  <a:gd name="T34" fmla="*/ 565 w 1056"/>
                  <a:gd name="T35" fmla="*/ 81 h 568"/>
                  <a:gd name="T36" fmla="*/ 527 w 1056"/>
                  <a:gd name="T37" fmla="*/ 0 h 568"/>
                  <a:gd name="T38" fmla="*/ 643 w 1056"/>
                  <a:gd name="T39" fmla="*/ 15 h 568"/>
                  <a:gd name="T40" fmla="*/ 751 w 1056"/>
                  <a:gd name="T41" fmla="*/ 54 h 568"/>
                  <a:gd name="T42" fmla="*/ 850 w 1056"/>
                  <a:gd name="T43" fmla="*/ 109 h 568"/>
                  <a:gd name="T44" fmla="*/ 934 w 1056"/>
                  <a:gd name="T45" fmla="*/ 171 h 568"/>
                  <a:gd name="T46" fmla="*/ 1004 w 1056"/>
                  <a:gd name="T47" fmla="*/ 232 h 568"/>
                  <a:gd name="T48" fmla="*/ 1056 w 1056"/>
                  <a:gd name="T49" fmla="*/ 283 h 568"/>
                  <a:gd name="T50" fmla="*/ 1004 w 1056"/>
                  <a:gd name="T51" fmla="*/ 336 h 568"/>
                  <a:gd name="T52" fmla="*/ 934 w 1056"/>
                  <a:gd name="T53" fmla="*/ 397 h 568"/>
                  <a:gd name="T54" fmla="*/ 850 w 1056"/>
                  <a:gd name="T55" fmla="*/ 459 h 568"/>
                  <a:gd name="T56" fmla="*/ 752 w 1056"/>
                  <a:gd name="T57" fmla="*/ 513 h 568"/>
                  <a:gd name="T58" fmla="*/ 643 w 1056"/>
                  <a:gd name="T59" fmla="*/ 553 h 568"/>
                  <a:gd name="T60" fmla="*/ 527 w 1056"/>
                  <a:gd name="T61" fmla="*/ 568 h 568"/>
                  <a:gd name="T62" fmla="*/ 412 w 1056"/>
                  <a:gd name="T63" fmla="*/ 553 h 568"/>
                  <a:gd name="T64" fmla="*/ 304 w 1056"/>
                  <a:gd name="T65" fmla="*/ 513 h 568"/>
                  <a:gd name="T66" fmla="*/ 206 w 1056"/>
                  <a:gd name="T67" fmla="*/ 459 h 568"/>
                  <a:gd name="T68" fmla="*/ 120 w 1056"/>
                  <a:gd name="T69" fmla="*/ 397 h 568"/>
                  <a:gd name="T70" fmla="*/ 52 w 1056"/>
                  <a:gd name="T71" fmla="*/ 336 h 568"/>
                  <a:gd name="T72" fmla="*/ 0 w 1056"/>
                  <a:gd name="T73" fmla="*/ 283 h 568"/>
                  <a:gd name="T74" fmla="*/ 52 w 1056"/>
                  <a:gd name="T75" fmla="*/ 232 h 568"/>
                  <a:gd name="T76" fmla="*/ 120 w 1056"/>
                  <a:gd name="T77" fmla="*/ 171 h 568"/>
                  <a:gd name="T78" fmla="*/ 206 w 1056"/>
                  <a:gd name="T79" fmla="*/ 109 h 568"/>
                  <a:gd name="T80" fmla="*/ 304 w 1056"/>
                  <a:gd name="T81" fmla="*/ 54 h 568"/>
                  <a:gd name="T82" fmla="*/ 412 w 1056"/>
                  <a:gd name="T83" fmla="*/ 15 h 568"/>
                  <a:gd name="T84" fmla="*/ 527 w 1056"/>
                  <a:gd name="T85" fmla="*/ 0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6" h="568">
                    <a:moveTo>
                      <a:pt x="527" y="77"/>
                    </a:moveTo>
                    <a:lnTo>
                      <a:pt x="490" y="81"/>
                    </a:lnTo>
                    <a:lnTo>
                      <a:pt x="456" y="90"/>
                    </a:lnTo>
                    <a:lnTo>
                      <a:pt x="424" y="105"/>
                    </a:lnTo>
                    <a:lnTo>
                      <a:pt x="395" y="126"/>
                    </a:lnTo>
                    <a:lnTo>
                      <a:pt x="370" y="151"/>
                    </a:lnTo>
                    <a:lnTo>
                      <a:pt x="350" y="180"/>
                    </a:lnTo>
                    <a:lnTo>
                      <a:pt x="334" y="212"/>
                    </a:lnTo>
                    <a:lnTo>
                      <a:pt x="325" y="246"/>
                    </a:lnTo>
                    <a:lnTo>
                      <a:pt x="321" y="283"/>
                    </a:lnTo>
                    <a:lnTo>
                      <a:pt x="325" y="321"/>
                    </a:lnTo>
                    <a:lnTo>
                      <a:pt x="334" y="356"/>
                    </a:lnTo>
                    <a:lnTo>
                      <a:pt x="350" y="388"/>
                    </a:lnTo>
                    <a:lnTo>
                      <a:pt x="370" y="417"/>
                    </a:lnTo>
                    <a:lnTo>
                      <a:pt x="395" y="442"/>
                    </a:lnTo>
                    <a:lnTo>
                      <a:pt x="424" y="462"/>
                    </a:lnTo>
                    <a:lnTo>
                      <a:pt x="456" y="477"/>
                    </a:lnTo>
                    <a:lnTo>
                      <a:pt x="490" y="487"/>
                    </a:lnTo>
                    <a:lnTo>
                      <a:pt x="527" y="489"/>
                    </a:lnTo>
                    <a:lnTo>
                      <a:pt x="565" y="487"/>
                    </a:lnTo>
                    <a:lnTo>
                      <a:pt x="600" y="477"/>
                    </a:lnTo>
                    <a:lnTo>
                      <a:pt x="632" y="462"/>
                    </a:lnTo>
                    <a:lnTo>
                      <a:pt x="661" y="442"/>
                    </a:lnTo>
                    <a:lnTo>
                      <a:pt x="686" y="417"/>
                    </a:lnTo>
                    <a:lnTo>
                      <a:pt x="706" y="388"/>
                    </a:lnTo>
                    <a:lnTo>
                      <a:pt x="721" y="356"/>
                    </a:lnTo>
                    <a:lnTo>
                      <a:pt x="731" y="321"/>
                    </a:lnTo>
                    <a:lnTo>
                      <a:pt x="733" y="283"/>
                    </a:lnTo>
                    <a:lnTo>
                      <a:pt x="731" y="246"/>
                    </a:lnTo>
                    <a:lnTo>
                      <a:pt x="721" y="212"/>
                    </a:lnTo>
                    <a:lnTo>
                      <a:pt x="706" y="180"/>
                    </a:lnTo>
                    <a:lnTo>
                      <a:pt x="686" y="151"/>
                    </a:lnTo>
                    <a:lnTo>
                      <a:pt x="661" y="126"/>
                    </a:lnTo>
                    <a:lnTo>
                      <a:pt x="632" y="105"/>
                    </a:lnTo>
                    <a:lnTo>
                      <a:pt x="600" y="90"/>
                    </a:lnTo>
                    <a:lnTo>
                      <a:pt x="565" y="81"/>
                    </a:lnTo>
                    <a:lnTo>
                      <a:pt x="527" y="77"/>
                    </a:lnTo>
                    <a:close/>
                    <a:moveTo>
                      <a:pt x="527" y="0"/>
                    </a:moveTo>
                    <a:lnTo>
                      <a:pt x="586" y="4"/>
                    </a:lnTo>
                    <a:lnTo>
                      <a:pt x="643" y="15"/>
                    </a:lnTo>
                    <a:lnTo>
                      <a:pt x="698" y="31"/>
                    </a:lnTo>
                    <a:lnTo>
                      <a:pt x="751" y="54"/>
                    </a:lnTo>
                    <a:lnTo>
                      <a:pt x="802" y="80"/>
                    </a:lnTo>
                    <a:lnTo>
                      <a:pt x="850" y="109"/>
                    </a:lnTo>
                    <a:lnTo>
                      <a:pt x="893" y="138"/>
                    </a:lnTo>
                    <a:lnTo>
                      <a:pt x="934" y="171"/>
                    </a:lnTo>
                    <a:lnTo>
                      <a:pt x="971" y="202"/>
                    </a:lnTo>
                    <a:lnTo>
                      <a:pt x="1004" y="232"/>
                    </a:lnTo>
                    <a:lnTo>
                      <a:pt x="1032" y="260"/>
                    </a:lnTo>
                    <a:lnTo>
                      <a:pt x="1056" y="283"/>
                    </a:lnTo>
                    <a:lnTo>
                      <a:pt x="1032" y="308"/>
                    </a:lnTo>
                    <a:lnTo>
                      <a:pt x="1004" y="336"/>
                    </a:lnTo>
                    <a:lnTo>
                      <a:pt x="972" y="366"/>
                    </a:lnTo>
                    <a:lnTo>
                      <a:pt x="934" y="397"/>
                    </a:lnTo>
                    <a:lnTo>
                      <a:pt x="894" y="428"/>
                    </a:lnTo>
                    <a:lnTo>
                      <a:pt x="850" y="459"/>
                    </a:lnTo>
                    <a:lnTo>
                      <a:pt x="802" y="488"/>
                    </a:lnTo>
                    <a:lnTo>
                      <a:pt x="752" y="513"/>
                    </a:lnTo>
                    <a:lnTo>
                      <a:pt x="698" y="535"/>
                    </a:lnTo>
                    <a:lnTo>
                      <a:pt x="643" y="553"/>
                    </a:lnTo>
                    <a:lnTo>
                      <a:pt x="586" y="564"/>
                    </a:lnTo>
                    <a:lnTo>
                      <a:pt x="527" y="568"/>
                    </a:lnTo>
                    <a:lnTo>
                      <a:pt x="469" y="564"/>
                    </a:lnTo>
                    <a:lnTo>
                      <a:pt x="412" y="553"/>
                    </a:lnTo>
                    <a:lnTo>
                      <a:pt x="357" y="535"/>
                    </a:lnTo>
                    <a:lnTo>
                      <a:pt x="304" y="513"/>
                    </a:lnTo>
                    <a:lnTo>
                      <a:pt x="254" y="488"/>
                    </a:lnTo>
                    <a:lnTo>
                      <a:pt x="206" y="459"/>
                    </a:lnTo>
                    <a:lnTo>
                      <a:pt x="161" y="428"/>
                    </a:lnTo>
                    <a:lnTo>
                      <a:pt x="120" y="397"/>
                    </a:lnTo>
                    <a:lnTo>
                      <a:pt x="84" y="366"/>
                    </a:lnTo>
                    <a:lnTo>
                      <a:pt x="52" y="336"/>
                    </a:lnTo>
                    <a:lnTo>
                      <a:pt x="23" y="308"/>
                    </a:lnTo>
                    <a:lnTo>
                      <a:pt x="0" y="283"/>
                    </a:lnTo>
                    <a:lnTo>
                      <a:pt x="23" y="260"/>
                    </a:lnTo>
                    <a:lnTo>
                      <a:pt x="52" y="232"/>
                    </a:lnTo>
                    <a:lnTo>
                      <a:pt x="84" y="202"/>
                    </a:lnTo>
                    <a:lnTo>
                      <a:pt x="120" y="171"/>
                    </a:lnTo>
                    <a:lnTo>
                      <a:pt x="161" y="138"/>
                    </a:lnTo>
                    <a:lnTo>
                      <a:pt x="206" y="109"/>
                    </a:lnTo>
                    <a:lnTo>
                      <a:pt x="254" y="80"/>
                    </a:lnTo>
                    <a:lnTo>
                      <a:pt x="304" y="54"/>
                    </a:lnTo>
                    <a:lnTo>
                      <a:pt x="357" y="31"/>
                    </a:lnTo>
                    <a:lnTo>
                      <a:pt x="412" y="15"/>
                    </a:lnTo>
                    <a:lnTo>
                      <a:pt x="469" y="4"/>
                    </a:lnTo>
                    <a:lnTo>
                      <a:pt x="527"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sp>
            <p:nvSpPr>
              <p:cNvPr id="165" name="Freeform 461">
                <a:extLst>
                  <a:ext uri="{FF2B5EF4-FFF2-40B4-BE49-F238E27FC236}">
                    <a16:creationId xmlns:a16="http://schemas.microsoft.com/office/drawing/2014/main" id="{B8753F07-5CBF-6C4F-8A03-3E06B6DFC3B7}"/>
                  </a:ext>
                </a:extLst>
              </p:cNvPr>
              <p:cNvSpPr>
                <a:spLocks noEditPoints="1"/>
              </p:cNvSpPr>
              <p:nvPr/>
            </p:nvSpPr>
            <p:spPr bwMode="auto">
              <a:xfrm>
                <a:off x="11569797" y="5087895"/>
                <a:ext cx="302912" cy="302912"/>
              </a:xfrm>
              <a:custGeom>
                <a:avLst/>
                <a:gdLst>
                  <a:gd name="T0" fmla="*/ 751 w 1720"/>
                  <a:gd name="T1" fmla="*/ 448 h 1718"/>
                  <a:gd name="T2" fmla="*/ 600 w 1720"/>
                  <a:gd name="T3" fmla="*/ 494 h 1718"/>
                  <a:gd name="T4" fmla="*/ 466 w 1720"/>
                  <a:gd name="T5" fmla="*/ 566 h 1718"/>
                  <a:gd name="T6" fmla="*/ 354 w 1720"/>
                  <a:gd name="T7" fmla="*/ 649 h 1718"/>
                  <a:gd name="T8" fmla="*/ 267 w 1720"/>
                  <a:gd name="T9" fmla="*/ 727 h 1718"/>
                  <a:gd name="T10" fmla="*/ 210 w 1720"/>
                  <a:gd name="T11" fmla="*/ 788 h 1718"/>
                  <a:gd name="T12" fmla="*/ 186 w 1720"/>
                  <a:gd name="T13" fmla="*/ 816 h 1718"/>
                  <a:gd name="T14" fmla="*/ 172 w 1720"/>
                  <a:gd name="T15" fmla="*/ 867 h 1718"/>
                  <a:gd name="T16" fmla="*/ 190 w 1720"/>
                  <a:gd name="T17" fmla="*/ 906 h 1718"/>
                  <a:gd name="T18" fmla="*/ 225 w 1720"/>
                  <a:gd name="T19" fmla="*/ 947 h 1718"/>
                  <a:gd name="T20" fmla="*/ 292 w 1720"/>
                  <a:gd name="T21" fmla="*/ 1014 h 1718"/>
                  <a:gd name="T22" fmla="*/ 389 w 1720"/>
                  <a:gd name="T23" fmla="*/ 1097 h 1718"/>
                  <a:gd name="T24" fmla="*/ 508 w 1720"/>
                  <a:gd name="T25" fmla="*/ 1176 h 1718"/>
                  <a:gd name="T26" fmla="*/ 648 w 1720"/>
                  <a:gd name="T27" fmla="*/ 1241 h 1718"/>
                  <a:gd name="T28" fmla="*/ 804 w 1720"/>
                  <a:gd name="T29" fmla="*/ 1278 h 1718"/>
                  <a:gd name="T30" fmla="*/ 968 w 1720"/>
                  <a:gd name="T31" fmla="*/ 1270 h 1718"/>
                  <a:gd name="T32" fmla="*/ 1119 w 1720"/>
                  <a:gd name="T33" fmla="*/ 1223 h 1718"/>
                  <a:gd name="T34" fmla="*/ 1253 w 1720"/>
                  <a:gd name="T35" fmla="*/ 1151 h 1718"/>
                  <a:gd name="T36" fmla="*/ 1365 w 1720"/>
                  <a:gd name="T37" fmla="*/ 1068 h 1718"/>
                  <a:gd name="T38" fmla="*/ 1453 w 1720"/>
                  <a:gd name="T39" fmla="*/ 989 h 1718"/>
                  <a:gd name="T40" fmla="*/ 1509 w 1720"/>
                  <a:gd name="T41" fmla="*/ 929 h 1718"/>
                  <a:gd name="T42" fmla="*/ 1532 w 1720"/>
                  <a:gd name="T43" fmla="*/ 901 h 1718"/>
                  <a:gd name="T44" fmla="*/ 1546 w 1720"/>
                  <a:gd name="T45" fmla="*/ 849 h 1718"/>
                  <a:gd name="T46" fmla="*/ 1529 w 1720"/>
                  <a:gd name="T47" fmla="*/ 811 h 1718"/>
                  <a:gd name="T48" fmla="*/ 1494 w 1720"/>
                  <a:gd name="T49" fmla="*/ 771 h 1718"/>
                  <a:gd name="T50" fmla="*/ 1426 w 1720"/>
                  <a:gd name="T51" fmla="*/ 702 h 1718"/>
                  <a:gd name="T52" fmla="*/ 1330 w 1720"/>
                  <a:gd name="T53" fmla="*/ 621 h 1718"/>
                  <a:gd name="T54" fmla="*/ 1211 w 1720"/>
                  <a:gd name="T55" fmla="*/ 540 h 1718"/>
                  <a:gd name="T56" fmla="*/ 1070 w 1720"/>
                  <a:gd name="T57" fmla="*/ 475 h 1718"/>
                  <a:gd name="T58" fmla="*/ 914 w 1720"/>
                  <a:gd name="T59" fmla="*/ 440 h 1718"/>
                  <a:gd name="T60" fmla="*/ 942 w 1720"/>
                  <a:gd name="T61" fmla="*/ 3 h 1718"/>
                  <a:gd name="T62" fmla="*/ 1177 w 1720"/>
                  <a:gd name="T63" fmla="*/ 60 h 1718"/>
                  <a:gd name="T64" fmla="*/ 1380 w 1720"/>
                  <a:gd name="T65" fmla="*/ 174 h 1718"/>
                  <a:gd name="T66" fmla="*/ 1544 w 1720"/>
                  <a:gd name="T67" fmla="*/ 339 h 1718"/>
                  <a:gd name="T68" fmla="*/ 1660 w 1720"/>
                  <a:gd name="T69" fmla="*/ 543 h 1718"/>
                  <a:gd name="T70" fmla="*/ 1716 w 1720"/>
                  <a:gd name="T71" fmla="*/ 776 h 1718"/>
                  <a:gd name="T72" fmla="*/ 1704 w 1720"/>
                  <a:gd name="T73" fmla="*/ 1022 h 1718"/>
                  <a:gd name="T74" fmla="*/ 1627 w 1720"/>
                  <a:gd name="T75" fmla="*/ 1246 h 1718"/>
                  <a:gd name="T76" fmla="*/ 1495 w 1720"/>
                  <a:gd name="T77" fmla="*/ 1438 h 1718"/>
                  <a:gd name="T78" fmla="*/ 1316 w 1720"/>
                  <a:gd name="T79" fmla="*/ 1587 h 1718"/>
                  <a:gd name="T80" fmla="*/ 1100 w 1720"/>
                  <a:gd name="T81" fmla="*/ 1683 h 1718"/>
                  <a:gd name="T82" fmla="*/ 859 w 1720"/>
                  <a:gd name="T83" fmla="*/ 1718 h 1718"/>
                  <a:gd name="T84" fmla="*/ 618 w 1720"/>
                  <a:gd name="T85" fmla="*/ 1683 h 1718"/>
                  <a:gd name="T86" fmla="*/ 404 w 1720"/>
                  <a:gd name="T87" fmla="*/ 1587 h 1718"/>
                  <a:gd name="T88" fmla="*/ 225 w 1720"/>
                  <a:gd name="T89" fmla="*/ 1438 h 1718"/>
                  <a:gd name="T90" fmla="*/ 93 w 1720"/>
                  <a:gd name="T91" fmla="*/ 1246 h 1718"/>
                  <a:gd name="T92" fmla="*/ 15 w 1720"/>
                  <a:gd name="T93" fmla="*/ 1022 h 1718"/>
                  <a:gd name="T94" fmla="*/ 4 w 1720"/>
                  <a:gd name="T95" fmla="*/ 776 h 1718"/>
                  <a:gd name="T96" fmla="*/ 60 w 1720"/>
                  <a:gd name="T97" fmla="*/ 543 h 1718"/>
                  <a:gd name="T98" fmla="*/ 175 w 1720"/>
                  <a:gd name="T99" fmla="*/ 339 h 1718"/>
                  <a:gd name="T100" fmla="*/ 340 w 1720"/>
                  <a:gd name="T101" fmla="*/ 174 h 1718"/>
                  <a:gd name="T102" fmla="*/ 543 w 1720"/>
                  <a:gd name="T103" fmla="*/ 60 h 1718"/>
                  <a:gd name="T104" fmla="*/ 777 w 1720"/>
                  <a:gd name="T105" fmla="*/ 3 h 1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20" h="1718">
                    <a:moveTo>
                      <a:pt x="859" y="436"/>
                    </a:moveTo>
                    <a:lnTo>
                      <a:pt x="804" y="440"/>
                    </a:lnTo>
                    <a:lnTo>
                      <a:pt x="751" y="448"/>
                    </a:lnTo>
                    <a:lnTo>
                      <a:pt x="698" y="459"/>
                    </a:lnTo>
                    <a:lnTo>
                      <a:pt x="648" y="475"/>
                    </a:lnTo>
                    <a:lnTo>
                      <a:pt x="600" y="494"/>
                    </a:lnTo>
                    <a:lnTo>
                      <a:pt x="553" y="516"/>
                    </a:lnTo>
                    <a:lnTo>
                      <a:pt x="508" y="540"/>
                    </a:lnTo>
                    <a:lnTo>
                      <a:pt x="466" y="566"/>
                    </a:lnTo>
                    <a:lnTo>
                      <a:pt x="426" y="592"/>
                    </a:lnTo>
                    <a:lnTo>
                      <a:pt x="389" y="621"/>
                    </a:lnTo>
                    <a:lnTo>
                      <a:pt x="354" y="649"/>
                    </a:lnTo>
                    <a:lnTo>
                      <a:pt x="322" y="676"/>
                    </a:lnTo>
                    <a:lnTo>
                      <a:pt x="292" y="702"/>
                    </a:lnTo>
                    <a:lnTo>
                      <a:pt x="267" y="727"/>
                    </a:lnTo>
                    <a:lnTo>
                      <a:pt x="245" y="751"/>
                    </a:lnTo>
                    <a:lnTo>
                      <a:pt x="225" y="771"/>
                    </a:lnTo>
                    <a:lnTo>
                      <a:pt x="210" y="788"/>
                    </a:lnTo>
                    <a:lnTo>
                      <a:pt x="199" y="802"/>
                    </a:lnTo>
                    <a:lnTo>
                      <a:pt x="190" y="811"/>
                    </a:lnTo>
                    <a:lnTo>
                      <a:pt x="186" y="816"/>
                    </a:lnTo>
                    <a:lnTo>
                      <a:pt x="177" y="832"/>
                    </a:lnTo>
                    <a:lnTo>
                      <a:pt x="172" y="849"/>
                    </a:lnTo>
                    <a:lnTo>
                      <a:pt x="172" y="867"/>
                    </a:lnTo>
                    <a:lnTo>
                      <a:pt x="177" y="884"/>
                    </a:lnTo>
                    <a:lnTo>
                      <a:pt x="186" y="901"/>
                    </a:lnTo>
                    <a:lnTo>
                      <a:pt x="190" y="906"/>
                    </a:lnTo>
                    <a:lnTo>
                      <a:pt x="199" y="916"/>
                    </a:lnTo>
                    <a:lnTo>
                      <a:pt x="210" y="929"/>
                    </a:lnTo>
                    <a:lnTo>
                      <a:pt x="225" y="947"/>
                    </a:lnTo>
                    <a:lnTo>
                      <a:pt x="245" y="967"/>
                    </a:lnTo>
                    <a:lnTo>
                      <a:pt x="267" y="989"/>
                    </a:lnTo>
                    <a:lnTo>
                      <a:pt x="292" y="1014"/>
                    </a:lnTo>
                    <a:lnTo>
                      <a:pt x="322" y="1040"/>
                    </a:lnTo>
                    <a:lnTo>
                      <a:pt x="354" y="1068"/>
                    </a:lnTo>
                    <a:lnTo>
                      <a:pt x="389" y="1097"/>
                    </a:lnTo>
                    <a:lnTo>
                      <a:pt x="426" y="1124"/>
                    </a:lnTo>
                    <a:lnTo>
                      <a:pt x="466" y="1151"/>
                    </a:lnTo>
                    <a:lnTo>
                      <a:pt x="508" y="1176"/>
                    </a:lnTo>
                    <a:lnTo>
                      <a:pt x="553" y="1201"/>
                    </a:lnTo>
                    <a:lnTo>
                      <a:pt x="600" y="1223"/>
                    </a:lnTo>
                    <a:lnTo>
                      <a:pt x="648" y="1241"/>
                    </a:lnTo>
                    <a:lnTo>
                      <a:pt x="698" y="1258"/>
                    </a:lnTo>
                    <a:lnTo>
                      <a:pt x="751" y="1270"/>
                    </a:lnTo>
                    <a:lnTo>
                      <a:pt x="804" y="1278"/>
                    </a:lnTo>
                    <a:lnTo>
                      <a:pt x="859" y="1280"/>
                    </a:lnTo>
                    <a:lnTo>
                      <a:pt x="914" y="1278"/>
                    </a:lnTo>
                    <a:lnTo>
                      <a:pt x="968" y="1270"/>
                    </a:lnTo>
                    <a:lnTo>
                      <a:pt x="1020" y="1258"/>
                    </a:lnTo>
                    <a:lnTo>
                      <a:pt x="1070" y="1241"/>
                    </a:lnTo>
                    <a:lnTo>
                      <a:pt x="1119" y="1223"/>
                    </a:lnTo>
                    <a:lnTo>
                      <a:pt x="1167" y="1201"/>
                    </a:lnTo>
                    <a:lnTo>
                      <a:pt x="1211" y="1176"/>
                    </a:lnTo>
                    <a:lnTo>
                      <a:pt x="1253" y="1151"/>
                    </a:lnTo>
                    <a:lnTo>
                      <a:pt x="1293" y="1124"/>
                    </a:lnTo>
                    <a:lnTo>
                      <a:pt x="1330" y="1097"/>
                    </a:lnTo>
                    <a:lnTo>
                      <a:pt x="1365" y="1068"/>
                    </a:lnTo>
                    <a:lnTo>
                      <a:pt x="1398" y="1040"/>
                    </a:lnTo>
                    <a:lnTo>
                      <a:pt x="1426" y="1014"/>
                    </a:lnTo>
                    <a:lnTo>
                      <a:pt x="1453" y="989"/>
                    </a:lnTo>
                    <a:lnTo>
                      <a:pt x="1475" y="967"/>
                    </a:lnTo>
                    <a:lnTo>
                      <a:pt x="1494" y="947"/>
                    </a:lnTo>
                    <a:lnTo>
                      <a:pt x="1509" y="929"/>
                    </a:lnTo>
                    <a:lnTo>
                      <a:pt x="1521" y="916"/>
                    </a:lnTo>
                    <a:lnTo>
                      <a:pt x="1529" y="906"/>
                    </a:lnTo>
                    <a:lnTo>
                      <a:pt x="1532" y="901"/>
                    </a:lnTo>
                    <a:lnTo>
                      <a:pt x="1542" y="884"/>
                    </a:lnTo>
                    <a:lnTo>
                      <a:pt x="1546" y="867"/>
                    </a:lnTo>
                    <a:lnTo>
                      <a:pt x="1546" y="849"/>
                    </a:lnTo>
                    <a:lnTo>
                      <a:pt x="1542" y="832"/>
                    </a:lnTo>
                    <a:lnTo>
                      <a:pt x="1532" y="816"/>
                    </a:lnTo>
                    <a:lnTo>
                      <a:pt x="1529" y="811"/>
                    </a:lnTo>
                    <a:lnTo>
                      <a:pt x="1521" y="802"/>
                    </a:lnTo>
                    <a:lnTo>
                      <a:pt x="1509" y="788"/>
                    </a:lnTo>
                    <a:lnTo>
                      <a:pt x="1494" y="771"/>
                    </a:lnTo>
                    <a:lnTo>
                      <a:pt x="1475" y="750"/>
                    </a:lnTo>
                    <a:lnTo>
                      <a:pt x="1453" y="727"/>
                    </a:lnTo>
                    <a:lnTo>
                      <a:pt x="1426" y="702"/>
                    </a:lnTo>
                    <a:lnTo>
                      <a:pt x="1398" y="676"/>
                    </a:lnTo>
                    <a:lnTo>
                      <a:pt x="1365" y="649"/>
                    </a:lnTo>
                    <a:lnTo>
                      <a:pt x="1330" y="621"/>
                    </a:lnTo>
                    <a:lnTo>
                      <a:pt x="1293" y="592"/>
                    </a:lnTo>
                    <a:lnTo>
                      <a:pt x="1253" y="566"/>
                    </a:lnTo>
                    <a:lnTo>
                      <a:pt x="1211" y="540"/>
                    </a:lnTo>
                    <a:lnTo>
                      <a:pt x="1167" y="516"/>
                    </a:lnTo>
                    <a:lnTo>
                      <a:pt x="1119" y="494"/>
                    </a:lnTo>
                    <a:lnTo>
                      <a:pt x="1070" y="475"/>
                    </a:lnTo>
                    <a:lnTo>
                      <a:pt x="1020" y="459"/>
                    </a:lnTo>
                    <a:lnTo>
                      <a:pt x="968" y="448"/>
                    </a:lnTo>
                    <a:lnTo>
                      <a:pt x="914" y="440"/>
                    </a:lnTo>
                    <a:lnTo>
                      <a:pt x="859" y="436"/>
                    </a:lnTo>
                    <a:close/>
                    <a:moveTo>
                      <a:pt x="859" y="0"/>
                    </a:moveTo>
                    <a:lnTo>
                      <a:pt x="942" y="3"/>
                    </a:lnTo>
                    <a:lnTo>
                      <a:pt x="1023" y="15"/>
                    </a:lnTo>
                    <a:lnTo>
                      <a:pt x="1100" y="33"/>
                    </a:lnTo>
                    <a:lnTo>
                      <a:pt x="1177" y="60"/>
                    </a:lnTo>
                    <a:lnTo>
                      <a:pt x="1248" y="92"/>
                    </a:lnTo>
                    <a:lnTo>
                      <a:pt x="1316" y="129"/>
                    </a:lnTo>
                    <a:lnTo>
                      <a:pt x="1380" y="174"/>
                    </a:lnTo>
                    <a:lnTo>
                      <a:pt x="1440" y="224"/>
                    </a:lnTo>
                    <a:lnTo>
                      <a:pt x="1495" y="279"/>
                    </a:lnTo>
                    <a:lnTo>
                      <a:pt x="1544" y="339"/>
                    </a:lnTo>
                    <a:lnTo>
                      <a:pt x="1589" y="403"/>
                    </a:lnTo>
                    <a:lnTo>
                      <a:pt x="1627" y="470"/>
                    </a:lnTo>
                    <a:lnTo>
                      <a:pt x="1660" y="543"/>
                    </a:lnTo>
                    <a:lnTo>
                      <a:pt x="1685" y="617"/>
                    </a:lnTo>
                    <a:lnTo>
                      <a:pt x="1704" y="695"/>
                    </a:lnTo>
                    <a:lnTo>
                      <a:pt x="1716" y="776"/>
                    </a:lnTo>
                    <a:lnTo>
                      <a:pt x="1720" y="858"/>
                    </a:lnTo>
                    <a:lnTo>
                      <a:pt x="1716" y="941"/>
                    </a:lnTo>
                    <a:lnTo>
                      <a:pt x="1704" y="1022"/>
                    </a:lnTo>
                    <a:lnTo>
                      <a:pt x="1685" y="1099"/>
                    </a:lnTo>
                    <a:lnTo>
                      <a:pt x="1660" y="1175"/>
                    </a:lnTo>
                    <a:lnTo>
                      <a:pt x="1627" y="1246"/>
                    </a:lnTo>
                    <a:lnTo>
                      <a:pt x="1589" y="1314"/>
                    </a:lnTo>
                    <a:lnTo>
                      <a:pt x="1544" y="1379"/>
                    </a:lnTo>
                    <a:lnTo>
                      <a:pt x="1495" y="1438"/>
                    </a:lnTo>
                    <a:lnTo>
                      <a:pt x="1440" y="1493"/>
                    </a:lnTo>
                    <a:lnTo>
                      <a:pt x="1380" y="1542"/>
                    </a:lnTo>
                    <a:lnTo>
                      <a:pt x="1316" y="1587"/>
                    </a:lnTo>
                    <a:lnTo>
                      <a:pt x="1248" y="1626"/>
                    </a:lnTo>
                    <a:lnTo>
                      <a:pt x="1177" y="1658"/>
                    </a:lnTo>
                    <a:lnTo>
                      <a:pt x="1100" y="1683"/>
                    </a:lnTo>
                    <a:lnTo>
                      <a:pt x="1023" y="1702"/>
                    </a:lnTo>
                    <a:lnTo>
                      <a:pt x="942" y="1714"/>
                    </a:lnTo>
                    <a:lnTo>
                      <a:pt x="859" y="1718"/>
                    </a:lnTo>
                    <a:lnTo>
                      <a:pt x="777" y="1714"/>
                    </a:lnTo>
                    <a:lnTo>
                      <a:pt x="696" y="1702"/>
                    </a:lnTo>
                    <a:lnTo>
                      <a:pt x="618" y="1683"/>
                    </a:lnTo>
                    <a:lnTo>
                      <a:pt x="543" y="1658"/>
                    </a:lnTo>
                    <a:lnTo>
                      <a:pt x="471" y="1626"/>
                    </a:lnTo>
                    <a:lnTo>
                      <a:pt x="404" y="1587"/>
                    </a:lnTo>
                    <a:lnTo>
                      <a:pt x="340" y="1542"/>
                    </a:lnTo>
                    <a:lnTo>
                      <a:pt x="280" y="1493"/>
                    </a:lnTo>
                    <a:lnTo>
                      <a:pt x="225" y="1438"/>
                    </a:lnTo>
                    <a:lnTo>
                      <a:pt x="175" y="1379"/>
                    </a:lnTo>
                    <a:lnTo>
                      <a:pt x="130" y="1314"/>
                    </a:lnTo>
                    <a:lnTo>
                      <a:pt x="93" y="1246"/>
                    </a:lnTo>
                    <a:lnTo>
                      <a:pt x="60" y="1175"/>
                    </a:lnTo>
                    <a:lnTo>
                      <a:pt x="34" y="1099"/>
                    </a:lnTo>
                    <a:lnTo>
                      <a:pt x="15" y="1022"/>
                    </a:lnTo>
                    <a:lnTo>
                      <a:pt x="4" y="941"/>
                    </a:lnTo>
                    <a:lnTo>
                      <a:pt x="0" y="858"/>
                    </a:lnTo>
                    <a:lnTo>
                      <a:pt x="4" y="776"/>
                    </a:lnTo>
                    <a:lnTo>
                      <a:pt x="15" y="695"/>
                    </a:lnTo>
                    <a:lnTo>
                      <a:pt x="34" y="617"/>
                    </a:lnTo>
                    <a:lnTo>
                      <a:pt x="60" y="543"/>
                    </a:lnTo>
                    <a:lnTo>
                      <a:pt x="93" y="470"/>
                    </a:lnTo>
                    <a:lnTo>
                      <a:pt x="130" y="403"/>
                    </a:lnTo>
                    <a:lnTo>
                      <a:pt x="175" y="339"/>
                    </a:lnTo>
                    <a:lnTo>
                      <a:pt x="225" y="279"/>
                    </a:lnTo>
                    <a:lnTo>
                      <a:pt x="280" y="224"/>
                    </a:lnTo>
                    <a:lnTo>
                      <a:pt x="340" y="174"/>
                    </a:lnTo>
                    <a:lnTo>
                      <a:pt x="404" y="129"/>
                    </a:lnTo>
                    <a:lnTo>
                      <a:pt x="471" y="92"/>
                    </a:lnTo>
                    <a:lnTo>
                      <a:pt x="543" y="60"/>
                    </a:lnTo>
                    <a:lnTo>
                      <a:pt x="618" y="33"/>
                    </a:lnTo>
                    <a:lnTo>
                      <a:pt x="696" y="15"/>
                    </a:lnTo>
                    <a:lnTo>
                      <a:pt x="777" y="3"/>
                    </a:lnTo>
                    <a:lnTo>
                      <a:pt x="859"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grpSp>
        <p:sp>
          <p:nvSpPr>
            <p:cNvPr id="158" name="Oval 157">
              <a:extLst>
                <a:ext uri="{FF2B5EF4-FFF2-40B4-BE49-F238E27FC236}">
                  <a16:creationId xmlns:a16="http://schemas.microsoft.com/office/drawing/2014/main" id="{1E456A86-734F-2F46-851B-522ABD163DEE}"/>
                </a:ext>
              </a:extLst>
            </p:cNvPr>
            <p:cNvSpPr/>
            <p:nvPr/>
          </p:nvSpPr>
          <p:spPr>
            <a:xfrm>
              <a:off x="11049377" y="4512468"/>
              <a:ext cx="848378" cy="848379"/>
            </a:xfrm>
            <a:prstGeom prst="ellipse">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2000" b="1"/>
                <a:t>05</a:t>
              </a:r>
            </a:p>
          </p:txBody>
        </p:sp>
      </p:grpSp>
      <p:sp>
        <p:nvSpPr>
          <p:cNvPr id="136" name="Title 53">
            <a:extLst>
              <a:ext uri="{FF2B5EF4-FFF2-40B4-BE49-F238E27FC236}">
                <a16:creationId xmlns:a16="http://schemas.microsoft.com/office/drawing/2014/main" id="{790BCD03-2044-7746-B10D-A440ABBCB5D1}"/>
              </a:ext>
            </a:extLst>
          </p:cNvPr>
          <p:cNvSpPr txBox="1">
            <a:spLocks/>
          </p:cNvSpPr>
          <p:nvPr>
            <p:custDataLst>
              <p:tags r:id="rId13"/>
            </p:custDataLst>
          </p:nvPr>
        </p:nvSpPr>
        <p:spPr>
          <a:xfrm>
            <a:off x="3990462" y="3244195"/>
            <a:ext cx="4913773"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pPr rtl="0"/>
            <a:r>
              <a:rPr lang="fr" dirty="0">
                <a:solidFill>
                  <a:schemeClr val="tx2"/>
                </a:solidFill>
              </a:rPr>
              <a:t>MANUEL – PAGE </a:t>
            </a:r>
            <a:r>
              <a:rPr lang="fr" b="1" dirty="0">
                <a:solidFill>
                  <a:schemeClr val="tx2"/>
                </a:solidFill>
              </a:rPr>
              <a:t>30</a:t>
            </a:r>
            <a:endParaRPr lang="fr" b="1" u="sng" dirty="0">
              <a:solidFill>
                <a:srgbClr val="FF0000"/>
              </a:solidFill>
            </a:endParaRPr>
          </a:p>
        </p:txBody>
      </p:sp>
      <p:pic>
        <p:nvPicPr>
          <p:cNvPr id="65" name="Picture 8">
            <a:extLst>
              <a:ext uri="{FF2B5EF4-FFF2-40B4-BE49-F238E27FC236}">
                <a16:creationId xmlns:a16="http://schemas.microsoft.com/office/drawing/2014/main" id="{C619AD43-2EE8-9249-A1BE-63AA9CFA8BA9}"/>
              </a:ext>
            </a:extLst>
          </p:cNvPr>
          <p:cNvPicPr>
            <a:picLocks noChangeAspect="1"/>
          </p:cNvPicPr>
          <p:nvPr>
            <p:custDataLst>
              <p:tags r:id="rId14"/>
            </p:custDataLst>
          </p:nvPr>
        </p:nvPicPr>
        <p:blipFill rotWithShape="1">
          <a:blip r:embed="rId20"/>
          <a:srcRect l="20653" r="43197" b="39823"/>
          <a:stretch/>
        </p:blipFill>
        <p:spPr>
          <a:xfrm>
            <a:off x="9259278" y="6501455"/>
            <a:ext cx="1993264" cy="3318171"/>
          </a:xfrm>
          <a:prstGeom prst="rect">
            <a:avLst/>
          </a:prstGeom>
        </p:spPr>
      </p:pic>
      <p:pic>
        <p:nvPicPr>
          <p:cNvPr id="89" name="Picture 8">
            <a:extLst>
              <a:ext uri="{FF2B5EF4-FFF2-40B4-BE49-F238E27FC236}">
                <a16:creationId xmlns:a16="http://schemas.microsoft.com/office/drawing/2014/main" id="{4318062B-88C4-374F-A938-A2C48985D0BA}"/>
              </a:ext>
            </a:extLst>
          </p:cNvPr>
          <p:cNvPicPr>
            <a:picLocks noChangeAspect="1"/>
          </p:cNvPicPr>
          <p:nvPr>
            <p:custDataLst>
              <p:tags r:id="rId15"/>
            </p:custDataLst>
          </p:nvPr>
        </p:nvPicPr>
        <p:blipFill>
          <a:blip r:embed="rId21"/>
          <a:stretch>
            <a:fillRect/>
          </a:stretch>
        </p:blipFill>
        <p:spPr>
          <a:xfrm>
            <a:off x="2588067" y="6613127"/>
            <a:ext cx="7064017" cy="3532009"/>
          </a:xfrm>
          <a:prstGeom prst="rect">
            <a:avLst/>
          </a:prstGeom>
        </p:spPr>
      </p:pic>
      <p:pic>
        <p:nvPicPr>
          <p:cNvPr id="90" name="Picture 89">
            <a:extLst>
              <a:ext uri="{FF2B5EF4-FFF2-40B4-BE49-F238E27FC236}">
                <a16:creationId xmlns:a16="http://schemas.microsoft.com/office/drawing/2014/main" id="{F06A806A-01D2-2843-B2AE-696BAF9D222B}"/>
              </a:ext>
            </a:extLst>
          </p:cNvPr>
          <p:cNvPicPr>
            <a:picLocks noChangeAspect="1"/>
          </p:cNvPicPr>
          <p:nvPr>
            <p:custDataLst>
              <p:tags r:id="rId16"/>
            </p:custDataLst>
          </p:nvPr>
        </p:nvPicPr>
        <p:blipFill rotWithShape="1">
          <a:blip r:embed="rId22"/>
          <a:srcRect l="11926" t="9816" r="56636" b="48055"/>
          <a:stretch/>
        </p:blipFill>
        <p:spPr>
          <a:xfrm>
            <a:off x="1312054" y="6781898"/>
            <a:ext cx="2219999" cy="2974878"/>
          </a:xfrm>
          <a:prstGeom prst="rect">
            <a:avLst/>
          </a:prstGeom>
        </p:spPr>
      </p:pic>
    </p:spTree>
    <p:extLst>
      <p:ext uri="{BB962C8B-B14F-4D97-AF65-F5344CB8AC3E}">
        <p14:creationId xmlns:p14="http://schemas.microsoft.com/office/powerpoint/2010/main" val="2046593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 calcmode="lin" valueType="num">
                                      <p:cBhvr additive="base">
                                        <p:cTn id="7" dur="500" fill="hold"/>
                                        <p:tgtEl>
                                          <p:spTgt spid="154"/>
                                        </p:tgtEl>
                                        <p:attrNameLst>
                                          <p:attrName>ppt_x</p:attrName>
                                        </p:attrNameLst>
                                      </p:cBhvr>
                                      <p:tavLst>
                                        <p:tav tm="0">
                                          <p:val>
                                            <p:strVal val="0-#ppt_w/2"/>
                                          </p:val>
                                        </p:tav>
                                        <p:tav tm="100000">
                                          <p:val>
                                            <p:strVal val="#ppt_x"/>
                                          </p:val>
                                        </p:tav>
                                      </p:tavLst>
                                    </p:anim>
                                    <p:anim calcmode="lin" valueType="num">
                                      <p:cBhvr additive="base">
                                        <p:cTn id="8" dur="500" fill="hold"/>
                                        <p:tgtEl>
                                          <p:spTgt spid="15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49">
                                            <p:txEl>
                                              <p:pRg st="0" end="0"/>
                                            </p:txEl>
                                          </p:spTgt>
                                        </p:tgtEl>
                                        <p:attrNameLst>
                                          <p:attrName>style.visibility</p:attrName>
                                        </p:attrNameLst>
                                      </p:cBhvr>
                                      <p:to>
                                        <p:strVal val="visible"/>
                                      </p:to>
                                    </p:set>
                                    <p:animEffect transition="in" filter="fade">
                                      <p:cBhvr>
                                        <p:cTn id="13" dur="500"/>
                                        <p:tgtEl>
                                          <p:spTgt spid="14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9">
                                            <p:txEl>
                                              <p:pRg st="1" end="1"/>
                                            </p:txEl>
                                          </p:spTgt>
                                        </p:tgtEl>
                                        <p:attrNameLst>
                                          <p:attrName>style.visibility</p:attrName>
                                        </p:attrNameLst>
                                      </p:cBhvr>
                                      <p:to>
                                        <p:strVal val="visible"/>
                                      </p:to>
                                    </p:set>
                                    <p:animEffect transition="in" filter="fade">
                                      <p:cBhvr>
                                        <p:cTn id="18" dur="500"/>
                                        <p:tgtEl>
                                          <p:spTgt spid="14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9">
                                            <p:txEl>
                                              <p:pRg st="2" end="2"/>
                                            </p:txEl>
                                          </p:spTgt>
                                        </p:tgtEl>
                                        <p:attrNameLst>
                                          <p:attrName>style.visibility</p:attrName>
                                        </p:attrNameLst>
                                      </p:cBhvr>
                                      <p:to>
                                        <p:strVal val="visible"/>
                                      </p:to>
                                    </p:set>
                                    <p:animEffect transition="in" filter="fade">
                                      <p:cBhvr>
                                        <p:cTn id="23" dur="500"/>
                                        <p:tgtEl>
                                          <p:spTgt spid="14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185CE-20F7-CD46-9E4E-870DA2E73C6C}"/>
              </a:ext>
            </a:extLst>
          </p:cNvPr>
          <p:cNvPicPr>
            <a:picLocks noChangeAspect="1"/>
          </p:cNvPicPr>
          <p:nvPr/>
        </p:nvPicPr>
        <p:blipFill rotWithShape="1">
          <a:blip r:embed="rId3"/>
          <a:srcRect l="2192" r="12384"/>
          <a:stretch/>
        </p:blipFill>
        <p:spPr>
          <a:xfrm>
            <a:off x="0" y="-1781600"/>
            <a:ext cx="13003214" cy="11203635"/>
          </a:xfrm>
          <a:prstGeom prst="rect">
            <a:avLst/>
          </a:prstGeom>
        </p:spPr>
      </p:pic>
      <p:grpSp>
        <p:nvGrpSpPr>
          <p:cNvPr id="58" name="Group 57">
            <a:extLst>
              <a:ext uri="{FF2B5EF4-FFF2-40B4-BE49-F238E27FC236}">
                <a16:creationId xmlns:a16="http://schemas.microsoft.com/office/drawing/2014/main" id="{EBCAC47A-CF67-A14E-AFA0-C20DB623C08F}"/>
              </a:ext>
            </a:extLst>
          </p:cNvPr>
          <p:cNvGrpSpPr/>
          <p:nvPr/>
        </p:nvGrpSpPr>
        <p:grpSpPr>
          <a:xfrm>
            <a:off x="0" y="9407592"/>
            <a:ext cx="13003213" cy="431871"/>
            <a:chOff x="1" y="9426435"/>
            <a:chExt cx="13004800" cy="472939"/>
          </a:xfrm>
        </p:grpSpPr>
        <p:sp>
          <p:nvSpPr>
            <p:cNvPr id="59" name="Shape 606">
              <a:extLst>
                <a:ext uri="{FF2B5EF4-FFF2-40B4-BE49-F238E27FC236}">
                  <a16:creationId xmlns:a16="http://schemas.microsoft.com/office/drawing/2014/main" id="{311A9324-45DA-BE40-A72B-FF8E0EF06B95}"/>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0" name="Shape 607">
              <a:extLst>
                <a:ext uri="{FF2B5EF4-FFF2-40B4-BE49-F238E27FC236}">
                  <a16:creationId xmlns:a16="http://schemas.microsoft.com/office/drawing/2014/main" id="{778812FE-F7D6-AB42-82FC-A3BE645D6358}"/>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1" name="Shape 608">
              <a:extLst>
                <a:ext uri="{FF2B5EF4-FFF2-40B4-BE49-F238E27FC236}">
                  <a16:creationId xmlns:a16="http://schemas.microsoft.com/office/drawing/2014/main" id="{2AF3E561-4DA2-6948-912B-25E1AE23B9C2}"/>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2" name="Shape 609">
              <a:extLst>
                <a:ext uri="{FF2B5EF4-FFF2-40B4-BE49-F238E27FC236}">
                  <a16:creationId xmlns:a16="http://schemas.microsoft.com/office/drawing/2014/main" id="{6E273080-FD94-7A4C-8977-048E222BB990}"/>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3" name="Shape 610">
              <a:extLst>
                <a:ext uri="{FF2B5EF4-FFF2-40B4-BE49-F238E27FC236}">
                  <a16:creationId xmlns:a16="http://schemas.microsoft.com/office/drawing/2014/main" id="{04733817-010E-F946-BE21-7482CF533B5D}"/>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4" name="Shape 610">
              <a:extLst>
                <a:ext uri="{FF2B5EF4-FFF2-40B4-BE49-F238E27FC236}">
                  <a16:creationId xmlns:a16="http://schemas.microsoft.com/office/drawing/2014/main" id="{F50C929C-E43A-4744-B5D1-DABAA61D0A9D}"/>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5" name="Shape 610">
              <a:extLst>
                <a:ext uri="{FF2B5EF4-FFF2-40B4-BE49-F238E27FC236}">
                  <a16:creationId xmlns:a16="http://schemas.microsoft.com/office/drawing/2014/main" id="{DF95B4D5-5814-D44E-B4E0-1E9A3E203C8B}"/>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grpSp>
      <p:sp>
        <p:nvSpPr>
          <p:cNvPr id="32" name="Slide Number Placeholder 5">
            <a:extLst>
              <a:ext uri="{FF2B5EF4-FFF2-40B4-BE49-F238E27FC236}">
                <a16:creationId xmlns:a16="http://schemas.microsoft.com/office/drawing/2014/main" id="{1E936465-ECE8-694F-A828-B7132FF88112}"/>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36</a:t>
            </a:fld>
            <a:endParaRPr lang="en-US" altLang="en-US" sz="1200" dirty="0">
              <a:solidFill>
                <a:schemeClr val="bg1"/>
              </a:solidFill>
            </a:endParaRPr>
          </a:p>
        </p:txBody>
      </p:sp>
      <p:sp>
        <p:nvSpPr>
          <p:cNvPr id="25" name="Title 1">
            <a:extLst>
              <a:ext uri="{FF2B5EF4-FFF2-40B4-BE49-F238E27FC236}">
                <a16:creationId xmlns:a16="http://schemas.microsoft.com/office/drawing/2014/main" id="{06C97A6F-45C0-BE49-94C2-F631DD1C8F4B}"/>
              </a:ext>
            </a:extLst>
          </p:cNvPr>
          <p:cNvSpPr txBox="1">
            <a:spLocks/>
          </p:cNvSpPr>
          <p:nvPr/>
        </p:nvSpPr>
        <p:spPr bwMode="auto">
          <a:xfrm>
            <a:off x="744279" y="6951226"/>
            <a:ext cx="11721145" cy="1574800"/>
          </a:xfrm>
          <a:prstGeom prst="rect">
            <a:avLst/>
          </a:prstGeom>
          <a:solidFill>
            <a:schemeClr val="accent2"/>
          </a:solidFill>
          <a:ln w="57150">
            <a:solidFill>
              <a:schemeClr val="bg1"/>
            </a:solidFill>
          </a:ln>
        </p:spPr>
        <p:txBody>
          <a:bodyPr vert="horz" lIns="91440" tIns="45720" rIns="91440" bIns="45720" rtlCol="0" anchor="ctr">
            <a:noAutofit/>
          </a:bodyPr>
          <a:lstStyle>
            <a:lvl1pPr algn="ctr" rtl="0" eaLnBrk="1" fontAlgn="base" hangingPunct="1">
              <a:spcBef>
                <a:spcPct val="0"/>
              </a:spcBef>
              <a:spcAft>
                <a:spcPct val="0"/>
              </a:spcAft>
              <a:defRPr sz="4800" b="0" cap="all" baseline="0">
                <a:solidFill>
                  <a:schemeClr val="tx2"/>
                </a:solidFill>
                <a:latin typeface="Calibri Light" panose="020F0302020204030204" pitchFamily="34" charset="0"/>
                <a:ea typeface="MS PGothic" pitchFamily="34" charset="-128"/>
                <a:cs typeface="Calibri"/>
                <a:sym typeface="Gill Sans" charset="0"/>
              </a:defRPr>
            </a:lvl1pPr>
            <a:lvl2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2pPr>
            <a:lvl3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3pPr>
            <a:lvl4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4pPr>
            <a:lvl5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5pPr>
            <a:lvl6pPr marL="457154"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6pPr>
            <a:lvl7pPr marL="914309"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7pPr>
            <a:lvl8pPr marL="1371463"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8pPr>
            <a:lvl9pPr marL="1828617"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9pPr>
          </a:lstStyle>
          <a:p>
            <a:pPr defTabSz="914400" rtl="0"/>
            <a:r>
              <a:rPr lang="fr" sz="4400" kern="0" dirty="0">
                <a:solidFill>
                  <a:schemeClr val="bg1"/>
                </a:solidFill>
                <a:latin typeface="Calibri" charset="0"/>
                <a:ea typeface="MS PGothic" charset="-128"/>
                <a:cs typeface="Calibri" charset="0"/>
              </a:rPr>
              <a:t>RÉSOUDRE LES </a:t>
            </a:r>
            <a:r>
              <a:rPr lang="fr" sz="4400" kern="0" spc="300" dirty="0">
                <a:solidFill>
                  <a:schemeClr val="bg1"/>
                </a:solidFill>
                <a:latin typeface="Calibri" pitchFamily="34" charset="0"/>
              </a:rPr>
              <a:t>PROBLÈMES</a:t>
            </a:r>
            <a:r>
              <a:rPr lang="fr" sz="4400" kern="0" dirty="0">
                <a:solidFill>
                  <a:schemeClr val="bg1"/>
                </a:solidFill>
                <a:latin typeface="Calibri" charset="0"/>
                <a:ea typeface="MS PGothic" charset="-128"/>
                <a:cs typeface="Calibri" charset="0"/>
              </a:rPr>
              <a:t> DE </a:t>
            </a:r>
            <a:r>
              <a:rPr lang="fr" sz="4400" b="1" kern="0" dirty="0">
                <a:solidFill>
                  <a:schemeClr val="bg1"/>
                </a:solidFill>
                <a:latin typeface="Calibri" charset="0"/>
                <a:ea typeface="MS PGothic" charset="-128"/>
                <a:cs typeface="Calibri" charset="0"/>
              </a:rPr>
              <a:t>CRÉDIBILITÉ</a:t>
            </a:r>
          </a:p>
        </p:txBody>
      </p:sp>
      <p:grpSp>
        <p:nvGrpSpPr>
          <p:cNvPr id="17" name="Group 16">
            <a:extLst>
              <a:ext uri="{FF2B5EF4-FFF2-40B4-BE49-F238E27FC236}">
                <a16:creationId xmlns:a16="http://schemas.microsoft.com/office/drawing/2014/main" id="{14856258-12AE-5444-8B86-4CF3B619B3D6}"/>
              </a:ext>
            </a:extLst>
          </p:cNvPr>
          <p:cNvGrpSpPr/>
          <p:nvPr/>
        </p:nvGrpSpPr>
        <p:grpSpPr>
          <a:xfrm>
            <a:off x="5509581" y="8936492"/>
            <a:ext cx="2041918" cy="473126"/>
            <a:chOff x="5582387" y="8894626"/>
            <a:chExt cx="2041918" cy="473126"/>
          </a:xfrm>
        </p:grpSpPr>
        <p:pic>
          <p:nvPicPr>
            <p:cNvPr id="18" name="Picture 17">
              <a:extLst>
                <a:ext uri="{FF2B5EF4-FFF2-40B4-BE49-F238E27FC236}">
                  <a16:creationId xmlns:a16="http://schemas.microsoft.com/office/drawing/2014/main" id="{ED57D862-54B6-7E4C-ABC5-91012302480F}"/>
                </a:ext>
              </a:extLst>
            </p:cNvPr>
            <p:cNvPicPr>
              <a:picLocks noChangeAspect="1"/>
            </p:cNvPicPr>
            <p:nvPr/>
          </p:nvPicPr>
          <p:blipFill rotWithShape="1">
            <a:blip r:embed="rId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19" name="Straight Connector 18">
              <a:extLst>
                <a:ext uri="{FF2B5EF4-FFF2-40B4-BE49-F238E27FC236}">
                  <a16:creationId xmlns:a16="http://schemas.microsoft.com/office/drawing/2014/main" id="{78658A0D-5F5A-8E4C-B831-9B0CC4B5CF57}"/>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BB21F49D-9C29-4348-822E-060631DF824E}"/>
                </a:ext>
              </a:extLst>
            </p:cNvPr>
            <p:cNvPicPr>
              <a:picLocks noChangeAspect="1"/>
            </p:cNvPicPr>
            <p:nvPr/>
          </p:nvPicPr>
          <p:blipFill>
            <a:blip r:embed="rId5">
              <a:biLevel thresh="25000"/>
            </a:blip>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60938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95ED471-CE7A-4B4F-867B-9AD849485069}"/>
              </a:ext>
            </a:extLst>
          </p:cNvPr>
          <p:cNvSpPr/>
          <p:nvPr/>
        </p:nvSpPr>
        <p:spPr bwMode="auto">
          <a:xfrm>
            <a:off x="901700" y="1819853"/>
            <a:ext cx="11658600" cy="940371"/>
          </a:xfrm>
          <a:prstGeom prst="rect">
            <a:avLst/>
          </a:prstGeom>
          <a:solidFill>
            <a:schemeClr val="accent2"/>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173058" name="Title 3"/>
          <p:cNvSpPr>
            <a:spLocks noGrp="1"/>
          </p:cNvSpPr>
          <p:nvPr>
            <p:ph type="ctrTitle"/>
          </p:nvPr>
        </p:nvSpPr>
        <p:spPr/>
        <p:txBody>
          <a:bodyPr rtlCol="0">
            <a:noAutofit/>
          </a:bodyPr>
          <a:lstStyle/>
          <a:p>
            <a:pPr rtl="0"/>
            <a:r>
              <a:rPr lang="fr" sz="3600" dirty="0"/>
              <a:t>Évaluer la crédibilité des demandes effectuées au TITRE de la diversité d’OSIEGCS</a:t>
            </a:r>
            <a:endParaRPr lang="en-US" altLang="en-US" sz="3600" b="1" dirty="0">
              <a:solidFill>
                <a:schemeClr val="accent2"/>
              </a:solidFill>
            </a:endParaRPr>
          </a:p>
        </p:txBody>
      </p:sp>
      <p:sp>
        <p:nvSpPr>
          <p:cNvPr id="7" name="Subtitle 6">
            <a:extLst>
              <a:ext uri="{FF2B5EF4-FFF2-40B4-BE49-F238E27FC236}">
                <a16:creationId xmlns:a16="http://schemas.microsoft.com/office/drawing/2014/main" id="{6103C10A-EA9C-1F4E-B40C-0807D903AF83}"/>
              </a:ext>
            </a:extLst>
          </p:cNvPr>
          <p:cNvSpPr>
            <a:spLocks noGrp="1"/>
          </p:cNvSpPr>
          <p:nvPr>
            <p:ph type="subTitle" idx="1"/>
          </p:nvPr>
        </p:nvSpPr>
        <p:spPr>
          <a:xfrm>
            <a:off x="1020763" y="1858143"/>
            <a:ext cx="9244671" cy="863793"/>
          </a:xfrm>
        </p:spPr>
        <p:txBody>
          <a:bodyPr rtlCol="0"/>
          <a:lstStyle/>
          <a:p>
            <a:pPr indent="-171450" defTabSz="685800" rtl="0"/>
            <a:r>
              <a:rPr lang="fr" sz="2800" dirty="0">
                <a:ea typeface="MS PGothic" charset="-128"/>
              </a:rPr>
              <a:t>Gardez les points suivants à l’esprit : </a:t>
            </a:r>
          </a:p>
        </p:txBody>
      </p:sp>
      <p:sp>
        <p:nvSpPr>
          <p:cNvPr id="8" name="Text Placeholder 7">
            <a:extLst>
              <a:ext uri="{FF2B5EF4-FFF2-40B4-BE49-F238E27FC236}">
                <a16:creationId xmlns:a16="http://schemas.microsoft.com/office/drawing/2014/main" id="{00392973-0E9B-DD4C-BE79-E0CDAC40BB05}"/>
              </a:ext>
            </a:extLst>
          </p:cNvPr>
          <p:cNvSpPr>
            <a:spLocks noGrp="1"/>
          </p:cNvSpPr>
          <p:nvPr>
            <p:ph type="body" sz="quarter" idx="10"/>
          </p:nvPr>
        </p:nvSpPr>
        <p:spPr>
          <a:xfrm>
            <a:off x="1020762" y="2892795"/>
            <a:ext cx="11539537" cy="3422650"/>
          </a:xfrm>
        </p:spPr>
        <p:txBody>
          <a:bodyPr vert="horz" lIns="91440" tIns="45720" rIns="91440" bIns="45720" rtlCol="0" anchor="t">
            <a:normAutofit/>
          </a:bodyPr>
          <a:lstStyle/>
          <a:p>
            <a:pPr marL="514350" lvl="1" indent="-514350" rtl="0">
              <a:spcBef>
                <a:spcPts val="2400"/>
              </a:spcBef>
              <a:buClr>
                <a:schemeClr val="accent2"/>
              </a:buClr>
              <a:buFont typeface="+mj-lt"/>
              <a:buAutoNum type="arabicPeriod"/>
            </a:pPr>
            <a:r>
              <a:rPr lang="fr" sz="2400" dirty="0">
                <a:solidFill>
                  <a:schemeClr val="tx1"/>
                </a:solidFill>
              </a:rPr>
              <a:t>Il ne vous appartient pas d’évaluer la diversité d’OSIEGCS du demandeur ou de la demandeuse.</a:t>
            </a:r>
          </a:p>
          <a:p>
            <a:pPr marL="514350" lvl="1" indent="-514350" rtl="0">
              <a:spcBef>
                <a:spcPts val="2400"/>
              </a:spcBef>
              <a:buClr>
                <a:schemeClr val="accent2"/>
              </a:buClr>
              <a:buFont typeface="+mj-lt"/>
              <a:buAutoNum type="arabicPeriod"/>
            </a:pPr>
            <a:r>
              <a:rPr lang="fr" sz="2400" dirty="0">
                <a:solidFill>
                  <a:schemeClr val="tx1"/>
                </a:solidFill>
                <a:ea typeface="MS PGothic"/>
              </a:rPr>
              <a:t>Le demandeur ou la demandeuse n’a pas à prouver son orientation sexuelle, son identité de genre, son expression de genre et/ou ses caractéristiques de sexe.</a:t>
            </a:r>
          </a:p>
          <a:p>
            <a:pPr marL="514350" lvl="1" indent="-514350" rtl="0">
              <a:spcBef>
                <a:spcPts val="2400"/>
              </a:spcBef>
              <a:buClr>
                <a:schemeClr val="accent2"/>
              </a:buClr>
              <a:buFont typeface="+mj-lt"/>
              <a:buAutoNum type="arabicPeriod"/>
            </a:pPr>
            <a:r>
              <a:rPr lang="fr" sz="2400" dirty="0">
                <a:solidFill>
                  <a:schemeClr val="tx1"/>
                </a:solidFill>
              </a:rPr>
              <a:t>Les demandes ne doivent pas être évaluées en fonction de ce que vous pensez qu’une personne de diverses OSIEGCS devrait faire ou ressentir, ou de ce à quoi vous estimez qu’elle devrait ressembler.</a:t>
            </a:r>
          </a:p>
          <a:p>
            <a:pPr marL="20320" lvl="1" indent="-20320" rtl="0">
              <a:spcBef>
                <a:spcPts val="2400"/>
              </a:spcBef>
            </a:pPr>
            <a:endParaRPr lang="en-US" sz="2400" dirty="0"/>
          </a:p>
        </p:txBody>
      </p:sp>
      <p:sp>
        <p:nvSpPr>
          <p:cNvPr id="12" name="Slide Number Placeholder 5">
            <a:extLst>
              <a:ext uri="{FF2B5EF4-FFF2-40B4-BE49-F238E27FC236}">
                <a16:creationId xmlns:a16="http://schemas.microsoft.com/office/drawing/2014/main" id="{C7932E9A-B509-9649-A2F7-0453B6F982BA}"/>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050" smtClean="0">
                <a:solidFill>
                  <a:schemeClr val="bg1"/>
                </a:solidFill>
              </a:rPr>
              <a:pPr rtl="0">
                <a:defRPr/>
              </a:pPr>
              <a:t>37</a:t>
            </a:fld>
            <a:endParaRPr lang="en-US" altLang="en-US" sz="1050" dirty="0">
              <a:solidFill>
                <a:schemeClr val="bg1"/>
              </a:solidFill>
            </a:endParaRPr>
          </a:p>
        </p:txBody>
      </p:sp>
      <p:sp>
        <p:nvSpPr>
          <p:cNvPr id="24" name="Title 53">
            <a:extLst>
              <a:ext uri="{FF2B5EF4-FFF2-40B4-BE49-F238E27FC236}">
                <a16:creationId xmlns:a16="http://schemas.microsoft.com/office/drawing/2014/main" id="{6EF7AD02-6F0C-864C-9E5E-B97995D5E231}"/>
              </a:ext>
            </a:extLst>
          </p:cNvPr>
          <p:cNvSpPr txBox="1">
            <a:spLocks/>
          </p:cNvSpPr>
          <p:nvPr/>
        </p:nvSpPr>
        <p:spPr>
          <a:xfrm>
            <a:off x="3651269" y="6315445"/>
            <a:ext cx="4913773"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pPr rtl="0"/>
            <a:r>
              <a:rPr lang="fr" dirty="0"/>
              <a:t>MANUEL – PAGE </a:t>
            </a:r>
            <a:r>
              <a:rPr lang="fr" b="1" dirty="0"/>
              <a:t>57</a:t>
            </a:r>
          </a:p>
        </p:txBody>
      </p:sp>
      <p:pic>
        <p:nvPicPr>
          <p:cNvPr id="11" name="Picture 8">
            <a:extLst>
              <a:ext uri="{FF2B5EF4-FFF2-40B4-BE49-F238E27FC236}">
                <a16:creationId xmlns:a16="http://schemas.microsoft.com/office/drawing/2014/main" id="{BC95B0E4-FD65-D746-912B-1B6FE7E0F6C7}"/>
              </a:ext>
            </a:extLst>
          </p:cNvPr>
          <p:cNvPicPr>
            <a:picLocks noChangeAspect="1"/>
          </p:cNvPicPr>
          <p:nvPr/>
        </p:nvPicPr>
        <p:blipFill rotWithShape="1">
          <a:blip r:embed="rId3"/>
          <a:srcRect l="20653" r="43197" b="39823"/>
          <a:stretch/>
        </p:blipFill>
        <p:spPr>
          <a:xfrm>
            <a:off x="9259278" y="6501455"/>
            <a:ext cx="1993264" cy="3318171"/>
          </a:xfrm>
          <a:prstGeom prst="rect">
            <a:avLst/>
          </a:prstGeom>
        </p:spPr>
      </p:pic>
      <p:pic>
        <p:nvPicPr>
          <p:cNvPr id="14" name="Picture 13">
            <a:extLst>
              <a:ext uri="{FF2B5EF4-FFF2-40B4-BE49-F238E27FC236}">
                <a16:creationId xmlns:a16="http://schemas.microsoft.com/office/drawing/2014/main" id="{04641DBE-0756-9844-B95E-E00E0831D54D}"/>
              </a:ext>
            </a:extLst>
          </p:cNvPr>
          <p:cNvPicPr>
            <a:picLocks noChangeAspect="1"/>
          </p:cNvPicPr>
          <p:nvPr/>
        </p:nvPicPr>
        <p:blipFill rotWithShape="1">
          <a:blip r:embed="rId4"/>
          <a:srcRect l="11926" t="9816" r="56636" b="48055"/>
          <a:stretch/>
        </p:blipFill>
        <p:spPr>
          <a:xfrm>
            <a:off x="1312054" y="6781898"/>
            <a:ext cx="2219999" cy="2974878"/>
          </a:xfrm>
          <a:prstGeom prst="rect">
            <a:avLst/>
          </a:prstGeom>
        </p:spPr>
      </p:pic>
      <p:pic>
        <p:nvPicPr>
          <p:cNvPr id="13" name="Picture 8">
            <a:extLst>
              <a:ext uri="{FF2B5EF4-FFF2-40B4-BE49-F238E27FC236}">
                <a16:creationId xmlns:a16="http://schemas.microsoft.com/office/drawing/2014/main" id="{168D0965-E2C1-9A43-89B3-F77144B8AF2B}"/>
              </a:ext>
            </a:extLst>
          </p:cNvPr>
          <p:cNvPicPr>
            <a:picLocks noChangeAspect="1"/>
          </p:cNvPicPr>
          <p:nvPr/>
        </p:nvPicPr>
        <p:blipFill>
          <a:blip r:embed="rId5"/>
          <a:stretch>
            <a:fillRect/>
          </a:stretch>
        </p:blipFill>
        <p:spPr>
          <a:xfrm>
            <a:off x="2588067" y="6613127"/>
            <a:ext cx="7064017" cy="3532009"/>
          </a:xfrm>
          <a:prstGeom prst="rect">
            <a:avLst/>
          </a:prstGeom>
        </p:spPr>
      </p:pic>
    </p:spTree>
    <p:extLst>
      <p:ext uri="{BB962C8B-B14F-4D97-AF65-F5344CB8AC3E}">
        <p14:creationId xmlns:p14="http://schemas.microsoft.com/office/powerpoint/2010/main" val="350364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fade">
                                      <p:cBhvr>
                                        <p:cTn id="11" dur="500"/>
                                        <p:tgtEl>
                                          <p:spTgt spid="8">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pSp>
        <p:nvGrpSpPr>
          <p:cNvPr id="74" name="Group 73">
            <a:extLst>
              <a:ext uri="{FF2B5EF4-FFF2-40B4-BE49-F238E27FC236}">
                <a16:creationId xmlns:a16="http://schemas.microsoft.com/office/drawing/2014/main" id="{8112B13B-C959-F34C-84DE-ABA29133DA45}"/>
              </a:ext>
            </a:extLst>
          </p:cNvPr>
          <p:cNvGrpSpPr/>
          <p:nvPr/>
        </p:nvGrpSpPr>
        <p:grpSpPr>
          <a:xfrm>
            <a:off x="5930256" y="6527474"/>
            <a:ext cx="6978920" cy="1974837"/>
            <a:chOff x="6661445" y="2431709"/>
            <a:chExt cx="6978920" cy="1974837"/>
          </a:xfrm>
        </p:grpSpPr>
        <p:grpSp>
          <p:nvGrpSpPr>
            <p:cNvPr id="75" name="Group 1149">
              <a:extLst>
                <a:ext uri="{FF2B5EF4-FFF2-40B4-BE49-F238E27FC236}">
                  <a16:creationId xmlns:a16="http://schemas.microsoft.com/office/drawing/2014/main" id="{844E50D1-C1F5-084C-8FD9-35ED0855408A}"/>
                </a:ext>
              </a:extLst>
            </p:cNvPr>
            <p:cNvGrpSpPr/>
            <p:nvPr/>
          </p:nvGrpSpPr>
          <p:grpSpPr>
            <a:xfrm>
              <a:off x="6661445" y="2431709"/>
              <a:ext cx="6978920" cy="1974837"/>
              <a:chOff x="-617329" y="-746761"/>
              <a:chExt cx="21807842" cy="2777446"/>
            </a:xfrm>
          </p:grpSpPr>
          <p:sp>
            <p:nvSpPr>
              <p:cNvPr id="77" name="Shape 1147">
                <a:extLst>
                  <a:ext uri="{FF2B5EF4-FFF2-40B4-BE49-F238E27FC236}">
                    <a16:creationId xmlns:a16="http://schemas.microsoft.com/office/drawing/2014/main" id="{FFD488A9-A31B-5E49-BEA8-89B555F05D61}"/>
                  </a:ext>
                </a:extLst>
              </p:cNvPr>
              <p:cNvSpPr/>
              <p:nvPr/>
            </p:nvSpPr>
            <p:spPr>
              <a:xfrm>
                <a:off x="-617329" y="-746761"/>
                <a:ext cx="21807842" cy="2777446"/>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dirty="0"/>
              </a:p>
            </p:txBody>
          </p:sp>
          <p:sp>
            <p:nvSpPr>
              <p:cNvPr id="78" name="Shape 1148">
                <a:extLst>
                  <a:ext uri="{FF2B5EF4-FFF2-40B4-BE49-F238E27FC236}">
                    <a16:creationId xmlns:a16="http://schemas.microsoft.com/office/drawing/2014/main" id="{1B6A5C92-729B-FE4A-AB0B-DA136C510DCB}"/>
                  </a:ext>
                </a:extLst>
              </p:cNvPr>
              <p:cNvSpPr/>
              <p:nvPr/>
            </p:nvSpPr>
            <p:spPr>
              <a:xfrm>
                <a:off x="1058707" y="-598473"/>
                <a:ext cx="18967187" cy="242978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t">
                <a:spAutoFit/>
              </a:bodyPr>
              <a:lstStyle/>
              <a:p>
                <a:pPr rtl="0"/>
                <a:r>
                  <a:rPr lang="fr" sz="2400" b="1" dirty="0">
                    <a:solidFill>
                      <a:schemeClr val="accent2"/>
                    </a:solidFill>
                  </a:rPr>
                  <a:t>LA SITUATION DE CHAQUE PERSONNE LGBTQI+ EST UNIQUE</a:t>
                </a:r>
                <a:br>
                  <a:rPr lang="en-US" sz="2400" dirty="0">
                    <a:solidFill>
                      <a:schemeClr val="tx2"/>
                    </a:solidFill>
                  </a:rPr>
                </a:br>
                <a:r>
                  <a:rPr lang="fr" sz="2000" dirty="0">
                    <a:solidFill>
                      <a:schemeClr val="tx2"/>
                    </a:solidFill>
                  </a:rPr>
                  <a:t>Étudiez chaque demande au cas par cas. Les expériences des personnes LGBTQI+ varient considérablement d’une</a:t>
                </a:r>
                <a:r>
                  <a:rPr lang="fr" sz="2000" b="0" i="0" strike="noStrike" kern="1200" cap="none" spc="0" normalizeH="0" noProof="0" dirty="0">
                    <a:ln>
                      <a:noFill/>
                    </a:ln>
                    <a:effectLst/>
                    <a:uLnTx/>
                    <a:uFillTx/>
                    <a:latin typeface="+mn-lt"/>
                    <a:ea typeface="MS PGothic" charset="-128"/>
                  </a:rPr>
                  <a:t> personne</a:t>
                </a:r>
                <a:r>
                  <a:rPr lang="fr" sz="2000" dirty="0">
                    <a:solidFill>
                      <a:schemeClr val="tx2"/>
                    </a:solidFill>
                  </a:rPr>
                  <a:t> à l’autre.</a:t>
                </a:r>
                <a:endParaRPr lang="en-US" sz="2400" dirty="0">
                  <a:solidFill>
                    <a:schemeClr val="tx2"/>
                  </a:solidFill>
                </a:endParaRPr>
              </a:p>
            </p:txBody>
          </p:sp>
        </p:grpSp>
        <p:sp>
          <p:nvSpPr>
            <p:cNvPr id="76" name="Shape 1150">
              <a:extLst>
                <a:ext uri="{FF2B5EF4-FFF2-40B4-BE49-F238E27FC236}">
                  <a16:creationId xmlns:a16="http://schemas.microsoft.com/office/drawing/2014/main" id="{81DBBCBC-A55E-F040-B1A3-5B28F7BEF7EF}"/>
                </a:ext>
              </a:extLst>
            </p:cNvPr>
            <p:cNvSpPr/>
            <p:nvPr/>
          </p:nvSpPr>
          <p:spPr>
            <a:xfrm rot="5400000">
              <a:off x="6494391" y="2664923"/>
              <a:ext cx="730239"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dirty="0"/>
            </a:p>
          </p:txBody>
        </p:sp>
      </p:grpSp>
      <p:grpSp>
        <p:nvGrpSpPr>
          <p:cNvPr id="44" name="Group 43">
            <a:extLst>
              <a:ext uri="{FF2B5EF4-FFF2-40B4-BE49-F238E27FC236}">
                <a16:creationId xmlns:a16="http://schemas.microsoft.com/office/drawing/2014/main" id="{B12601C1-37B2-4342-A8D8-2389BD1A5A29}"/>
              </a:ext>
            </a:extLst>
          </p:cNvPr>
          <p:cNvGrpSpPr/>
          <p:nvPr/>
        </p:nvGrpSpPr>
        <p:grpSpPr>
          <a:xfrm>
            <a:off x="5930256" y="2210086"/>
            <a:ext cx="6978920" cy="1849941"/>
            <a:chOff x="6661445" y="2431709"/>
            <a:chExt cx="6978920" cy="1849941"/>
          </a:xfrm>
        </p:grpSpPr>
        <p:grpSp>
          <p:nvGrpSpPr>
            <p:cNvPr id="46" name="Group 1149">
              <a:extLst>
                <a:ext uri="{FF2B5EF4-FFF2-40B4-BE49-F238E27FC236}">
                  <a16:creationId xmlns:a16="http://schemas.microsoft.com/office/drawing/2014/main" id="{626C0802-DB75-AE4B-B44B-03DD76A0B142}"/>
                </a:ext>
              </a:extLst>
            </p:cNvPr>
            <p:cNvGrpSpPr/>
            <p:nvPr/>
          </p:nvGrpSpPr>
          <p:grpSpPr>
            <a:xfrm>
              <a:off x="6661445" y="2431709"/>
              <a:ext cx="6978920" cy="1849941"/>
              <a:chOff x="-617329" y="-746761"/>
              <a:chExt cx="21807842" cy="2601791"/>
            </a:xfrm>
          </p:grpSpPr>
          <p:sp>
            <p:nvSpPr>
              <p:cNvPr id="51" name="Shape 1147">
                <a:extLst>
                  <a:ext uri="{FF2B5EF4-FFF2-40B4-BE49-F238E27FC236}">
                    <a16:creationId xmlns:a16="http://schemas.microsoft.com/office/drawing/2014/main" id="{A96F070A-E0C1-AB48-B389-0C4AF81E85DF}"/>
                  </a:ext>
                </a:extLst>
              </p:cNvPr>
              <p:cNvSpPr/>
              <p:nvPr/>
            </p:nvSpPr>
            <p:spPr>
              <a:xfrm>
                <a:off x="-617329" y="-746761"/>
                <a:ext cx="21807842" cy="2601791"/>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dirty="0"/>
              </a:p>
            </p:txBody>
          </p:sp>
          <p:sp>
            <p:nvSpPr>
              <p:cNvPr id="52" name="Shape 1148">
                <a:extLst>
                  <a:ext uri="{FF2B5EF4-FFF2-40B4-BE49-F238E27FC236}">
                    <a16:creationId xmlns:a16="http://schemas.microsoft.com/office/drawing/2014/main" id="{E33F89C6-2B8C-9443-BEC2-748E315EF48C}"/>
                  </a:ext>
                </a:extLst>
              </p:cNvPr>
              <p:cNvSpPr/>
              <p:nvPr/>
            </p:nvSpPr>
            <p:spPr>
              <a:xfrm>
                <a:off x="1058707" y="-394936"/>
                <a:ext cx="18745163" cy="19103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t">
                <a:spAutoFit/>
              </a:bodyPr>
              <a:lstStyle/>
              <a:p>
                <a:pPr rtl="0"/>
                <a:r>
                  <a:rPr lang="fr" sz="2400" b="1" dirty="0">
                    <a:solidFill>
                      <a:schemeClr val="accent2"/>
                    </a:solidFill>
                  </a:rPr>
                  <a:t>PLUS DE TEMPS ET D’ATTENTION</a:t>
                </a:r>
                <a:br>
                  <a:rPr lang="en-US" sz="2400" dirty="0">
                    <a:solidFill>
                      <a:schemeClr val="tx2"/>
                    </a:solidFill>
                  </a:rPr>
                </a:br>
                <a:r>
                  <a:rPr lang="fr" sz="2000" dirty="0">
                    <a:solidFill>
                      <a:schemeClr val="tx2"/>
                    </a:solidFill>
                  </a:rPr>
                  <a:t>Gardez à l’esprit que les demandes des personnes LGBTQI+ peuvent être plus longues et délicates à traiter, car elles nécessitent plus de tact.</a:t>
                </a:r>
                <a:endParaRPr lang="en-US" sz="2400" dirty="0">
                  <a:solidFill>
                    <a:schemeClr val="tx2"/>
                  </a:solidFill>
                </a:endParaRPr>
              </a:p>
            </p:txBody>
          </p:sp>
        </p:grpSp>
        <p:sp>
          <p:nvSpPr>
            <p:cNvPr id="48" name="Shape 1150">
              <a:extLst>
                <a:ext uri="{FF2B5EF4-FFF2-40B4-BE49-F238E27FC236}">
                  <a16:creationId xmlns:a16="http://schemas.microsoft.com/office/drawing/2014/main" id="{D840889B-4337-1F41-BE36-C17DE2E2AB42}"/>
                </a:ext>
              </a:extLst>
            </p:cNvPr>
            <p:cNvSpPr/>
            <p:nvPr/>
          </p:nvSpPr>
          <p:spPr>
            <a:xfrm rot="5400000">
              <a:off x="6494391" y="2664923"/>
              <a:ext cx="730239"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dirty="0"/>
            </a:p>
          </p:txBody>
        </p:sp>
      </p:grpSp>
      <p:grpSp>
        <p:nvGrpSpPr>
          <p:cNvPr id="53" name="Group 52">
            <a:extLst>
              <a:ext uri="{FF2B5EF4-FFF2-40B4-BE49-F238E27FC236}">
                <a16:creationId xmlns:a16="http://schemas.microsoft.com/office/drawing/2014/main" id="{390DE5AD-A901-C543-A9C6-188690749545}"/>
              </a:ext>
            </a:extLst>
          </p:cNvPr>
          <p:cNvGrpSpPr/>
          <p:nvPr/>
        </p:nvGrpSpPr>
        <p:grpSpPr>
          <a:xfrm>
            <a:off x="5930256" y="4463320"/>
            <a:ext cx="6978920" cy="1659521"/>
            <a:chOff x="6661445" y="2431710"/>
            <a:chExt cx="6978920" cy="1659521"/>
          </a:xfrm>
        </p:grpSpPr>
        <p:grpSp>
          <p:nvGrpSpPr>
            <p:cNvPr id="54" name="Group 1149">
              <a:extLst>
                <a:ext uri="{FF2B5EF4-FFF2-40B4-BE49-F238E27FC236}">
                  <a16:creationId xmlns:a16="http://schemas.microsoft.com/office/drawing/2014/main" id="{D47E9D25-8240-5249-AFB9-6A75064A1087}"/>
                </a:ext>
              </a:extLst>
            </p:cNvPr>
            <p:cNvGrpSpPr/>
            <p:nvPr/>
          </p:nvGrpSpPr>
          <p:grpSpPr>
            <a:xfrm>
              <a:off x="6661445" y="2431710"/>
              <a:ext cx="6978920" cy="1659521"/>
              <a:chOff x="-617329" y="-746760"/>
              <a:chExt cx="21807842" cy="2333980"/>
            </a:xfrm>
          </p:grpSpPr>
          <p:sp>
            <p:nvSpPr>
              <p:cNvPr id="70" name="Shape 1147">
                <a:extLst>
                  <a:ext uri="{FF2B5EF4-FFF2-40B4-BE49-F238E27FC236}">
                    <a16:creationId xmlns:a16="http://schemas.microsoft.com/office/drawing/2014/main" id="{8BC745F6-4CA6-2D49-B947-E82F748E2B64}"/>
                  </a:ext>
                </a:extLst>
              </p:cNvPr>
              <p:cNvSpPr/>
              <p:nvPr/>
            </p:nvSpPr>
            <p:spPr>
              <a:xfrm>
                <a:off x="-617329" y="-746760"/>
                <a:ext cx="21807842" cy="2333980"/>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dirty="0"/>
              </a:p>
            </p:txBody>
          </p:sp>
          <p:sp>
            <p:nvSpPr>
              <p:cNvPr id="73" name="Shape 1148">
                <a:extLst>
                  <a:ext uri="{FF2B5EF4-FFF2-40B4-BE49-F238E27FC236}">
                    <a16:creationId xmlns:a16="http://schemas.microsoft.com/office/drawing/2014/main" id="{71F39689-7BC8-A74E-ADC8-AA160AFEFABA}"/>
                  </a:ext>
                </a:extLst>
              </p:cNvPr>
              <p:cNvSpPr/>
              <p:nvPr/>
            </p:nvSpPr>
            <p:spPr>
              <a:xfrm>
                <a:off x="1058707" y="-448936"/>
                <a:ext cx="18967187" cy="147749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t">
                <a:spAutoFit/>
              </a:bodyPr>
              <a:lstStyle/>
              <a:p>
                <a:pPr rtl="0"/>
                <a:r>
                  <a:rPr lang="fr" sz="2400" b="1" dirty="0">
                    <a:solidFill>
                      <a:schemeClr val="accent2"/>
                    </a:solidFill>
                  </a:rPr>
                  <a:t>CONCEPTS ET EXPÉRIENCES </a:t>
                </a:r>
                <a:br>
                  <a:rPr lang="en-US" sz="2400" dirty="0">
                    <a:solidFill>
                      <a:schemeClr val="tx2"/>
                    </a:solidFill>
                  </a:rPr>
                </a:br>
                <a:r>
                  <a:rPr lang="fr" sz="2000" dirty="0">
                    <a:solidFill>
                      <a:schemeClr val="tx2"/>
                    </a:solidFill>
                  </a:rPr>
                  <a:t>Intéressez-vous à ce que signifient pour la personne les concepts et les expériences qu’elle a partagé avec vous.</a:t>
                </a:r>
                <a:endParaRPr lang="en-US" sz="2400" dirty="0">
                  <a:solidFill>
                    <a:schemeClr val="tx2"/>
                  </a:solidFill>
                </a:endParaRPr>
              </a:p>
            </p:txBody>
          </p:sp>
        </p:grpSp>
        <p:sp>
          <p:nvSpPr>
            <p:cNvPr id="63" name="Shape 1150">
              <a:extLst>
                <a:ext uri="{FF2B5EF4-FFF2-40B4-BE49-F238E27FC236}">
                  <a16:creationId xmlns:a16="http://schemas.microsoft.com/office/drawing/2014/main" id="{E632B8D0-47F5-964E-96B2-A77E17A4B156}"/>
                </a:ext>
              </a:extLst>
            </p:cNvPr>
            <p:cNvSpPr/>
            <p:nvPr/>
          </p:nvSpPr>
          <p:spPr>
            <a:xfrm rot="5400000">
              <a:off x="6494391" y="2664923"/>
              <a:ext cx="730239"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dirty="0"/>
            </a:p>
          </p:txBody>
        </p:sp>
      </p:grpSp>
      <p:grpSp>
        <p:nvGrpSpPr>
          <p:cNvPr id="2" name="Group 1">
            <a:extLst>
              <a:ext uri="{FF2B5EF4-FFF2-40B4-BE49-F238E27FC236}">
                <a16:creationId xmlns:a16="http://schemas.microsoft.com/office/drawing/2014/main" id="{0F73F7F1-5AA5-0145-9D39-C77EB049EA31}"/>
              </a:ext>
            </a:extLst>
          </p:cNvPr>
          <p:cNvGrpSpPr/>
          <p:nvPr/>
        </p:nvGrpSpPr>
        <p:grpSpPr>
          <a:xfrm>
            <a:off x="5930256" y="588799"/>
            <a:ext cx="6978920" cy="1217993"/>
            <a:chOff x="6661445" y="2431710"/>
            <a:chExt cx="6978920" cy="1217993"/>
          </a:xfrm>
        </p:grpSpPr>
        <p:grpSp>
          <p:nvGrpSpPr>
            <p:cNvPr id="33" name="Group 1149">
              <a:extLst>
                <a:ext uri="{FF2B5EF4-FFF2-40B4-BE49-F238E27FC236}">
                  <a16:creationId xmlns:a16="http://schemas.microsoft.com/office/drawing/2014/main" id="{E8CDB7B2-CA59-8649-BF31-49D3C3C1904E}"/>
                </a:ext>
              </a:extLst>
            </p:cNvPr>
            <p:cNvGrpSpPr/>
            <p:nvPr/>
          </p:nvGrpSpPr>
          <p:grpSpPr>
            <a:xfrm>
              <a:off x="6661445" y="2431710"/>
              <a:ext cx="6978920" cy="1217993"/>
              <a:chOff x="-617329" y="-746760"/>
              <a:chExt cx="21807842" cy="1713009"/>
            </a:xfrm>
          </p:grpSpPr>
          <p:sp>
            <p:nvSpPr>
              <p:cNvPr id="38" name="Shape 1147">
                <a:extLst>
                  <a:ext uri="{FF2B5EF4-FFF2-40B4-BE49-F238E27FC236}">
                    <a16:creationId xmlns:a16="http://schemas.microsoft.com/office/drawing/2014/main" id="{1D205232-5FB9-CC46-980A-BEB773D2FB69}"/>
                  </a:ext>
                </a:extLst>
              </p:cNvPr>
              <p:cNvSpPr/>
              <p:nvPr/>
            </p:nvSpPr>
            <p:spPr>
              <a:xfrm>
                <a:off x="-617329" y="-746760"/>
                <a:ext cx="21807842" cy="1713009"/>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dirty="0"/>
              </a:p>
            </p:txBody>
          </p:sp>
          <p:sp>
            <p:nvSpPr>
              <p:cNvPr id="39" name="Shape 1148">
                <a:extLst>
                  <a:ext uri="{FF2B5EF4-FFF2-40B4-BE49-F238E27FC236}">
                    <a16:creationId xmlns:a16="http://schemas.microsoft.com/office/drawing/2014/main" id="{7A289CE1-3F92-A64C-8567-FCB462CC13D8}"/>
                  </a:ext>
                </a:extLst>
              </p:cNvPr>
              <p:cNvSpPr/>
              <p:nvPr/>
            </p:nvSpPr>
            <p:spPr>
              <a:xfrm>
                <a:off x="1058710" y="-538658"/>
                <a:ext cx="17965768" cy="14774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t">
                <a:spAutoFit/>
              </a:bodyPr>
              <a:lstStyle/>
              <a:p>
                <a:pPr rtl="0"/>
                <a:r>
                  <a:rPr lang="fr" sz="2400" b="1" dirty="0">
                    <a:solidFill>
                      <a:schemeClr val="accent2"/>
                    </a:solidFill>
                  </a:rPr>
                  <a:t>NIVEAU DE DÉTAIL SUFFISANT</a:t>
                </a:r>
                <a:br>
                  <a:rPr lang="en-US" sz="2400" dirty="0">
                    <a:solidFill>
                      <a:schemeClr val="tx2"/>
                    </a:solidFill>
                  </a:rPr>
                </a:br>
                <a:r>
                  <a:rPr lang="fr" sz="2000" dirty="0">
                    <a:solidFill>
                      <a:schemeClr val="tx2"/>
                    </a:solidFill>
                  </a:rPr>
                  <a:t>Obtenir suffisamment de détails pour résoudre les incohérences.</a:t>
                </a:r>
                <a:endParaRPr lang="en-US" sz="2400" dirty="0">
                  <a:solidFill>
                    <a:schemeClr val="tx2"/>
                  </a:solidFill>
                </a:endParaRPr>
              </a:p>
            </p:txBody>
          </p:sp>
        </p:grpSp>
        <p:sp>
          <p:nvSpPr>
            <p:cNvPr id="69" name="Shape 1150">
              <a:extLst>
                <a:ext uri="{FF2B5EF4-FFF2-40B4-BE49-F238E27FC236}">
                  <a16:creationId xmlns:a16="http://schemas.microsoft.com/office/drawing/2014/main" id="{4D8FE521-0D43-EC44-85D6-61F51BE7004E}"/>
                </a:ext>
              </a:extLst>
            </p:cNvPr>
            <p:cNvSpPr/>
            <p:nvPr/>
          </p:nvSpPr>
          <p:spPr>
            <a:xfrm rot="5400000">
              <a:off x="6494391" y="2664923"/>
              <a:ext cx="730239"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dirty="0"/>
            </a:p>
          </p:txBody>
        </p:sp>
      </p:grpSp>
      <p:grpSp>
        <p:nvGrpSpPr>
          <p:cNvPr id="55" name="Group 54">
            <a:extLst>
              <a:ext uri="{FF2B5EF4-FFF2-40B4-BE49-F238E27FC236}">
                <a16:creationId xmlns:a16="http://schemas.microsoft.com/office/drawing/2014/main" id="{5724F507-690B-B246-8E83-E4FEDB90C681}"/>
              </a:ext>
            </a:extLst>
          </p:cNvPr>
          <p:cNvGrpSpPr/>
          <p:nvPr/>
        </p:nvGrpSpPr>
        <p:grpSpPr>
          <a:xfrm>
            <a:off x="0" y="9407592"/>
            <a:ext cx="13003213" cy="431871"/>
            <a:chOff x="1" y="9426435"/>
            <a:chExt cx="13004800" cy="472939"/>
          </a:xfrm>
        </p:grpSpPr>
        <p:sp>
          <p:nvSpPr>
            <p:cNvPr id="56" name="Shape 606">
              <a:extLst>
                <a:ext uri="{FF2B5EF4-FFF2-40B4-BE49-F238E27FC236}">
                  <a16:creationId xmlns:a16="http://schemas.microsoft.com/office/drawing/2014/main" id="{0C35FD04-D83E-9F4D-86D9-BCE912F4ABF0}"/>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rtlCol="0" anchor="ctr"/>
            <a:lstStyle/>
            <a:p>
              <a:pPr rtl="0">
                <a:defRPr sz="3200">
                  <a:solidFill>
                    <a:srgbClr val="FFFFFF"/>
                  </a:solidFill>
                </a:defRPr>
              </a:pPr>
              <a:endParaRPr sz="1100" dirty="0">
                <a:latin typeface="Calibri Regular"/>
              </a:endParaRPr>
            </a:p>
          </p:txBody>
        </p:sp>
        <p:sp>
          <p:nvSpPr>
            <p:cNvPr id="57" name="Shape 607">
              <a:extLst>
                <a:ext uri="{FF2B5EF4-FFF2-40B4-BE49-F238E27FC236}">
                  <a16:creationId xmlns:a16="http://schemas.microsoft.com/office/drawing/2014/main" id="{EC6C07CB-AFB0-5341-B1F0-053FA7194C1D}"/>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rtlCol="0" anchor="ctr"/>
            <a:lstStyle/>
            <a:p>
              <a:pPr rtl="0">
                <a:defRPr sz="3200">
                  <a:solidFill>
                    <a:srgbClr val="FFFFFF"/>
                  </a:solidFill>
                </a:defRPr>
              </a:pPr>
              <a:endParaRPr sz="1100" dirty="0">
                <a:latin typeface="Calibri Regular"/>
              </a:endParaRPr>
            </a:p>
          </p:txBody>
        </p:sp>
        <p:sp>
          <p:nvSpPr>
            <p:cNvPr id="58" name="Shape 608">
              <a:extLst>
                <a:ext uri="{FF2B5EF4-FFF2-40B4-BE49-F238E27FC236}">
                  <a16:creationId xmlns:a16="http://schemas.microsoft.com/office/drawing/2014/main" id="{962A9B70-8D41-8E41-B651-47EFB8519D8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rtlCol="0" anchor="ctr"/>
            <a:lstStyle/>
            <a:p>
              <a:pPr rtl="0">
                <a:defRPr sz="3200">
                  <a:solidFill>
                    <a:srgbClr val="FFFFFF"/>
                  </a:solidFill>
                </a:defRPr>
              </a:pPr>
              <a:endParaRPr sz="1100" dirty="0">
                <a:latin typeface="Calibri Regular"/>
              </a:endParaRPr>
            </a:p>
          </p:txBody>
        </p:sp>
        <p:sp>
          <p:nvSpPr>
            <p:cNvPr id="59" name="Shape 609">
              <a:extLst>
                <a:ext uri="{FF2B5EF4-FFF2-40B4-BE49-F238E27FC236}">
                  <a16:creationId xmlns:a16="http://schemas.microsoft.com/office/drawing/2014/main" id="{89DD64F1-EAE3-694D-B761-E3884C052DD3}"/>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rtlCol="0" anchor="ctr"/>
            <a:lstStyle/>
            <a:p>
              <a:pPr rtl="0">
                <a:defRPr sz="3200">
                  <a:solidFill>
                    <a:srgbClr val="FFFFFF"/>
                  </a:solidFill>
                </a:defRPr>
              </a:pPr>
              <a:endParaRPr sz="1100" dirty="0">
                <a:latin typeface="Calibri Regular"/>
              </a:endParaRPr>
            </a:p>
          </p:txBody>
        </p:sp>
        <p:sp>
          <p:nvSpPr>
            <p:cNvPr id="60" name="Shape 610">
              <a:extLst>
                <a:ext uri="{FF2B5EF4-FFF2-40B4-BE49-F238E27FC236}">
                  <a16:creationId xmlns:a16="http://schemas.microsoft.com/office/drawing/2014/main" id="{A13B1DF1-FB04-2B47-97DD-0DAE1AEBBEC9}"/>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rtlCol="0" anchor="ctr"/>
            <a:lstStyle/>
            <a:p>
              <a:pPr rtl="0">
                <a:defRPr sz="3200">
                  <a:solidFill>
                    <a:srgbClr val="FFFFFF"/>
                  </a:solidFill>
                </a:defRPr>
              </a:pPr>
              <a:endParaRPr sz="1100" dirty="0">
                <a:latin typeface="Calibri Regular"/>
              </a:endParaRPr>
            </a:p>
          </p:txBody>
        </p:sp>
        <p:sp>
          <p:nvSpPr>
            <p:cNvPr id="61" name="Shape 610">
              <a:extLst>
                <a:ext uri="{FF2B5EF4-FFF2-40B4-BE49-F238E27FC236}">
                  <a16:creationId xmlns:a16="http://schemas.microsoft.com/office/drawing/2014/main" id="{371CB640-C0CE-5C43-81E7-2CF160107754}"/>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rtlCol="0" anchor="ctr"/>
            <a:lstStyle/>
            <a:p>
              <a:pPr rtl="0">
                <a:defRPr sz="3200">
                  <a:solidFill>
                    <a:srgbClr val="FFFFFF"/>
                  </a:solidFill>
                </a:defRPr>
              </a:pPr>
              <a:endParaRPr sz="1100" dirty="0">
                <a:latin typeface="Calibri Regular"/>
              </a:endParaRPr>
            </a:p>
          </p:txBody>
        </p:sp>
        <p:sp>
          <p:nvSpPr>
            <p:cNvPr id="62" name="Shape 610">
              <a:extLst>
                <a:ext uri="{FF2B5EF4-FFF2-40B4-BE49-F238E27FC236}">
                  <a16:creationId xmlns:a16="http://schemas.microsoft.com/office/drawing/2014/main" id="{87E391F2-5F58-E64D-8A00-B7DC821E0911}"/>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rtlCol="0" anchor="ctr"/>
            <a:lstStyle/>
            <a:p>
              <a:pPr rtl="0">
                <a:defRPr sz="3200">
                  <a:solidFill>
                    <a:srgbClr val="FFFFFF"/>
                  </a:solidFill>
                </a:defRPr>
              </a:pPr>
              <a:endParaRPr sz="1100" dirty="0">
                <a:latin typeface="Calibri Regular"/>
              </a:endParaRPr>
            </a:p>
          </p:txBody>
        </p:sp>
      </p:grpSp>
      <p:sp>
        <p:nvSpPr>
          <p:cNvPr id="36" name="Slide Number Placeholder 5">
            <a:extLst>
              <a:ext uri="{FF2B5EF4-FFF2-40B4-BE49-F238E27FC236}">
                <a16:creationId xmlns:a16="http://schemas.microsoft.com/office/drawing/2014/main" id="{7EE8E6C1-4BA3-434F-BBDC-9943639F85F9}"/>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100" smtClean="0">
                <a:solidFill>
                  <a:schemeClr val="bg1"/>
                </a:solidFill>
              </a:rPr>
              <a:pPr rtl="0">
                <a:defRPr/>
              </a:pPr>
              <a:t>38</a:t>
            </a:fld>
            <a:endParaRPr lang="en-US" altLang="en-US" sz="1100" dirty="0">
              <a:solidFill>
                <a:schemeClr val="bg1"/>
              </a:solidFill>
            </a:endParaRPr>
          </a:p>
        </p:txBody>
      </p:sp>
      <p:pic>
        <p:nvPicPr>
          <p:cNvPr id="9" name="Picture Placeholder 8">
            <a:extLst>
              <a:ext uri="{FF2B5EF4-FFF2-40B4-BE49-F238E27FC236}">
                <a16:creationId xmlns:a16="http://schemas.microsoft.com/office/drawing/2014/main" id="{1B00EE0C-B0ED-5E43-9336-0B02274B29CB}"/>
              </a:ext>
            </a:extLst>
          </p:cNvPr>
          <p:cNvPicPr>
            <a:picLocks noGrp="1" noChangeAspect="1"/>
          </p:cNvPicPr>
          <p:nvPr>
            <p:ph type="pic" sz="quarter" idx="10"/>
          </p:nvPr>
        </p:nvPicPr>
        <p:blipFill rotWithShape="1">
          <a:blip r:embed="rId3"/>
          <a:srcRect l="24977" r="32810"/>
          <a:stretch/>
        </p:blipFill>
        <p:spPr>
          <a:xfrm>
            <a:off x="-14649" y="-25400"/>
            <a:ext cx="6074385" cy="9861526"/>
          </a:xfrm>
        </p:spPr>
      </p:pic>
      <p:sp>
        <p:nvSpPr>
          <p:cNvPr id="13" name="Rectangle 12">
            <a:extLst>
              <a:ext uri="{FF2B5EF4-FFF2-40B4-BE49-F238E27FC236}">
                <a16:creationId xmlns:a16="http://schemas.microsoft.com/office/drawing/2014/main" id="{96C9AD98-4853-3E4D-8AED-F078796DE831}"/>
              </a:ext>
            </a:extLst>
          </p:cNvPr>
          <p:cNvSpPr/>
          <p:nvPr/>
        </p:nvSpPr>
        <p:spPr bwMode="auto">
          <a:xfrm>
            <a:off x="-1517" y="-878626"/>
            <a:ext cx="6028814" cy="10714751"/>
          </a:xfrm>
          <a:prstGeom prst="rect">
            <a:avLst/>
          </a:prstGeom>
          <a:gradFill flip="none" rotWithShape="1">
            <a:gsLst>
              <a:gs pos="0">
                <a:schemeClr val="accent1">
                  <a:lumMod val="0"/>
                  <a:lumOff val="100000"/>
                  <a:alpha val="8000"/>
                </a:schemeClr>
              </a:gs>
              <a:gs pos="97000">
                <a:schemeClr val="accent2">
                  <a:lumMod val="50000"/>
                  <a:alpha val="41000"/>
                </a:schemeClr>
              </a:gs>
              <a:gs pos="62000">
                <a:schemeClr val="accent2">
                  <a:lumMod val="50000"/>
                  <a:alpha val="28000"/>
                </a:schemeClr>
              </a:gs>
            </a:gsLst>
            <a:lin ang="5400000" scaled="0"/>
            <a:tileRect/>
          </a:gradFill>
          <a:ln>
            <a:no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4000" dirty="0">
              <a:latin typeface="Lucida Grande" charset="0"/>
              <a:ea typeface="ヒラギノ角ゴ ProN W3" charset="0"/>
              <a:sym typeface="Lucida Grande" charset="0"/>
            </a:endParaRPr>
          </a:p>
        </p:txBody>
      </p:sp>
      <p:sp>
        <p:nvSpPr>
          <p:cNvPr id="27" name="Round Same Side Corner Rectangle 26">
            <a:extLst>
              <a:ext uri="{FF2B5EF4-FFF2-40B4-BE49-F238E27FC236}">
                <a16:creationId xmlns:a16="http://schemas.microsoft.com/office/drawing/2014/main" id="{19CC08A8-81D6-2E44-A626-87E4D33641E5}"/>
              </a:ext>
            </a:extLst>
          </p:cNvPr>
          <p:cNvSpPr/>
          <p:nvPr userDrawn="1"/>
        </p:nvSpPr>
        <p:spPr>
          <a:xfrm rot="10800000" flipV="1">
            <a:off x="5307974" y="8996338"/>
            <a:ext cx="3096946" cy="839787"/>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040" tIns="58520" rIns="117040" bIns="58520" rtlCol="0" anchor="ctr"/>
          <a:lstStyle/>
          <a:p>
            <a:pPr algn="ctr" rtl="0"/>
            <a:endParaRPr lang="bg-BG" sz="1800" dirty="0"/>
          </a:p>
        </p:txBody>
      </p:sp>
      <p:grpSp>
        <p:nvGrpSpPr>
          <p:cNvPr id="64" name="Group 63">
            <a:extLst>
              <a:ext uri="{FF2B5EF4-FFF2-40B4-BE49-F238E27FC236}">
                <a16:creationId xmlns:a16="http://schemas.microsoft.com/office/drawing/2014/main" id="{00952A3C-A1FE-0144-9798-B69EB50F05AA}"/>
              </a:ext>
            </a:extLst>
          </p:cNvPr>
          <p:cNvGrpSpPr/>
          <p:nvPr/>
        </p:nvGrpSpPr>
        <p:grpSpPr>
          <a:xfrm>
            <a:off x="5582382" y="9100185"/>
            <a:ext cx="2822537" cy="586219"/>
            <a:chOff x="5348628" y="8761935"/>
            <a:chExt cx="3426453" cy="711648"/>
          </a:xfrm>
        </p:grpSpPr>
        <p:cxnSp>
          <p:nvCxnSpPr>
            <p:cNvPr id="65" name="Straight Connector 64">
              <a:extLst>
                <a:ext uri="{FF2B5EF4-FFF2-40B4-BE49-F238E27FC236}">
                  <a16:creationId xmlns:a16="http://schemas.microsoft.com/office/drawing/2014/main" id="{A72D1B19-09AC-E14B-8802-7DAF0D98F73C}"/>
                </a:ext>
              </a:extLst>
            </p:cNvPr>
            <p:cNvCxnSpPr>
              <a:cxnSpLocks/>
            </p:cNvCxnSpPr>
            <p:nvPr userDrawn="1"/>
          </p:nvCxnSpPr>
          <p:spPr>
            <a:xfrm>
              <a:off x="6341182" y="8937657"/>
              <a:ext cx="0" cy="377072"/>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66" name="Picture 7" descr="coloffic">
              <a:extLst>
                <a:ext uri="{FF2B5EF4-FFF2-40B4-BE49-F238E27FC236}">
                  <a16:creationId xmlns:a16="http://schemas.microsoft.com/office/drawing/2014/main" id="{858862EA-01EE-D64B-8C93-AB870EDEEEB9}"/>
                </a:ext>
              </a:extLst>
            </p:cNvPr>
            <p:cNvPicPr>
              <a:picLocks noChangeAspect="1" noChangeArrowheads="1"/>
            </p:cNvPicPr>
            <p:nvPr userDrawn="1"/>
          </p:nvPicPr>
          <p:blipFill>
            <a:blip r:embed="rId4" cstate="print">
              <a:clrChange>
                <a:clrFrom>
                  <a:srgbClr val="FFFFFF"/>
                </a:clrFrom>
                <a:clrTo>
                  <a:srgbClr val="FFFFFF">
                    <a:alpha val="0"/>
                  </a:srgbClr>
                </a:clrTo>
              </a:clrChange>
              <a:biLevel thresh="25000"/>
              <a:extLst>
                <a:ext uri="{28A0092B-C50C-407E-A947-70E740481C1C}">
                  <a14:useLocalDpi xmlns:a14="http://schemas.microsoft.com/office/drawing/2010/main"/>
                </a:ext>
              </a:extLst>
            </a:blip>
            <a:srcRect/>
            <a:stretch>
              <a:fillRect/>
            </a:stretch>
          </p:blipFill>
          <p:spPr bwMode="auto">
            <a:xfrm>
              <a:off x="6242036" y="8761935"/>
              <a:ext cx="2533045" cy="71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66">
              <a:extLst>
                <a:ext uri="{FF2B5EF4-FFF2-40B4-BE49-F238E27FC236}">
                  <a16:creationId xmlns:a16="http://schemas.microsoft.com/office/drawing/2014/main" id="{6A4FE26C-E5CC-A347-AA42-101EC4AD7E8A}"/>
                </a:ext>
              </a:extLst>
            </p:cNvPr>
            <p:cNvPicPr>
              <a:picLocks noChangeAspect="1"/>
            </p:cNvPicPr>
            <p:nvPr userDrawn="1"/>
          </p:nvPicPr>
          <p:blipFill rotWithShape="1">
            <a:blip r:embed="rId5" cstate="hqprint">
              <a:biLevel thresh="25000"/>
              <a:extLst>
                <a:ext uri="{28A0092B-C50C-407E-A947-70E740481C1C}">
                  <a14:useLocalDpi xmlns:a14="http://schemas.microsoft.com/office/drawing/2010/main"/>
                </a:ext>
              </a:extLst>
            </a:blip>
            <a:srcRect/>
            <a:stretch/>
          </p:blipFill>
          <p:spPr>
            <a:xfrm>
              <a:off x="5348628" y="8852336"/>
              <a:ext cx="992888" cy="574100"/>
            </a:xfrm>
            <a:prstGeom prst="rect">
              <a:avLst/>
            </a:prstGeom>
          </p:spPr>
        </p:pic>
      </p:grpSp>
      <p:sp>
        <p:nvSpPr>
          <p:cNvPr id="139" name="Shape 139"/>
          <p:cNvSpPr txBox="1">
            <a:spLocks noGrp="1"/>
          </p:cNvSpPr>
          <p:nvPr>
            <p:ph type="body" sz="quarter" idx="11"/>
          </p:nvPr>
        </p:nvSpPr>
        <p:spPr>
          <a:xfrm>
            <a:off x="-409424" y="6586594"/>
            <a:ext cx="6727750" cy="1219598"/>
          </a:xfrm>
        </p:spPr>
        <p:txBody>
          <a:bodyPr rtlCol="0"/>
          <a:lstStyle/>
          <a:p>
            <a:pPr defTabSz="914400" rtl="0"/>
            <a:r>
              <a:rPr lang="fr" sz="2800" dirty="0">
                <a:latin typeface="Calibri" charset="0"/>
                <a:ea typeface="MS PGothic" charset="-128"/>
                <a:cs typeface="Calibri" charset="0"/>
              </a:rPr>
              <a:t>RÉSOUDRE </a:t>
            </a:r>
            <a:br>
              <a:rPr lang="en-US" altLang="en-US" sz="2800" dirty="0">
                <a:latin typeface="Calibri" charset="0"/>
                <a:ea typeface="MS PGothic" charset="-128"/>
                <a:cs typeface="Calibri" charset="0"/>
              </a:rPr>
            </a:br>
            <a:r>
              <a:rPr lang="fr" sz="2800" dirty="0">
                <a:latin typeface="Calibri" charset="0"/>
                <a:ea typeface="MS PGothic" charset="-128"/>
                <a:cs typeface="Calibri" charset="0"/>
              </a:rPr>
              <a:t>LES </a:t>
            </a:r>
            <a:r>
              <a:rPr lang="fr" sz="2800" spc="300" dirty="0">
                <a:latin typeface="Calibri" pitchFamily="34" charset="0"/>
              </a:rPr>
              <a:t>PROBLÈMES</a:t>
            </a:r>
            <a:r>
              <a:rPr lang="fr" sz="2800" dirty="0">
                <a:latin typeface="Calibri" charset="0"/>
                <a:ea typeface="MS PGothic" charset="-128"/>
                <a:cs typeface="Calibri" charset="0"/>
              </a:rPr>
              <a:t> DE CRÉDIBILITÉ</a:t>
            </a:r>
          </a:p>
        </p:txBody>
      </p:sp>
      <p:sp>
        <p:nvSpPr>
          <p:cNvPr id="34" name="Rectangle 33"/>
          <p:cNvSpPr/>
          <p:nvPr/>
        </p:nvSpPr>
        <p:spPr bwMode="auto">
          <a:xfrm>
            <a:off x="170992" y="6527475"/>
            <a:ext cx="5620023" cy="1219051"/>
          </a:xfrm>
          <a:prstGeom prst="rect">
            <a:avLst/>
          </a:prstGeom>
          <a:noFill/>
          <a:ln w="76200">
            <a:solidFill>
              <a:schemeClr val="bg1"/>
            </a:solid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4000">
              <a:latin typeface="Lucida Grande" charset="0"/>
              <a:ea typeface="ヒラギノ角ゴ ProN W3" charset="0"/>
              <a:cs typeface="ヒラギノ角ゴ ProN W3" charset="0"/>
              <a:sym typeface="Lucida Grande" charset="0"/>
            </a:endParaRPr>
          </a:p>
        </p:txBody>
      </p:sp>
    </p:spTree>
    <p:extLst>
      <p:ext uri="{BB962C8B-B14F-4D97-AF65-F5344CB8AC3E}">
        <p14:creationId xmlns:p14="http://schemas.microsoft.com/office/powerpoint/2010/main" val="63855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pSp>
        <p:nvGrpSpPr>
          <p:cNvPr id="44" name="Group 43">
            <a:extLst>
              <a:ext uri="{FF2B5EF4-FFF2-40B4-BE49-F238E27FC236}">
                <a16:creationId xmlns:a16="http://schemas.microsoft.com/office/drawing/2014/main" id="{B12601C1-37B2-4342-A8D8-2389BD1A5A29}"/>
              </a:ext>
            </a:extLst>
          </p:cNvPr>
          <p:cNvGrpSpPr/>
          <p:nvPr/>
        </p:nvGrpSpPr>
        <p:grpSpPr>
          <a:xfrm>
            <a:off x="5930256" y="3135248"/>
            <a:ext cx="6978920" cy="3167077"/>
            <a:chOff x="6661445" y="2431709"/>
            <a:chExt cx="6978920" cy="3167077"/>
          </a:xfrm>
        </p:grpSpPr>
        <p:grpSp>
          <p:nvGrpSpPr>
            <p:cNvPr id="46" name="Group 1149">
              <a:extLst>
                <a:ext uri="{FF2B5EF4-FFF2-40B4-BE49-F238E27FC236}">
                  <a16:creationId xmlns:a16="http://schemas.microsoft.com/office/drawing/2014/main" id="{626C0802-DB75-AE4B-B44B-03DD76A0B142}"/>
                </a:ext>
              </a:extLst>
            </p:cNvPr>
            <p:cNvGrpSpPr/>
            <p:nvPr/>
          </p:nvGrpSpPr>
          <p:grpSpPr>
            <a:xfrm>
              <a:off x="6661445" y="2431709"/>
              <a:ext cx="6978920" cy="3167077"/>
              <a:chOff x="-617329" y="-746761"/>
              <a:chExt cx="21807842" cy="4454235"/>
            </a:xfrm>
          </p:grpSpPr>
          <p:sp>
            <p:nvSpPr>
              <p:cNvPr id="51" name="Shape 1147">
                <a:extLst>
                  <a:ext uri="{FF2B5EF4-FFF2-40B4-BE49-F238E27FC236}">
                    <a16:creationId xmlns:a16="http://schemas.microsoft.com/office/drawing/2014/main" id="{A96F070A-E0C1-AB48-B389-0C4AF81E85DF}"/>
                  </a:ext>
                </a:extLst>
              </p:cNvPr>
              <p:cNvSpPr/>
              <p:nvPr/>
            </p:nvSpPr>
            <p:spPr>
              <a:xfrm>
                <a:off x="-617329" y="-746761"/>
                <a:ext cx="21807842" cy="4454235"/>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dirty="0"/>
              </a:p>
            </p:txBody>
          </p:sp>
          <p:sp>
            <p:nvSpPr>
              <p:cNvPr id="52" name="Shape 1148">
                <a:extLst>
                  <a:ext uri="{FF2B5EF4-FFF2-40B4-BE49-F238E27FC236}">
                    <a16:creationId xmlns:a16="http://schemas.microsoft.com/office/drawing/2014/main" id="{E33F89C6-2B8C-9443-BEC2-748E315EF48C}"/>
                  </a:ext>
                </a:extLst>
              </p:cNvPr>
              <p:cNvSpPr/>
              <p:nvPr/>
            </p:nvSpPr>
            <p:spPr>
              <a:xfrm>
                <a:off x="1058707" y="-544473"/>
                <a:ext cx="18967187" cy="41612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t">
                <a:spAutoFit/>
              </a:bodyPr>
              <a:lstStyle/>
              <a:p>
                <a:pPr rtl="0"/>
                <a:r>
                  <a:rPr lang="fr" sz="2400" b="1" dirty="0">
                    <a:solidFill>
                      <a:schemeClr val="accent2"/>
                    </a:solidFill>
                  </a:rPr>
                  <a:t>DE NOMBREUX ENTRETIENS PEUVENT ÊTRE NÉCESSAIRES POUR ÉTABLIR LA CONFIANCE</a:t>
                </a:r>
                <a:br>
                  <a:rPr lang="en-US" sz="2400" dirty="0">
                    <a:solidFill>
                      <a:schemeClr val="tx2"/>
                    </a:solidFill>
                  </a:rPr>
                </a:br>
                <a:r>
                  <a:rPr lang="fr" sz="2000" dirty="0">
                    <a:solidFill>
                      <a:schemeClr val="tx2"/>
                    </a:solidFill>
                  </a:rPr>
                  <a:t>Avec certaines personnes, il sera nécessaire d’organiser de nombreux entretiens pour établir la confiance et aborder le motif de la fuite. Les stratégies d’adaptation et de « dissimulation » comprennent notamment l’isolement, l’adoption d’une gestuelle « masculine » ou « féminine », ou encore le fait de vivre dans le secret, ce qui peut contribuer à réduire l’estime de soi.</a:t>
                </a:r>
                <a:endParaRPr lang="en-US" sz="2400" dirty="0">
                  <a:solidFill>
                    <a:schemeClr val="tx2"/>
                  </a:solidFill>
                </a:endParaRPr>
              </a:p>
            </p:txBody>
          </p:sp>
        </p:grpSp>
        <p:sp>
          <p:nvSpPr>
            <p:cNvPr id="48" name="Shape 1150">
              <a:extLst>
                <a:ext uri="{FF2B5EF4-FFF2-40B4-BE49-F238E27FC236}">
                  <a16:creationId xmlns:a16="http://schemas.microsoft.com/office/drawing/2014/main" id="{D840889B-4337-1F41-BE36-C17DE2E2AB42}"/>
                </a:ext>
              </a:extLst>
            </p:cNvPr>
            <p:cNvSpPr/>
            <p:nvPr/>
          </p:nvSpPr>
          <p:spPr>
            <a:xfrm rot="5400000">
              <a:off x="6494391" y="2791923"/>
              <a:ext cx="730239"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dirty="0"/>
            </a:p>
          </p:txBody>
        </p:sp>
      </p:grpSp>
      <p:grpSp>
        <p:nvGrpSpPr>
          <p:cNvPr id="53" name="Group 52">
            <a:extLst>
              <a:ext uri="{FF2B5EF4-FFF2-40B4-BE49-F238E27FC236}">
                <a16:creationId xmlns:a16="http://schemas.microsoft.com/office/drawing/2014/main" id="{390DE5AD-A901-C543-A9C6-188690749545}"/>
              </a:ext>
            </a:extLst>
          </p:cNvPr>
          <p:cNvGrpSpPr/>
          <p:nvPr/>
        </p:nvGrpSpPr>
        <p:grpSpPr>
          <a:xfrm>
            <a:off x="5930256" y="6516775"/>
            <a:ext cx="6978920" cy="2003256"/>
            <a:chOff x="6661445" y="2540771"/>
            <a:chExt cx="6978920" cy="2003256"/>
          </a:xfrm>
        </p:grpSpPr>
        <p:grpSp>
          <p:nvGrpSpPr>
            <p:cNvPr id="54" name="Group 1149">
              <a:extLst>
                <a:ext uri="{FF2B5EF4-FFF2-40B4-BE49-F238E27FC236}">
                  <a16:creationId xmlns:a16="http://schemas.microsoft.com/office/drawing/2014/main" id="{D47E9D25-8240-5249-AFB9-6A75064A1087}"/>
                </a:ext>
              </a:extLst>
            </p:cNvPr>
            <p:cNvGrpSpPr/>
            <p:nvPr/>
          </p:nvGrpSpPr>
          <p:grpSpPr>
            <a:xfrm>
              <a:off x="6661445" y="2572736"/>
              <a:ext cx="6978920" cy="1971291"/>
              <a:chOff x="-617329" y="-548418"/>
              <a:chExt cx="21807842" cy="2772459"/>
            </a:xfrm>
          </p:grpSpPr>
          <p:sp>
            <p:nvSpPr>
              <p:cNvPr id="70" name="Shape 1147">
                <a:extLst>
                  <a:ext uri="{FF2B5EF4-FFF2-40B4-BE49-F238E27FC236}">
                    <a16:creationId xmlns:a16="http://schemas.microsoft.com/office/drawing/2014/main" id="{8BC745F6-4CA6-2D49-B947-E82F748E2B64}"/>
                  </a:ext>
                </a:extLst>
              </p:cNvPr>
              <p:cNvSpPr/>
              <p:nvPr/>
            </p:nvSpPr>
            <p:spPr>
              <a:xfrm>
                <a:off x="-617329" y="-548418"/>
                <a:ext cx="21807842" cy="2772459"/>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dirty="0"/>
              </a:p>
            </p:txBody>
          </p:sp>
          <p:sp>
            <p:nvSpPr>
              <p:cNvPr id="73" name="Shape 1148">
                <a:extLst>
                  <a:ext uri="{FF2B5EF4-FFF2-40B4-BE49-F238E27FC236}">
                    <a16:creationId xmlns:a16="http://schemas.microsoft.com/office/drawing/2014/main" id="{71F39689-7BC8-A74E-ADC8-AA160AFEFABA}"/>
                  </a:ext>
                </a:extLst>
              </p:cNvPr>
              <p:cNvSpPr/>
              <p:nvPr/>
            </p:nvSpPr>
            <p:spPr>
              <a:xfrm>
                <a:off x="1058707" y="-299399"/>
                <a:ext cx="18967187" cy="234321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t">
                <a:spAutoFit/>
              </a:bodyPr>
              <a:lstStyle/>
              <a:p>
                <a:pPr rtl="0"/>
                <a:r>
                  <a:rPr lang="fr" sz="2400" b="1" dirty="0">
                    <a:solidFill>
                      <a:schemeClr val="accent2"/>
                    </a:solidFill>
                  </a:rPr>
                  <a:t>QUESTIONS D’APPROFONDISSEMENT</a:t>
                </a:r>
                <a:br>
                  <a:rPr lang="en-US" sz="2400" dirty="0">
                    <a:solidFill>
                      <a:schemeClr val="tx2"/>
                    </a:solidFill>
                  </a:rPr>
                </a:br>
                <a:r>
                  <a:rPr lang="fr" sz="2000" dirty="0">
                    <a:solidFill>
                      <a:schemeClr val="tx2"/>
                    </a:solidFill>
                    <a:latin typeface="Calibri" charset="0"/>
                    <a:ea typeface="MS PGothic" charset="0"/>
                  </a:rPr>
                  <a:t>Il convient de poser des questions complémentaires au demandeur ou à la demandeuse afin d’éclairer les zones d’ombre, et les problèmes de crédibilité doivent lui être signalés afin de lui offrir la possibilité de s’expliquer.</a:t>
                </a:r>
                <a:endParaRPr lang="en-US" sz="2400" dirty="0">
                  <a:solidFill>
                    <a:schemeClr val="tx2"/>
                  </a:solidFill>
                </a:endParaRPr>
              </a:p>
            </p:txBody>
          </p:sp>
        </p:grpSp>
        <p:sp>
          <p:nvSpPr>
            <p:cNvPr id="63" name="Shape 1150">
              <a:extLst>
                <a:ext uri="{FF2B5EF4-FFF2-40B4-BE49-F238E27FC236}">
                  <a16:creationId xmlns:a16="http://schemas.microsoft.com/office/drawing/2014/main" id="{E632B8D0-47F5-964E-96B2-A77E17A4B156}"/>
                </a:ext>
              </a:extLst>
            </p:cNvPr>
            <p:cNvSpPr/>
            <p:nvPr/>
          </p:nvSpPr>
          <p:spPr>
            <a:xfrm rot="5400000">
              <a:off x="6494391" y="2749983"/>
              <a:ext cx="730239"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dirty="0"/>
            </a:p>
          </p:txBody>
        </p:sp>
      </p:grpSp>
      <p:grpSp>
        <p:nvGrpSpPr>
          <p:cNvPr id="2" name="Group 1">
            <a:extLst>
              <a:ext uri="{FF2B5EF4-FFF2-40B4-BE49-F238E27FC236}">
                <a16:creationId xmlns:a16="http://schemas.microsoft.com/office/drawing/2014/main" id="{0F73F7F1-5AA5-0145-9D39-C77EB049EA31}"/>
              </a:ext>
            </a:extLst>
          </p:cNvPr>
          <p:cNvGrpSpPr/>
          <p:nvPr/>
        </p:nvGrpSpPr>
        <p:grpSpPr>
          <a:xfrm>
            <a:off x="5930256" y="315849"/>
            <a:ext cx="6978920" cy="2512424"/>
            <a:chOff x="6661445" y="2431710"/>
            <a:chExt cx="6978920" cy="2512424"/>
          </a:xfrm>
        </p:grpSpPr>
        <p:grpSp>
          <p:nvGrpSpPr>
            <p:cNvPr id="33" name="Group 1149">
              <a:extLst>
                <a:ext uri="{FF2B5EF4-FFF2-40B4-BE49-F238E27FC236}">
                  <a16:creationId xmlns:a16="http://schemas.microsoft.com/office/drawing/2014/main" id="{E8CDB7B2-CA59-8649-BF31-49D3C3C1904E}"/>
                </a:ext>
              </a:extLst>
            </p:cNvPr>
            <p:cNvGrpSpPr/>
            <p:nvPr/>
          </p:nvGrpSpPr>
          <p:grpSpPr>
            <a:xfrm>
              <a:off x="6661445" y="2431710"/>
              <a:ext cx="6978920" cy="2512424"/>
              <a:chOff x="-617329" y="-746760"/>
              <a:chExt cx="21807842" cy="3533519"/>
            </a:xfrm>
          </p:grpSpPr>
          <p:sp>
            <p:nvSpPr>
              <p:cNvPr id="38" name="Shape 1147">
                <a:extLst>
                  <a:ext uri="{FF2B5EF4-FFF2-40B4-BE49-F238E27FC236}">
                    <a16:creationId xmlns:a16="http://schemas.microsoft.com/office/drawing/2014/main" id="{1D205232-5FB9-CC46-980A-BEB773D2FB69}"/>
                  </a:ext>
                </a:extLst>
              </p:cNvPr>
              <p:cNvSpPr/>
              <p:nvPr/>
            </p:nvSpPr>
            <p:spPr>
              <a:xfrm>
                <a:off x="-617329" y="-746760"/>
                <a:ext cx="21807842" cy="3533519"/>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dirty="0"/>
              </a:p>
            </p:txBody>
          </p:sp>
          <p:sp>
            <p:nvSpPr>
              <p:cNvPr id="39" name="Shape 1148">
                <a:extLst>
                  <a:ext uri="{FF2B5EF4-FFF2-40B4-BE49-F238E27FC236}">
                    <a16:creationId xmlns:a16="http://schemas.microsoft.com/office/drawing/2014/main" id="{7A289CE1-3F92-A64C-8567-FCB462CC13D8}"/>
                  </a:ext>
                </a:extLst>
              </p:cNvPr>
              <p:cNvSpPr/>
              <p:nvPr/>
            </p:nvSpPr>
            <p:spPr>
              <a:xfrm>
                <a:off x="1058707" y="-389120"/>
                <a:ext cx="18967187" cy="277607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t">
                <a:spAutoFit/>
              </a:bodyPr>
              <a:lstStyle/>
              <a:p>
                <a:pPr lvl="0" rtl="0"/>
                <a:r>
                  <a:rPr lang="fr" sz="2400" b="1" dirty="0">
                    <a:solidFill>
                      <a:schemeClr val="accent2"/>
                    </a:solidFill>
                  </a:rPr>
                  <a:t>RAISON VALABLE</a:t>
                </a:r>
                <a:br>
                  <a:rPr lang="en-US" sz="2400" dirty="0">
                    <a:solidFill>
                      <a:schemeClr val="tx2"/>
                    </a:solidFill>
                  </a:rPr>
                </a:br>
                <a:r>
                  <a:rPr lang="fr" sz="2000" dirty="0">
                    <a:solidFill>
                      <a:schemeClr val="tx2"/>
                    </a:solidFill>
                  </a:rPr>
                  <a:t>Chaque </a:t>
                </a:r>
                <a:r>
                  <a:rPr lang="fr" sz="2000" b="0" i="0" strike="noStrike" kern="1200" cap="none" spc="0" normalizeH="0" noProof="0" dirty="0">
                    <a:ln>
                      <a:noFill/>
                    </a:ln>
                    <a:effectLst/>
                    <a:uLnTx/>
                    <a:uFillTx/>
                    <a:latin typeface="+mn-lt"/>
                    <a:ea typeface="MS PGothic" charset="-128"/>
                  </a:rPr>
                  <a:t>personne </a:t>
                </a:r>
                <a:r>
                  <a:rPr lang="fr" sz="2000" dirty="0">
                    <a:solidFill>
                      <a:schemeClr val="tx2"/>
                    </a:solidFill>
                  </a:rPr>
                  <a:t>peut avoir une raison valable de ne pas avoir dévoilé son OSIEGCS plus tôt – par exemple, une expérience traumatique, la peur des conséquences, une gêne lors de l’entretien ou le fait de n’en avoir jamais parlé à personne.</a:t>
                </a:r>
                <a:endParaRPr lang="en-US" sz="2400" dirty="0">
                  <a:solidFill>
                    <a:schemeClr val="tx2"/>
                  </a:solidFill>
                </a:endParaRPr>
              </a:p>
            </p:txBody>
          </p:sp>
        </p:grpSp>
        <p:sp>
          <p:nvSpPr>
            <p:cNvPr id="69" name="Shape 1150">
              <a:extLst>
                <a:ext uri="{FF2B5EF4-FFF2-40B4-BE49-F238E27FC236}">
                  <a16:creationId xmlns:a16="http://schemas.microsoft.com/office/drawing/2014/main" id="{4D8FE521-0D43-EC44-85D6-61F51BE7004E}"/>
                </a:ext>
              </a:extLst>
            </p:cNvPr>
            <p:cNvSpPr/>
            <p:nvPr/>
          </p:nvSpPr>
          <p:spPr>
            <a:xfrm rot="5400000">
              <a:off x="6494391" y="2664923"/>
              <a:ext cx="730239"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dirty="0"/>
            </a:p>
          </p:txBody>
        </p:sp>
      </p:grpSp>
      <p:grpSp>
        <p:nvGrpSpPr>
          <p:cNvPr id="55" name="Group 54">
            <a:extLst>
              <a:ext uri="{FF2B5EF4-FFF2-40B4-BE49-F238E27FC236}">
                <a16:creationId xmlns:a16="http://schemas.microsoft.com/office/drawing/2014/main" id="{5724F507-690B-B246-8E83-E4FEDB90C681}"/>
              </a:ext>
            </a:extLst>
          </p:cNvPr>
          <p:cNvGrpSpPr/>
          <p:nvPr/>
        </p:nvGrpSpPr>
        <p:grpSpPr>
          <a:xfrm>
            <a:off x="0" y="9407592"/>
            <a:ext cx="13003213" cy="431871"/>
            <a:chOff x="1" y="9426435"/>
            <a:chExt cx="13004800" cy="472939"/>
          </a:xfrm>
        </p:grpSpPr>
        <p:sp>
          <p:nvSpPr>
            <p:cNvPr id="56" name="Shape 606">
              <a:extLst>
                <a:ext uri="{FF2B5EF4-FFF2-40B4-BE49-F238E27FC236}">
                  <a16:creationId xmlns:a16="http://schemas.microsoft.com/office/drawing/2014/main" id="{0C35FD04-D83E-9F4D-86D9-BCE912F4ABF0}"/>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rtlCol="0" anchor="ctr"/>
            <a:lstStyle/>
            <a:p>
              <a:pPr rtl="0">
                <a:defRPr sz="3200">
                  <a:solidFill>
                    <a:srgbClr val="FFFFFF"/>
                  </a:solidFill>
                </a:defRPr>
              </a:pPr>
              <a:endParaRPr sz="1100" dirty="0">
                <a:latin typeface="Calibri Regular"/>
              </a:endParaRPr>
            </a:p>
          </p:txBody>
        </p:sp>
        <p:sp>
          <p:nvSpPr>
            <p:cNvPr id="57" name="Shape 607">
              <a:extLst>
                <a:ext uri="{FF2B5EF4-FFF2-40B4-BE49-F238E27FC236}">
                  <a16:creationId xmlns:a16="http://schemas.microsoft.com/office/drawing/2014/main" id="{EC6C07CB-AFB0-5341-B1F0-053FA7194C1D}"/>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rtlCol="0" anchor="ctr"/>
            <a:lstStyle/>
            <a:p>
              <a:pPr rtl="0">
                <a:defRPr sz="3200">
                  <a:solidFill>
                    <a:srgbClr val="FFFFFF"/>
                  </a:solidFill>
                </a:defRPr>
              </a:pPr>
              <a:endParaRPr sz="1100" dirty="0">
                <a:latin typeface="Calibri Regular"/>
              </a:endParaRPr>
            </a:p>
          </p:txBody>
        </p:sp>
        <p:sp>
          <p:nvSpPr>
            <p:cNvPr id="58" name="Shape 608">
              <a:extLst>
                <a:ext uri="{FF2B5EF4-FFF2-40B4-BE49-F238E27FC236}">
                  <a16:creationId xmlns:a16="http://schemas.microsoft.com/office/drawing/2014/main" id="{962A9B70-8D41-8E41-B651-47EFB8519D8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rtlCol="0" anchor="ctr"/>
            <a:lstStyle/>
            <a:p>
              <a:pPr rtl="0">
                <a:defRPr sz="3200">
                  <a:solidFill>
                    <a:srgbClr val="FFFFFF"/>
                  </a:solidFill>
                </a:defRPr>
              </a:pPr>
              <a:endParaRPr sz="1100" dirty="0">
                <a:latin typeface="Calibri Regular"/>
              </a:endParaRPr>
            </a:p>
          </p:txBody>
        </p:sp>
        <p:sp>
          <p:nvSpPr>
            <p:cNvPr id="59" name="Shape 609">
              <a:extLst>
                <a:ext uri="{FF2B5EF4-FFF2-40B4-BE49-F238E27FC236}">
                  <a16:creationId xmlns:a16="http://schemas.microsoft.com/office/drawing/2014/main" id="{89DD64F1-EAE3-694D-B761-E3884C052DD3}"/>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rtlCol="0" anchor="ctr"/>
            <a:lstStyle/>
            <a:p>
              <a:pPr rtl="0">
                <a:defRPr sz="3200">
                  <a:solidFill>
                    <a:srgbClr val="FFFFFF"/>
                  </a:solidFill>
                </a:defRPr>
              </a:pPr>
              <a:endParaRPr sz="1100" dirty="0">
                <a:latin typeface="Calibri Regular"/>
              </a:endParaRPr>
            </a:p>
          </p:txBody>
        </p:sp>
        <p:sp>
          <p:nvSpPr>
            <p:cNvPr id="60" name="Shape 610">
              <a:extLst>
                <a:ext uri="{FF2B5EF4-FFF2-40B4-BE49-F238E27FC236}">
                  <a16:creationId xmlns:a16="http://schemas.microsoft.com/office/drawing/2014/main" id="{A13B1DF1-FB04-2B47-97DD-0DAE1AEBBEC9}"/>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rtlCol="0" anchor="ctr"/>
            <a:lstStyle/>
            <a:p>
              <a:pPr rtl="0">
                <a:defRPr sz="3200">
                  <a:solidFill>
                    <a:srgbClr val="FFFFFF"/>
                  </a:solidFill>
                </a:defRPr>
              </a:pPr>
              <a:endParaRPr sz="1100" dirty="0">
                <a:latin typeface="Calibri Regular"/>
              </a:endParaRPr>
            </a:p>
          </p:txBody>
        </p:sp>
        <p:sp>
          <p:nvSpPr>
            <p:cNvPr id="61" name="Shape 610">
              <a:extLst>
                <a:ext uri="{FF2B5EF4-FFF2-40B4-BE49-F238E27FC236}">
                  <a16:creationId xmlns:a16="http://schemas.microsoft.com/office/drawing/2014/main" id="{371CB640-C0CE-5C43-81E7-2CF160107754}"/>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rtlCol="0" anchor="ctr"/>
            <a:lstStyle/>
            <a:p>
              <a:pPr rtl="0">
                <a:defRPr sz="3200">
                  <a:solidFill>
                    <a:srgbClr val="FFFFFF"/>
                  </a:solidFill>
                </a:defRPr>
              </a:pPr>
              <a:endParaRPr sz="1100" dirty="0">
                <a:latin typeface="Calibri Regular"/>
              </a:endParaRPr>
            </a:p>
          </p:txBody>
        </p:sp>
        <p:sp>
          <p:nvSpPr>
            <p:cNvPr id="62" name="Shape 610">
              <a:extLst>
                <a:ext uri="{FF2B5EF4-FFF2-40B4-BE49-F238E27FC236}">
                  <a16:creationId xmlns:a16="http://schemas.microsoft.com/office/drawing/2014/main" id="{87E391F2-5F58-E64D-8A00-B7DC821E0911}"/>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rtlCol="0" anchor="ctr"/>
            <a:lstStyle/>
            <a:p>
              <a:pPr rtl="0">
                <a:defRPr sz="3200">
                  <a:solidFill>
                    <a:srgbClr val="FFFFFF"/>
                  </a:solidFill>
                </a:defRPr>
              </a:pPr>
              <a:endParaRPr sz="1100" dirty="0">
                <a:latin typeface="Calibri Regular"/>
              </a:endParaRPr>
            </a:p>
          </p:txBody>
        </p:sp>
      </p:grpSp>
      <p:sp>
        <p:nvSpPr>
          <p:cNvPr id="36" name="Slide Number Placeholder 5">
            <a:extLst>
              <a:ext uri="{FF2B5EF4-FFF2-40B4-BE49-F238E27FC236}">
                <a16:creationId xmlns:a16="http://schemas.microsoft.com/office/drawing/2014/main" id="{7EE8E6C1-4BA3-434F-BBDC-9943639F85F9}"/>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100" smtClean="0">
                <a:solidFill>
                  <a:schemeClr val="bg1"/>
                </a:solidFill>
              </a:rPr>
              <a:pPr rtl="0">
                <a:defRPr/>
              </a:pPr>
              <a:t>39</a:t>
            </a:fld>
            <a:endParaRPr lang="en-US" altLang="en-US" sz="1100" dirty="0">
              <a:solidFill>
                <a:schemeClr val="bg1"/>
              </a:solidFill>
            </a:endParaRPr>
          </a:p>
        </p:txBody>
      </p:sp>
      <p:pic>
        <p:nvPicPr>
          <p:cNvPr id="9" name="Picture Placeholder 8">
            <a:extLst>
              <a:ext uri="{FF2B5EF4-FFF2-40B4-BE49-F238E27FC236}">
                <a16:creationId xmlns:a16="http://schemas.microsoft.com/office/drawing/2014/main" id="{1B00EE0C-B0ED-5E43-9336-0B02274B29CB}"/>
              </a:ext>
            </a:extLst>
          </p:cNvPr>
          <p:cNvPicPr>
            <a:picLocks noGrp="1" noChangeAspect="1"/>
          </p:cNvPicPr>
          <p:nvPr>
            <p:ph type="pic" sz="quarter" idx="10"/>
          </p:nvPr>
        </p:nvPicPr>
        <p:blipFill rotWithShape="1">
          <a:blip r:embed="rId3"/>
          <a:srcRect l="24977" r="32810"/>
          <a:stretch/>
        </p:blipFill>
        <p:spPr>
          <a:xfrm>
            <a:off x="-14649" y="-25400"/>
            <a:ext cx="6074385" cy="9861526"/>
          </a:xfrm>
        </p:spPr>
      </p:pic>
      <p:sp>
        <p:nvSpPr>
          <p:cNvPr id="13" name="Rectangle 12">
            <a:extLst>
              <a:ext uri="{FF2B5EF4-FFF2-40B4-BE49-F238E27FC236}">
                <a16:creationId xmlns:a16="http://schemas.microsoft.com/office/drawing/2014/main" id="{96C9AD98-4853-3E4D-8AED-F078796DE831}"/>
              </a:ext>
            </a:extLst>
          </p:cNvPr>
          <p:cNvSpPr/>
          <p:nvPr/>
        </p:nvSpPr>
        <p:spPr bwMode="auto">
          <a:xfrm>
            <a:off x="-1517" y="-878626"/>
            <a:ext cx="6028814" cy="10714751"/>
          </a:xfrm>
          <a:prstGeom prst="rect">
            <a:avLst/>
          </a:prstGeom>
          <a:gradFill flip="none" rotWithShape="1">
            <a:gsLst>
              <a:gs pos="0">
                <a:schemeClr val="accent1">
                  <a:lumMod val="0"/>
                  <a:lumOff val="100000"/>
                  <a:alpha val="8000"/>
                </a:schemeClr>
              </a:gs>
              <a:gs pos="97000">
                <a:schemeClr val="accent2">
                  <a:lumMod val="50000"/>
                  <a:alpha val="41000"/>
                </a:schemeClr>
              </a:gs>
              <a:gs pos="62000">
                <a:schemeClr val="accent2">
                  <a:lumMod val="50000"/>
                  <a:alpha val="28000"/>
                </a:schemeClr>
              </a:gs>
            </a:gsLst>
            <a:lin ang="5400000" scaled="0"/>
            <a:tileRect/>
          </a:gradFill>
          <a:ln>
            <a:no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4000" dirty="0">
              <a:latin typeface="Lucida Grande" charset="0"/>
              <a:ea typeface="ヒラギノ角ゴ ProN W3" charset="0"/>
              <a:sym typeface="Lucida Grande" charset="0"/>
            </a:endParaRPr>
          </a:p>
        </p:txBody>
      </p:sp>
      <p:sp>
        <p:nvSpPr>
          <p:cNvPr id="27" name="Round Same Side Corner Rectangle 26">
            <a:extLst>
              <a:ext uri="{FF2B5EF4-FFF2-40B4-BE49-F238E27FC236}">
                <a16:creationId xmlns:a16="http://schemas.microsoft.com/office/drawing/2014/main" id="{19CC08A8-81D6-2E44-A626-87E4D33641E5}"/>
              </a:ext>
            </a:extLst>
          </p:cNvPr>
          <p:cNvSpPr/>
          <p:nvPr userDrawn="1"/>
        </p:nvSpPr>
        <p:spPr>
          <a:xfrm rot="10800000" flipV="1">
            <a:off x="5307974" y="8996338"/>
            <a:ext cx="3096946" cy="839787"/>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040" tIns="58520" rIns="117040" bIns="58520" rtlCol="0" anchor="ctr"/>
          <a:lstStyle/>
          <a:p>
            <a:pPr algn="ctr" rtl="0"/>
            <a:endParaRPr lang="bg-BG" sz="1800" dirty="0"/>
          </a:p>
        </p:txBody>
      </p:sp>
      <p:grpSp>
        <p:nvGrpSpPr>
          <p:cNvPr id="64" name="Group 63">
            <a:extLst>
              <a:ext uri="{FF2B5EF4-FFF2-40B4-BE49-F238E27FC236}">
                <a16:creationId xmlns:a16="http://schemas.microsoft.com/office/drawing/2014/main" id="{00952A3C-A1FE-0144-9798-B69EB50F05AA}"/>
              </a:ext>
            </a:extLst>
          </p:cNvPr>
          <p:cNvGrpSpPr/>
          <p:nvPr/>
        </p:nvGrpSpPr>
        <p:grpSpPr>
          <a:xfrm>
            <a:off x="5582382" y="9100185"/>
            <a:ext cx="2822537" cy="586219"/>
            <a:chOff x="5348628" y="8761935"/>
            <a:chExt cx="3426453" cy="711648"/>
          </a:xfrm>
        </p:grpSpPr>
        <p:cxnSp>
          <p:nvCxnSpPr>
            <p:cNvPr id="65" name="Straight Connector 64">
              <a:extLst>
                <a:ext uri="{FF2B5EF4-FFF2-40B4-BE49-F238E27FC236}">
                  <a16:creationId xmlns:a16="http://schemas.microsoft.com/office/drawing/2014/main" id="{A72D1B19-09AC-E14B-8802-7DAF0D98F73C}"/>
                </a:ext>
              </a:extLst>
            </p:cNvPr>
            <p:cNvCxnSpPr>
              <a:cxnSpLocks/>
            </p:cNvCxnSpPr>
            <p:nvPr userDrawn="1"/>
          </p:nvCxnSpPr>
          <p:spPr>
            <a:xfrm>
              <a:off x="6341182" y="8937657"/>
              <a:ext cx="0" cy="377072"/>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66" name="Picture 7" descr="coloffic">
              <a:extLst>
                <a:ext uri="{FF2B5EF4-FFF2-40B4-BE49-F238E27FC236}">
                  <a16:creationId xmlns:a16="http://schemas.microsoft.com/office/drawing/2014/main" id="{858862EA-01EE-D64B-8C93-AB870EDEEEB9}"/>
                </a:ext>
              </a:extLst>
            </p:cNvPr>
            <p:cNvPicPr>
              <a:picLocks noChangeAspect="1" noChangeArrowheads="1"/>
            </p:cNvPicPr>
            <p:nvPr userDrawn="1"/>
          </p:nvPicPr>
          <p:blipFill>
            <a:blip r:embed="rId4" cstate="print">
              <a:clrChange>
                <a:clrFrom>
                  <a:srgbClr val="FFFFFF"/>
                </a:clrFrom>
                <a:clrTo>
                  <a:srgbClr val="FFFFFF">
                    <a:alpha val="0"/>
                  </a:srgbClr>
                </a:clrTo>
              </a:clrChange>
              <a:biLevel thresh="25000"/>
              <a:extLst>
                <a:ext uri="{28A0092B-C50C-407E-A947-70E740481C1C}">
                  <a14:useLocalDpi xmlns:a14="http://schemas.microsoft.com/office/drawing/2010/main"/>
                </a:ext>
              </a:extLst>
            </a:blip>
            <a:srcRect/>
            <a:stretch>
              <a:fillRect/>
            </a:stretch>
          </p:blipFill>
          <p:spPr bwMode="auto">
            <a:xfrm>
              <a:off x="6242036" y="8761935"/>
              <a:ext cx="2533045" cy="71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66">
              <a:extLst>
                <a:ext uri="{FF2B5EF4-FFF2-40B4-BE49-F238E27FC236}">
                  <a16:creationId xmlns:a16="http://schemas.microsoft.com/office/drawing/2014/main" id="{6A4FE26C-E5CC-A347-AA42-101EC4AD7E8A}"/>
                </a:ext>
              </a:extLst>
            </p:cNvPr>
            <p:cNvPicPr>
              <a:picLocks noChangeAspect="1"/>
            </p:cNvPicPr>
            <p:nvPr userDrawn="1"/>
          </p:nvPicPr>
          <p:blipFill rotWithShape="1">
            <a:blip r:embed="rId5" cstate="hqprint">
              <a:biLevel thresh="25000"/>
              <a:extLst>
                <a:ext uri="{28A0092B-C50C-407E-A947-70E740481C1C}">
                  <a14:useLocalDpi xmlns:a14="http://schemas.microsoft.com/office/drawing/2010/main"/>
                </a:ext>
              </a:extLst>
            </a:blip>
            <a:srcRect/>
            <a:stretch/>
          </p:blipFill>
          <p:spPr>
            <a:xfrm>
              <a:off x="5348628" y="8852336"/>
              <a:ext cx="992888" cy="574100"/>
            </a:xfrm>
            <a:prstGeom prst="rect">
              <a:avLst/>
            </a:prstGeom>
          </p:spPr>
        </p:pic>
      </p:grpSp>
      <p:sp>
        <p:nvSpPr>
          <p:cNvPr id="139" name="Shape 139"/>
          <p:cNvSpPr txBox="1">
            <a:spLocks noGrp="1"/>
          </p:cNvSpPr>
          <p:nvPr>
            <p:ph type="body" sz="quarter" idx="11"/>
          </p:nvPr>
        </p:nvSpPr>
        <p:spPr>
          <a:xfrm>
            <a:off x="-409424" y="6586594"/>
            <a:ext cx="6727750" cy="1219598"/>
          </a:xfrm>
        </p:spPr>
        <p:txBody>
          <a:bodyPr rtlCol="0"/>
          <a:lstStyle/>
          <a:p>
            <a:pPr defTabSz="914400" rtl="0"/>
            <a:r>
              <a:rPr lang="fr" sz="2800" dirty="0">
                <a:latin typeface="Calibri" charset="0"/>
                <a:ea typeface="MS PGothic" charset="-128"/>
                <a:cs typeface="Calibri" charset="0"/>
              </a:rPr>
              <a:t>RÉSOUDRE </a:t>
            </a:r>
            <a:br>
              <a:rPr lang="en-US" altLang="en-US" sz="2800" dirty="0">
                <a:latin typeface="Calibri" charset="0"/>
                <a:ea typeface="MS PGothic" charset="-128"/>
                <a:cs typeface="Calibri" charset="0"/>
              </a:rPr>
            </a:br>
            <a:r>
              <a:rPr lang="fr" sz="2800" dirty="0">
                <a:latin typeface="Calibri" charset="0"/>
                <a:ea typeface="MS PGothic" charset="-128"/>
                <a:cs typeface="Calibri" charset="0"/>
              </a:rPr>
              <a:t>LES </a:t>
            </a:r>
            <a:r>
              <a:rPr lang="fr" sz="2800" spc="300" dirty="0">
                <a:latin typeface="Calibri" pitchFamily="34" charset="0"/>
              </a:rPr>
              <a:t>PROBLÈMES</a:t>
            </a:r>
            <a:r>
              <a:rPr lang="fr" sz="2800" dirty="0">
                <a:latin typeface="Calibri" charset="0"/>
                <a:ea typeface="MS PGothic" charset="-128"/>
                <a:cs typeface="Calibri" charset="0"/>
              </a:rPr>
              <a:t> DE CRÉDIBILITÉ</a:t>
            </a:r>
          </a:p>
        </p:txBody>
      </p:sp>
      <p:sp>
        <p:nvSpPr>
          <p:cNvPr id="34" name="Rectangle 33"/>
          <p:cNvSpPr/>
          <p:nvPr/>
        </p:nvSpPr>
        <p:spPr bwMode="auto">
          <a:xfrm>
            <a:off x="170992" y="6527475"/>
            <a:ext cx="5620023" cy="1219051"/>
          </a:xfrm>
          <a:prstGeom prst="rect">
            <a:avLst/>
          </a:prstGeom>
          <a:noFill/>
          <a:ln w="76200">
            <a:solidFill>
              <a:schemeClr val="bg1"/>
            </a:solid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4000">
              <a:latin typeface="Lucida Grande" charset="0"/>
              <a:ea typeface="ヒラギノ角ゴ ProN W3" charset="0"/>
              <a:cs typeface="ヒラギノ角ゴ ProN W3" charset="0"/>
              <a:sym typeface="Lucida Grande" charset="0"/>
            </a:endParaRPr>
          </a:p>
        </p:txBody>
      </p:sp>
    </p:spTree>
    <p:extLst>
      <p:ext uri="{BB962C8B-B14F-4D97-AF65-F5344CB8AC3E}">
        <p14:creationId xmlns:p14="http://schemas.microsoft.com/office/powerpoint/2010/main" val="3904827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Content Placeholder 3"/>
          <p:cNvSpPr>
            <a:spLocks noGrp="1"/>
          </p:cNvSpPr>
          <p:nvPr>
            <p:ph idx="1"/>
            <p:custDataLst>
              <p:tags r:id="rId1"/>
            </p:custDataLst>
          </p:nvPr>
        </p:nvSpPr>
        <p:spPr>
          <a:xfrm>
            <a:off x="5669201" y="2183"/>
            <a:ext cx="1666619" cy="2019053"/>
          </a:xfrm>
          <a:solidFill>
            <a:schemeClr val="accent2"/>
          </a:solidFill>
        </p:spPr>
        <p:txBody>
          <a:bodyPr rtlCol="0"/>
          <a:lstStyle/>
          <a:p>
            <a:pPr rtl="0"/>
            <a:r>
              <a:rPr lang="fr"/>
              <a:t>8</a:t>
            </a:r>
          </a:p>
        </p:txBody>
      </p:sp>
      <p:grpSp>
        <p:nvGrpSpPr>
          <p:cNvPr id="42" name="Group 41">
            <a:extLst>
              <a:ext uri="{FF2B5EF4-FFF2-40B4-BE49-F238E27FC236}">
                <a16:creationId xmlns:a16="http://schemas.microsoft.com/office/drawing/2014/main" id="{1C1BBF2E-5B78-1B48-98E6-E346307502B5}"/>
              </a:ext>
            </a:extLst>
          </p:cNvPr>
          <p:cNvGrpSpPr/>
          <p:nvPr>
            <p:custDataLst>
              <p:tags r:id="rId2"/>
            </p:custDataLst>
          </p:nvPr>
        </p:nvGrpSpPr>
        <p:grpSpPr>
          <a:xfrm>
            <a:off x="0" y="9407592"/>
            <a:ext cx="13003213" cy="431871"/>
            <a:chOff x="1" y="9426435"/>
            <a:chExt cx="13004800" cy="472939"/>
          </a:xfrm>
        </p:grpSpPr>
        <p:sp>
          <p:nvSpPr>
            <p:cNvPr id="43" name="Shape 606">
              <a:extLst>
                <a:ext uri="{FF2B5EF4-FFF2-40B4-BE49-F238E27FC236}">
                  <a16:creationId xmlns:a16="http://schemas.microsoft.com/office/drawing/2014/main" id="{669DA961-9C32-E545-A82C-8CC56D118BDC}"/>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44" name="Shape 607">
              <a:extLst>
                <a:ext uri="{FF2B5EF4-FFF2-40B4-BE49-F238E27FC236}">
                  <a16:creationId xmlns:a16="http://schemas.microsoft.com/office/drawing/2014/main" id="{536A7958-E2AA-1444-9A96-A53C7C3B5CB1}"/>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45" name="Shape 608">
              <a:extLst>
                <a:ext uri="{FF2B5EF4-FFF2-40B4-BE49-F238E27FC236}">
                  <a16:creationId xmlns:a16="http://schemas.microsoft.com/office/drawing/2014/main" id="{5E9E6740-8619-7849-94E4-A925BBF3BED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46" name="Shape 609">
              <a:extLst>
                <a:ext uri="{FF2B5EF4-FFF2-40B4-BE49-F238E27FC236}">
                  <a16:creationId xmlns:a16="http://schemas.microsoft.com/office/drawing/2014/main" id="{887864A6-9050-E447-9DEA-A57D6EBD1181}"/>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47" name="Shape 610">
              <a:extLst>
                <a:ext uri="{FF2B5EF4-FFF2-40B4-BE49-F238E27FC236}">
                  <a16:creationId xmlns:a16="http://schemas.microsoft.com/office/drawing/2014/main" id="{249548C9-2247-E045-B73D-7CC0555CCCAE}"/>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48" name="Shape 610">
              <a:extLst>
                <a:ext uri="{FF2B5EF4-FFF2-40B4-BE49-F238E27FC236}">
                  <a16:creationId xmlns:a16="http://schemas.microsoft.com/office/drawing/2014/main" id="{19296F8A-3EB4-8949-9BFA-F0BAB10FE978}"/>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49" name="Shape 610">
              <a:extLst>
                <a:ext uri="{FF2B5EF4-FFF2-40B4-BE49-F238E27FC236}">
                  <a16:creationId xmlns:a16="http://schemas.microsoft.com/office/drawing/2014/main" id="{3202D5BF-AD0D-AC44-B3DF-D604374A79BB}"/>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grpSp>
      <p:sp>
        <p:nvSpPr>
          <p:cNvPr id="23" name="Text Placeholder 5">
            <a:extLst>
              <a:ext uri="{FF2B5EF4-FFF2-40B4-BE49-F238E27FC236}">
                <a16:creationId xmlns:a16="http://schemas.microsoft.com/office/drawing/2014/main" id="{5F61CC3B-2D72-9E41-ACB4-E77E6F22A8E0}"/>
              </a:ext>
            </a:extLst>
          </p:cNvPr>
          <p:cNvSpPr txBox="1">
            <a:spLocks/>
          </p:cNvSpPr>
          <p:nvPr>
            <p:custDataLst>
              <p:tags r:id="rId3"/>
            </p:custDataLst>
          </p:nvPr>
        </p:nvSpPr>
        <p:spPr>
          <a:xfrm>
            <a:off x="3654117" y="4430875"/>
            <a:ext cx="5929374" cy="1499665"/>
          </a:xfrm>
          <a:prstGeom prst="rect">
            <a:avLst/>
          </a:prstGeom>
          <a:solidFill>
            <a:schemeClr val="accent2"/>
          </a:solidFill>
        </p:spPr>
        <p:txBody>
          <a:bodyPr tIns="182858" bIns="0" rtlCol="0" anchor="ctr"/>
          <a:lstStyle>
            <a:lvl1pPr marL="0" indent="0" algn="l" defTabSz="1828800" rtl="0" eaLnBrk="1" latinLnBrk="0" hangingPunct="1">
              <a:lnSpc>
                <a:spcPct val="90000"/>
              </a:lnSpc>
              <a:spcBef>
                <a:spcPts val="2000"/>
              </a:spcBef>
              <a:buFont typeface="Arial" panose="020B0604020202020204" pitchFamily="34" charset="0"/>
              <a:buNone/>
              <a:defRPr sz="4400" kern="1200">
                <a:solidFill>
                  <a:schemeClr val="tx1"/>
                </a:solidFill>
                <a:latin typeface="+mj-lt"/>
                <a:ea typeface="+mn-ea"/>
                <a:cs typeface="+mn-cs"/>
              </a:defRPr>
            </a:lvl1pPr>
            <a:lvl2pPr marL="22225" indent="0" algn="l" defTabSz="1828800" rtl="0" eaLnBrk="1" latinLnBrk="0" hangingPunct="1">
              <a:lnSpc>
                <a:spcPct val="90000"/>
              </a:lnSpc>
              <a:spcBef>
                <a:spcPts val="1000"/>
              </a:spcBef>
              <a:buFont typeface="Arial" panose="020B0604020202020204" pitchFamily="34" charset="0"/>
              <a:buNone/>
              <a:tabLst/>
              <a:defRPr sz="4000" kern="1200">
                <a:solidFill>
                  <a:schemeClr val="accent1"/>
                </a:solidFill>
                <a:latin typeface="+mn-lt"/>
                <a:ea typeface="+mn-ea"/>
                <a:cs typeface="+mn-cs"/>
              </a:defRPr>
            </a:lvl2pPr>
            <a:lvl3pPr marL="22225" indent="0" algn="l" defTabSz="1828800" rtl="0" eaLnBrk="1" latinLnBrk="0" hangingPunct="1">
              <a:lnSpc>
                <a:spcPct val="90000"/>
              </a:lnSpc>
              <a:spcBef>
                <a:spcPts val="1000"/>
              </a:spcBef>
              <a:buFont typeface="Arial" panose="020B0604020202020204" pitchFamily="34" charset="0"/>
              <a:buNone/>
              <a:tabLst/>
              <a:defRPr sz="3200" kern="1200">
                <a:solidFill>
                  <a:schemeClr val="tx1"/>
                </a:solidFill>
                <a:latin typeface="+mn-lt"/>
                <a:ea typeface="+mn-ea"/>
                <a:cs typeface="+mn-cs"/>
              </a:defRPr>
            </a:lvl3pPr>
            <a:lvl4pPr marL="361950" indent="-339725" algn="l" defTabSz="18288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4pPr>
            <a:lvl5pPr marL="361950" indent="-339725" algn="l" defTabSz="1828800" rtl="0" eaLnBrk="1" latinLnBrk="0" hangingPunct="1">
              <a:lnSpc>
                <a:spcPct val="90000"/>
              </a:lnSpc>
              <a:spcBef>
                <a:spcPts val="1000"/>
              </a:spcBef>
              <a:buFont typeface="Arial" panose="020B0604020202020204" pitchFamily="34" charset="0"/>
              <a:buChar char="•"/>
              <a:tabLst/>
              <a:defRPr sz="2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19048" algn="ctr" defTabSz="457154" rtl="0">
              <a:spcBef>
                <a:spcPct val="20000"/>
              </a:spcBef>
              <a:spcAft>
                <a:spcPts val="600"/>
              </a:spcAft>
              <a:buClr>
                <a:srgbClr val="655DA3"/>
              </a:buClr>
            </a:pPr>
            <a:r>
              <a:rPr lang="fr" sz="6000" cap="all" spc="410" dirty="0">
                <a:solidFill>
                  <a:schemeClr val="bg1"/>
                </a:solidFill>
                <a:ea typeface="+mj-ea"/>
                <a:cs typeface="+mj-cs"/>
              </a:rPr>
              <a:t>DE L’ENTRETIEN</a:t>
            </a:r>
          </a:p>
        </p:txBody>
      </p:sp>
      <p:sp>
        <p:nvSpPr>
          <p:cNvPr id="24" name="Text Placeholder 5">
            <a:extLst>
              <a:ext uri="{FF2B5EF4-FFF2-40B4-BE49-F238E27FC236}">
                <a16:creationId xmlns:a16="http://schemas.microsoft.com/office/drawing/2014/main" id="{A7E7E268-2BFC-FB46-8B2E-C00F02065652}"/>
              </a:ext>
            </a:extLst>
          </p:cNvPr>
          <p:cNvSpPr txBox="1">
            <a:spLocks/>
          </p:cNvSpPr>
          <p:nvPr>
            <p:custDataLst>
              <p:tags r:id="rId4"/>
            </p:custDataLst>
          </p:nvPr>
        </p:nvSpPr>
        <p:spPr>
          <a:xfrm>
            <a:off x="3654116" y="2928513"/>
            <a:ext cx="5929373" cy="1212686"/>
          </a:xfrm>
          <a:prstGeom prst="rect">
            <a:avLst/>
          </a:prstGeom>
          <a:solidFill>
            <a:schemeClr val="accent1"/>
          </a:solidFill>
          <a:effectLst/>
        </p:spPr>
        <p:txBody>
          <a:bodyPr vert="horz" lIns="182858" tIns="91429" rIns="182858" bIns="91429" rtlCol="0" anchor="ctr">
            <a:noAutofit/>
          </a:bodyPr>
          <a:lstStyle>
            <a:lvl1pPr marL="0" indent="0" algn="ctr" defTabSz="457200" rtl="0" eaLnBrk="1" latinLnBrk="0" hangingPunct="1">
              <a:spcBef>
                <a:spcPct val="20000"/>
              </a:spcBef>
              <a:spcAft>
                <a:spcPts val="600"/>
              </a:spcAft>
              <a:buClr>
                <a:schemeClr val="accent1"/>
              </a:buClr>
              <a:buFontTx/>
              <a:buNone/>
              <a:tabLst/>
              <a:defRPr lang="en-US" sz="4800" b="1" kern="1200" cap="all" spc="140" baseline="0" dirty="0">
                <a:solidFill>
                  <a:schemeClr val="bg1"/>
                </a:solidFill>
                <a:latin typeface="+mj-lt"/>
                <a:ea typeface="+mj-ea"/>
                <a:cs typeface="Trebuchet MS"/>
              </a:defRPr>
            </a:lvl1pPr>
            <a:lvl2pPr marL="238125" indent="-222250" algn="l" defTabSz="457200" rtl="0" eaLnBrk="1" latinLnBrk="0" hangingPunct="1">
              <a:spcBef>
                <a:spcPct val="20000"/>
              </a:spcBef>
              <a:spcAft>
                <a:spcPts val="600"/>
              </a:spcAft>
              <a:buClr>
                <a:srgbClr val="A3C9CD"/>
              </a:buClr>
              <a:buFont typeface="Arial" charset="0"/>
              <a:buChar char="•"/>
              <a:tabLst/>
              <a:defRPr sz="1600" kern="1200">
                <a:solidFill>
                  <a:schemeClr val="tx1">
                    <a:lumMod val="50000"/>
                    <a:lumOff val="50000"/>
                  </a:schemeClr>
                </a:solidFill>
                <a:latin typeface="+mn-lt"/>
                <a:ea typeface="+mn-ea"/>
                <a:cs typeface="+mn-cs"/>
              </a:defRPr>
            </a:lvl2pPr>
            <a:lvl3pPr marL="238125" indent="-222250" algn="l" defTabSz="457200" rtl="0" eaLnBrk="1" latinLnBrk="0" hangingPunct="1">
              <a:spcBef>
                <a:spcPct val="20000"/>
              </a:spcBef>
              <a:spcAft>
                <a:spcPts val="600"/>
              </a:spcAft>
              <a:buClr>
                <a:srgbClr val="A3C9CD"/>
              </a:buClr>
              <a:buFont typeface="Arial" charset="0"/>
              <a:buChar char="•"/>
              <a:tabLst/>
              <a:defRPr sz="1400" kern="1200">
                <a:solidFill>
                  <a:schemeClr val="tx1">
                    <a:lumMod val="50000"/>
                    <a:lumOff val="50000"/>
                  </a:schemeClr>
                </a:solidFill>
                <a:latin typeface="+mn-lt"/>
                <a:ea typeface="+mn-ea"/>
                <a:cs typeface="+mn-cs"/>
              </a:defRPr>
            </a:lvl3pPr>
            <a:lvl4pPr marL="238125" indent="-222250" algn="l" defTabSz="457200" rtl="0" eaLnBrk="1" latinLnBrk="0" hangingPunct="1">
              <a:spcBef>
                <a:spcPct val="20000"/>
              </a:spcBef>
              <a:spcAft>
                <a:spcPts val="600"/>
              </a:spcAft>
              <a:buClr>
                <a:srgbClr val="A3C9CD"/>
              </a:buClr>
              <a:buFont typeface="Arial" charset="0"/>
              <a:buChar char="•"/>
              <a:tabLst/>
              <a:defRPr sz="1200" kern="1200">
                <a:solidFill>
                  <a:schemeClr val="tx1">
                    <a:lumMod val="50000"/>
                    <a:lumOff val="50000"/>
                  </a:schemeClr>
                </a:solidFill>
                <a:latin typeface="+mn-lt"/>
                <a:ea typeface="+mn-ea"/>
                <a:cs typeface="+mn-cs"/>
              </a:defRPr>
            </a:lvl4pPr>
            <a:lvl5pPr marL="238125" indent="-222250" algn="l" defTabSz="457200" rtl="0" eaLnBrk="1" latinLnBrk="0" hangingPunct="1">
              <a:spcBef>
                <a:spcPct val="20000"/>
              </a:spcBef>
              <a:spcAft>
                <a:spcPts val="600"/>
              </a:spcAft>
              <a:buClr>
                <a:srgbClr val="A3C9CD"/>
              </a:buClr>
              <a:buFont typeface="Arial" charset="0"/>
              <a:buChar char="•"/>
              <a:tabLst/>
              <a:defRPr sz="1200" kern="1200">
                <a:solidFill>
                  <a:schemeClr val="tx1">
                    <a:lumMod val="50000"/>
                    <a:lumOff val="50000"/>
                  </a:schemeClr>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lvl="0" rtl="0" fontAlgn="auto">
              <a:buClr>
                <a:srgbClr val="655DA3"/>
              </a:buClr>
            </a:pPr>
            <a:r>
              <a:rPr lang="fr" sz="6600" b="0" spc="220" dirty="0">
                <a:solidFill>
                  <a:srgbClr val="FFFFFF"/>
                </a:solidFill>
                <a:latin typeface="Calibri" panose="020F0502020204030204"/>
                <a:cs typeface="+mj-cs"/>
              </a:rPr>
              <a:t>LES BASES </a:t>
            </a:r>
          </a:p>
        </p:txBody>
      </p:sp>
      <p:sp>
        <p:nvSpPr>
          <p:cNvPr id="20" name="Slide Number Placeholder 5">
            <a:extLst>
              <a:ext uri="{FF2B5EF4-FFF2-40B4-BE49-F238E27FC236}">
                <a16:creationId xmlns:a16="http://schemas.microsoft.com/office/drawing/2014/main" id="{C9B3AA8B-5FBE-CF4E-95F9-DD563DADCBB3}"/>
              </a:ext>
            </a:extLst>
          </p:cNvPr>
          <p:cNvSpPr txBox="1">
            <a:spLocks/>
          </p:cNvSpPr>
          <p:nvPr>
            <p:custDataLst>
              <p:tags r:id="rId5"/>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4</a:t>
            </a:fld>
            <a:endParaRPr lang="en-US" altLang="en-US" sz="1200" dirty="0">
              <a:solidFill>
                <a:schemeClr val="bg1"/>
              </a:solidFill>
            </a:endParaRPr>
          </a:p>
        </p:txBody>
      </p:sp>
      <p:pic>
        <p:nvPicPr>
          <p:cNvPr id="4" name="Picture 3">
            <a:extLst>
              <a:ext uri="{FF2B5EF4-FFF2-40B4-BE49-F238E27FC236}">
                <a16:creationId xmlns:a16="http://schemas.microsoft.com/office/drawing/2014/main" id="{5A3D2F87-E10F-6044-9AA6-E40F1B20FA75}"/>
              </a:ext>
            </a:extLst>
          </p:cNvPr>
          <p:cNvPicPr>
            <a:picLocks noChangeAspect="1"/>
          </p:cNvPicPr>
          <p:nvPr>
            <p:custDataLst>
              <p:tags r:id="rId6"/>
            </p:custDataLst>
          </p:nvPr>
        </p:nvPicPr>
        <p:blipFill>
          <a:blip r:embed="rId10"/>
          <a:stretch>
            <a:fillRect/>
          </a:stretch>
        </p:blipFill>
        <p:spPr>
          <a:xfrm>
            <a:off x="5180629" y="5796344"/>
            <a:ext cx="3289300" cy="3289300"/>
          </a:xfrm>
          <a:prstGeom prst="rect">
            <a:avLst/>
          </a:prstGeom>
        </p:spPr>
      </p:pic>
      <p:grpSp>
        <p:nvGrpSpPr>
          <p:cNvPr id="19" name="Group 18">
            <a:extLst>
              <a:ext uri="{FF2B5EF4-FFF2-40B4-BE49-F238E27FC236}">
                <a16:creationId xmlns:a16="http://schemas.microsoft.com/office/drawing/2014/main" id="{5D3B3C35-E244-2541-A4ED-498C9BAC0601}"/>
              </a:ext>
            </a:extLst>
          </p:cNvPr>
          <p:cNvGrpSpPr/>
          <p:nvPr>
            <p:custDataLst>
              <p:tags r:id="rId7"/>
            </p:custDataLst>
          </p:nvPr>
        </p:nvGrpSpPr>
        <p:grpSpPr>
          <a:xfrm>
            <a:off x="5509581" y="8936492"/>
            <a:ext cx="2041918" cy="473126"/>
            <a:chOff x="5582387" y="8894626"/>
            <a:chExt cx="2041918" cy="473126"/>
          </a:xfrm>
        </p:grpSpPr>
        <p:pic>
          <p:nvPicPr>
            <p:cNvPr id="21" name="Picture 20">
              <a:extLst>
                <a:ext uri="{FF2B5EF4-FFF2-40B4-BE49-F238E27FC236}">
                  <a16:creationId xmlns:a16="http://schemas.microsoft.com/office/drawing/2014/main" id="{0A99C7B7-4156-1349-AC65-B3A6AFDD8003}"/>
                </a:ext>
              </a:extLst>
            </p:cNvPr>
            <p:cNvPicPr>
              <a:picLocks noChangeAspect="1"/>
            </p:cNvPicPr>
            <p:nvPr/>
          </p:nvPicPr>
          <p:blipFill rotWithShape="1">
            <a:blip r:embed="rId11"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22" name="Straight Connector 21">
              <a:extLst>
                <a:ext uri="{FF2B5EF4-FFF2-40B4-BE49-F238E27FC236}">
                  <a16:creationId xmlns:a16="http://schemas.microsoft.com/office/drawing/2014/main" id="{539CCC93-4FC9-0F4E-B64B-7739FB297B59}"/>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AC8802DC-0BB7-A342-9F09-29A6DC9491EC}"/>
                </a:ext>
              </a:extLst>
            </p:cNvPr>
            <p:cNvPicPr>
              <a:picLocks noChangeAspect="1"/>
            </p:cNvPicPr>
            <p:nvPr/>
          </p:nvPicPr>
          <p:blipFill>
            <a:blip r:embed="rId12">
              <a:biLevel thresh="25000"/>
            </a:blip>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828501684"/>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pSp>
        <p:nvGrpSpPr>
          <p:cNvPr id="74" name="Group 73">
            <a:extLst>
              <a:ext uri="{FF2B5EF4-FFF2-40B4-BE49-F238E27FC236}">
                <a16:creationId xmlns:a16="http://schemas.microsoft.com/office/drawing/2014/main" id="{8112B13B-C959-F34C-84DE-ABA29133DA45}"/>
              </a:ext>
            </a:extLst>
          </p:cNvPr>
          <p:cNvGrpSpPr/>
          <p:nvPr/>
        </p:nvGrpSpPr>
        <p:grpSpPr>
          <a:xfrm>
            <a:off x="5930256" y="6248075"/>
            <a:ext cx="6978920" cy="2559704"/>
            <a:chOff x="6661445" y="2431710"/>
            <a:chExt cx="6978920" cy="2559704"/>
          </a:xfrm>
        </p:grpSpPr>
        <p:grpSp>
          <p:nvGrpSpPr>
            <p:cNvPr id="75" name="Group 1149">
              <a:extLst>
                <a:ext uri="{FF2B5EF4-FFF2-40B4-BE49-F238E27FC236}">
                  <a16:creationId xmlns:a16="http://schemas.microsoft.com/office/drawing/2014/main" id="{844E50D1-C1F5-084C-8FD9-35ED0855408A}"/>
                </a:ext>
              </a:extLst>
            </p:cNvPr>
            <p:cNvGrpSpPr/>
            <p:nvPr/>
          </p:nvGrpSpPr>
          <p:grpSpPr>
            <a:xfrm>
              <a:off x="6661445" y="2431710"/>
              <a:ext cx="6978920" cy="2559704"/>
              <a:chOff x="-617329" y="-746760"/>
              <a:chExt cx="21807842" cy="3600014"/>
            </a:xfrm>
          </p:grpSpPr>
          <p:sp>
            <p:nvSpPr>
              <p:cNvPr id="77" name="Shape 1147">
                <a:extLst>
                  <a:ext uri="{FF2B5EF4-FFF2-40B4-BE49-F238E27FC236}">
                    <a16:creationId xmlns:a16="http://schemas.microsoft.com/office/drawing/2014/main" id="{FFD488A9-A31B-5E49-BEA8-89B555F05D61}"/>
                  </a:ext>
                </a:extLst>
              </p:cNvPr>
              <p:cNvSpPr/>
              <p:nvPr/>
            </p:nvSpPr>
            <p:spPr>
              <a:xfrm>
                <a:off x="-617329" y="-746760"/>
                <a:ext cx="21807842" cy="3600014"/>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dirty="0"/>
              </a:p>
            </p:txBody>
          </p:sp>
          <p:sp>
            <p:nvSpPr>
              <p:cNvPr id="78" name="Shape 1148">
                <a:extLst>
                  <a:ext uri="{FF2B5EF4-FFF2-40B4-BE49-F238E27FC236}">
                    <a16:creationId xmlns:a16="http://schemas.microsoft.com/office/drawing/2014/main" id="{1B6A5C92-729B-FE4A-AB0B-DA136C510DCB}"/>
                  </a:ext>
                </a:extLst>
              </p:cNvPr>
              <p:cNvSpPr/>
              <p:nvPr/>
            </p:nvSpPr>
            <p:spPr>
              <a:xfrm>
                <a:off x="1058707" y="-508750"/>
                <a:ext cx="20131806" cy="32955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t">
                <a:spAutoFit/>
              </a:bodyPr>
              <a:lstStyle/>
              <a:p>
                <a:pPr rtl="0"/>
                <a:r>
                  <a:rPr lang="fr" sz="2400" b="1" dirty="0">
                    <a:solidFill>
                      <a:schemeClr val="accent2"/>
                    </a:solidFill>
                  </a:rPr>
                  <a:t>LA DISSIMULATION PEUT ENTRAÎNER DES PRÉJUDICES</a:t>
                </a:r>
                <a:br>
                  <a:rPr lang="en-US" sz="2400" dirty="0">
                    <a:solidFill>
                      <a:schemeClr val="tx2"/>
                    </a:solidFill>
                  </a:rPr>
                </a:br>
                <a:r>
                  <a:rPr lang="fr" sz="2000" dirty="0">
                    <a:solidFill>
                      <a:schemeClr val="tx2"/>
                    </a:solidFill>
                  </a:rPr>
                  <a:t>Gardez à l’esprit que nous ne pouvons pas exiger d’une personne qu’elle change son orientation sexuelle ou son identité de genre pour échapper aux persécutions. Ces éléments font partie intégrante de la dignité humaine. La dissimulation peut entraîner des dommages psychologiques.</a:t>
                </a:r>
                <a:endParaRPr lang="en-US" sz="2400" dirty="0">
                  <a:solidFill>
                    <a:schemeClr val="tx2"/>
                  </a:solidFill>
                </a:endParaRPr>
              </a:p>
            </p:txBody>
          </p:sp>
        </p:grpSp>
        <p:sp>
          <p:nvSpPr>
            <p:cNvPr id="76" name="Shape 1150">
              <a:extLst>
                <a:ext uri="{FF2B5EF4-FFF2-40B4-BE49-F238E27FC236}">
                  <a16:creationId xmlns:a16="http://schemas.microsoft.com/office/drawing/2014/main" id="{81DBBCBC-A55E-F040-B1A3-5B28F7BEF7EF}"/>
                </a:ext>
              </a:extLst>
            </p:cNvPr>
            <p:cNvSpPr/>
            <p:nvPr/>
          </p:nvSpPr>
          <p:spPr>
            <a:xfrm rot="5400000">
              <a:off x="6494391" y="2664923"/>
              <a:ext cx="730239"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dirty="0"/>
            </a:p>
          </p:txBody>
        </p:sp>
      </p:grpSp>
      <p:grpSp>
        <p:nvGrpSpPr>
          <p:cNvPr id="44" name="Group 43">
            <a:extLst>
              <a:ext uri="{FF2B5EF4-FFF2-40B4-BE49-F238E27FC236}">
                <a16:creationId xmlns:a16="http://schemas.microsoft.com/office/drawing/2014/main" id="{B12601C1-37B2-4342-A8D8-2389BD1A5A29}"/>
              </a:ext>
            </a:extLst>
          </p:cNvPr>
          <p:cNvGrpSpPr/>
          <p:nvPr/>
        </p:nvGrpSpPr>
        <p:grpSpPr>
          <a:xfrm>
            <a:off x="5930256" y="2438393"/>
            <a:ext cx="6978920" cy="1551358"/>
            <a:chOff x="6661445" y="2431710"/>
            <a:chExt cx="6978920" cy="1551358"/>
          </a:xfrm>
        </p:grpSpPr>
        <p:grpSp>
          <p:nvGrpSpPr>
            <p:cNvPr id="46" name="Group 1149">
              <a:extLst>
                <a:ext uri="{FF2B5EF4-FFF2-40B4-BE49-F238E27FC236}">
                  <a16:creationId xmlns:a16="http://schemas.microsoft.com/office/drawing/2014/main" id="{626C0802-DB75-AE4B-B44B-03DD76A0B142}"/>
                </a:ext>
              </a:extLst>
            </p:cNvPr>
            <p:cNvGrpSpPr/>
            <p:nvPr/>
          </p:nvGrpSpPr>
          <p:grpSpPr>
            <a:xfrm>
              <a:off x="6661445" y="2431710"/>
              <a:ext cx="6978920" cy="1551358"/>
              <a:chOff x="-617329" y="-746760"/>
              <a:chExt cx="21807842" cy="2181858"/>
            </a:xfrm>
          </p:grpSpPr>
          <p:sp>
            <p:nvSpPr>
              <p:cNvPr id="51" name="Shape 1147">
                <a:extLst>
                  <a:ext uri="{FF2B5EF4-FFF2-40B4-BE49-F238E27FC236}">
                    <a16:creationId xmlns:a16="http://schemas.microsoft.com/office/drawing/2014/main" id="{A96F070A-E0C1-AB48-B389-0C4AF81E85DF}"/>
                  </a:ext>
                </a:extLst>
              </p:cNvPr>
              <p:cNvSpPr/>
              <p:nvPr/>
            </p:nvSpPr>
            <p:spPr>
              <a:xfrm>
                <a:off x="-617329" y="-746760"/>
                <a:ext cx="21807842" cy="2181858"/>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dirty="0"/>
              </a:p>
            </p:txBody>
          </p:sp>
          <p:sp>
            <p:nvSpPr>
              <p:cNvPr id="52" name="Shape 1148">
                <a:extLst>
                  <a:ext uri="{FF2B5EF4-FFF2-40B4-BE49-F238E27FC236}">
                    <a16:creationId xmlns:a16="http://schemas.microsoft.com/office/drawing/2014/main" id="{E33F89C6-2B8C-9443-BEC2-748E315EF48C}"/>
                  </a:ext>
                </a:extLst>
              </p:cNvPr>
              <p:cNvSpPr/>
              <p:nvPr/>
            </p:nvSpPr>
            <p:spPr>
              <a:xfrm>
                <a:off x="1058707" y="-484659"/>
                <a:ext cx="18745163" cy="147749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t">
                <a:spAutoFit/>
              </a:bodyPr>
              <a:lstStyle/>
              <a:p>
                <a:pPr rtl="0"/>
                <a:r>
                  <a:rPr lang="fr" sz="2400" b="1" dirty="0">
                    <a:solidFill>
                      <a:schemeClr val="accent2"/>
                    </a:solidFill>
                  </a:rPr>
                  <a:t>RÉPRESSION DE L’OSIEGCS</a:t>
                </a:r>
                <a:br>
                  <a:rPr lang="en-US" sz="2400" dirty="0">
                    <a:solidFill>
                      <a:schemeClr val="tx2"/>
                    </a:solidFill>
                  </a:rPr>
                </a:br>
                <a:r>
                  <a:rPr lang="fr" sz="2000" dirty="0">
                    <a:solidFill>
                      <a:schemeClr val="tx2"/>
                    </a:solidFill>
                  </a:rPr>
                  <a:t>De nombreuses personnes ont réprimé leur diversité d’OSIEGCS afin d’échapper aux persécutions.</a:t>
                </a:r>
                <a:endParaRPr lang="en-US" sz="2400" dirty="0">
                  <a:solidFill>
                    <a:schemeClr val="tx2"/>
                  </a:solidFill>
                </a:endParaRPr>
              </a:p>
            </p:txBody>
          </p:sp>
        </p:grpSp>
        <p:sp>
          <p:nvSpPr>
            <p:cNvPr id="48" name="Shape 1150">
              <a:extLst>
                <a:ext uri="{FF2B5EF4-FFF2-40B4-BE49-F238E27FC236}">
                  <a16:creationId xmlns:a16="http://schemas.microsoft.com/office/drawing/2014/main" id="{D840889B-4337-1F41-BE36-C17DE2E2AB42}"/>
                </a:ext>
              </a:extLst>
            </p:cNvPr>
            <p:cNvSpPr/>
            <p:nvPr/>
          </p:nvSpPr>
          <p:spPr>
            <a:xfrm rot="5400000">
              <a:off x="6494391" y="2664923"/>
              <a:ext cx="730239"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dirty="0"/>
            </a:p>
          </p:txBody>
        </p:sp>
      </p:grpSp>
      <p:grpSp>
        <p:nvGrpSpPr>
          <p:cNvPr id="53" name="Group 52">
            <a:extLst>
              <a:ext uri="{FF2B5EF4-FFF2-40B4-BE49-F238E27FC236}">
                <a16:creationId xmlns:a16="http://schemas.microsoft.com/office/drawing/2014/main" id="{390DE5AD-A901-C543-A9C6-188690749545}"/>
              </a:ext>
            </a:extLst>
          </p:cNvPr>
          <p:cNvGrpSpPr/>
          <p:nvPr/>
        </p:nvGrpSpPr>
        <p:grpSpPr>
          <a:xfrm>
            <a:off x="5930256" y="4183920"/>
            <a:ext cx="6978920" cy="1861050"/>
            <a:chOff x="6661445" y="2431710"/>
            <a:chExt cx="6978920" cy="1861050"/>
          </a:xfrm>
        </p:grpSpPr>
        <p:grpSp>
          <p:nvGrpSpPr>
            <p:cNvPr id="54" name="Group 1149">
              <a:extLst>
                <a:ext uri="{FF2B5EF4-FFF2-40B4-BE49-F238E27FC236}">
                  <a16:creationId xmlns:a16="http://schemas.microsoft.com/office/drawing/2014/main" id="{D47E9D25-8240-5249-AFB9-6A75064A1087}"/>
                </a:ext>
              </a:extLst>
            </p:cNvPr>
            <p:cNvGrpSpPr/>
            <p:nvPr/>
          </p:nvGrpSpPr>
          <p:grpSpPr>
            <a:xfrm>
              <a:off x="6661445" y="2431710"/>
              <a:ext cx="6978920" cy="1861050"/>
              <a:chOff x="-617329" y="-746760"/>
              <a:chExt cx="21807842" cy="2617413"/>
            </a:xfrm>
          </p:grpSpPr>
          <p:sp>
            <p:nvSpPr>
              <p:cNvPr id="70" name="Shape 1147">
                <a:extLst>
                  <a:ext uri="{FF2B5EF4-FFF2-40B4-BE49-F238E27FC236}">
                    <a16:creationId xmlns:a16="http://schemas.microsoft.com/office/drawing/2014/main" id="{8BC745F6-4CA6-2D49-B947-E82F748E2B64}"/>
                  </a:ext>
                </a:extLst>
              </p:cNvPr>
              <p:cNvSpPr/>
              <p:nvPr/>
            </p:nvSpPr>
            <p:spPr>
              <a:xfrm>
                <a:off x="-617329" y="-746760"/>
                <a:ext cx="21807842" cy="2617413"/>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dirty="0"/>
              </a:p>
            </p:txBody>
          </p:sp>
          <p:sp>
            <p:nvSpPr>
              <p:cNvPr id="73" name="Shape 1148">
                <a:extLst>
                  <a:ext uri="{FF2B5EF4-FFF2-40B4-BE49-F238E27FC236}">
                    <a16:creationId xmlns:a16="http://schemas.microsoft.com/office/drawing/2014/main" id="{71F39689-7BC8-A74E-ADC8-AA160AFEFABA}"/>
                  </a:ext>
                </a:extLst>
              </p:cNvPr>
              <p:cNvSpPr/>
              <p:nvPr/>
            </p:nvSpPr>
            <p:spPr>
              <a:xfrm>
                <a:off x="1058707" y="-508751"/>
                <a:ext cx="18967187" cy="234321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t">
                <a:spAutoFit/>
              </a:bodyPr>
              <a:lstStyle/>
              <a:p>
                <a:pPr rtl="0"/>
                <a:r>
                  <a:rPr lang="fr" sz="2400" b="1" dirty="0">
                    <a:solidFill>
                      <a:schemeClr val="accent2"/>
                    </a:solidFill>
                  </a:rPr>
                  <a:t>RÉPRESSION ET CRÉDIBILITÉ</a:t>
                </a:r>
                <a:br>
                  <a:rPr lang="en-US" sz="2400" dirty="0">
                    <a:solidFill>
                      <a:schemeClr val="tx2"/>
                    </a:solidFill>
                  </a:rPr>
                </a:br>
                <a:r>
                  <a:rPr lang="fr" sz="2000" dirty="0">
                    <a:solidFill>
                      <a:schemeClr val="tx2"/>
                    </a:solidFill>
                  </a:rPr>
                  <a:t>Le fait qu’un demandeur ou une demandeuse ait refoulé son OSIEGCS par le passé ou qu’il ou elle soit capable de le faire à l’avenir ne constitue pas un motif suffisant pour remettre en cause sa crédibilité.</a:t>
                </a:r>
                <a:endParaRPr lang="en-US" sz="2400" dirty="0">
                  <a:solidFill>
                    <a:schemeClr val="tx2"/>
                  </a:solidFill>
                </a:endParaRPr>
              </a:p>
            </p:txBody>
          </p:sp>
        </p:grpSp>
        <p:sp>
          <p:nvSpPr>
            <p:cNvPr id="63" name="Shape 1150">
              <a:extLst>
                <a:ext uri="{FF2B5EF4-FFF2-40B4-BE49-F238E27FC236}">
                  <a16:creationId xmlns:a16="http://schemas.microsoft.com/office/drawing/2014/main" id="{E632B8D0-47F5-964E-96B2-A77E17A4B156}"/>
                </a:ext>
              </a:extLst>
            </p:cNvPr>
            <p:cNvSpPr/>
            <p:nvPr/>
          </p:nvSpPr>
          <p:spPr>
            <a:xfrm rot="5400000">
              <a:off x="6494391" y="2664923"/>
              <a:ext cx="730239"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dirty="0"/>
            </a:p>
          </p:txBody>
        </p:sp>
      </p:grpSp>
      <p:grpSp>
        <p:nvGrpSpPr>
          <p:cNvPr id="2" name="Group 1">
            <a:extLst>
              <a:ext uri="{FF2B5EF4-FFF2-40B4-BE49-F238E27FC236}">
                <a16:creationId xmlns:a16="http://schemas.microsoft.com/office/drawing/2014/main" id="{0F73F7F1-5AA5-0145-9D39-C77EB049EA31}"/>
              </a:ext>
            </a:extLst>
          </p:cNvPr>
          <p:cNvGrpSpPr/>
          <p:nvPr/>
        </p:nvGrpSpPr>
        <p:grpSpPr>
          <a:xfrm>
            <a:off x="5930256" y="410999"/>
            <a:ext cx="6978920" cy="1835318"/>
            <a:chOff x="6661445" y="2431710"/>
            <a:chExt cx="6978920" cy="1835318"/>
          </a:xfrm>
        </p:grpSpPr>
        <p:grpSp>
          <p:nvGrpSpPr>
            <p:cNvPr id="33" name="Group 1149">
              <a:extLst>
                <a:ext uri="{FF2B5EF4-FFF2-40B4-BE49-F238E27FC236}">
                  <a16:creationId xmlns:a16="http://schemas.microsoft.com/office/drawing/2014/main" id="{E8CDB7B2-CA59-8649-BF31-49D3C3C1904E}"/>
                </a:ext>
              </a:extLst>
            </p:cNvPr>
            <p:cNvGrpSpPr/>
            <p:nvPr/>
          </p:nvGrpSpPr>
          <p:grpSpPr>
            <a:xfrm>
              <a:off x="6661445" y="2431710"/>
              <a:ext cx="6978920" cy="1835318"/>
              <a:chOff x="-617329" y="-746760"/>
              <a:chExt cx="21807842" cy="2581225"/>
            </a:xfrm>
          </p:grpSpPr>
          <p:sp>
            <p:nvSpPr>
              <p:cNvPr id="38" name="Shape 1147">
                <a:extLst>
                  <a:ext uri="{FF2B5EF4-FFF2-40B4-BE49-F238E27FC236}">
                    <a16:creationId xmlns:a16="http://schemas.microsoft.com/office/drawing/2014/main" id="{1D205232-5FB9-CC46-980A-BEB773D2FB69}"/>
                  </a:ext>
                </a:extLst>
              </p:cNvPr>
              <p:cNvSpPr/>
              <p:nvPr/>
            </p:nvSpPr>
            <p:spPr>
              <a:xfrm>
                <a:off x="-617329" y="-746760"/>
                <a:ext cx="21807842" cy="2563746"/>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dirty="0"/>
              </a:p>
            </p:txBody>
          </p:sp>
          <p:sp>
            <p:nvSpPr>
              <p:cNvPr id="39" name="Shape 1148">
                <a:extLst>
                  <a:ext uri="{FF2B5EF4-FFF2-40B4-BE49-F238E27FC236}">
                    <a16:creationId xmlns:a16="http://schemas.microsoft.com/office/drawing/2014/main" id="{7A289CE1-3F92-A64C-8567-FCB462CC13D8}"/>
                  </a:ext>
                </a:extLst>
              </p:cNvPr>
              <p:cNvSpPr/>
              <p:nvPr/>
            </p:nvSpPr>
            <p:spPr>
              <a:xfrm>
                <a:off x="1058707" y="-508750"/>
                <a:ext cx="18967187" cy="234321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t">
                <a:spAutoFit/>
              </a:bodyPr>
              <a:lstStyle/>
              <a:p>
                <a:pPr rtl="0"/>
                <a:r>
                  <a:rPr lang="fr" sz="2400" b="1" dirty="0">
                    <a:solidFill>
                      <a:schemeClr val="accent2"/>
                    </a:solidFill>
                  </a:rPr>
                  <a:t>VIVRE DANS LE SECRET</a:t>
                </a:r>
                <a:br>
                  <a:rPr lang="en-US" sz="2400" dirty="0">
                    <a:solidFill>
                      <a:schemeClr val="tx2"/>
                    </a:solidFill>
                  </a:rPr>
                </a:br>
                <a:r>
                  <a:rPr lang="fr" sz="2000" dirty="0">
                    <a:solidFill>
                      <a:schemeClr val="tx2"/>
                    </a:solidFill>
                  </a:rPr>
                  <a:t>De nombreuses personnes LGBTQI+ ont été contraintes de garder le secret sur certains aspects de leur vie et n’ont jamais eu la possibilité de vivre ouvertement ou d’entretenir une relation intime.</a:t>
                </a:r>
                <a:endParaRPr lang="en-US" sz="2400" dirty="0">
                  <a:solidFill>
                    <a:schemeClr val="tx2"/>
                  </a:solidFill>
                </a:endParaRPr>
              </a:p>
            </p:txBody>
          </p:sp>
        </p:grpSp>
        <p:sp>
          <p:nvSpPr>
            <p:cNvPr id="69" name="Shape 1150">
              <a:extLst>
                <a:ext uri="{FF2B5EF4-FFF2-40B4-BE49-F238E27FC236}">
                  <a16:creationId xmlns:a16="http://schemas.microsoft.com/office/drawing/2014/main" id="{4D8FE521-0D43-EC44-85D6-61F51BE7004E}"/>
                </a:ext>
              </a:extLst>
            </p:cNvPr>
            <p:cNvSpPr/>
            <p:nvPr/>
          </p:nvSpPr>
          <p:spPr>
            <a:xfrm rot="5400000">
              <a:off x="6494391" y="2664923"/>
              <a:ext cx="730239"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dirty="0"/>
            </a:p>
          </p:txBody>
        </p:sp>
      </p:grpSp>
      <p:grpSp>
        <p:nvGrpSpPr>
          <p:cNvPr id="55" name="Group 54">
            <a:extLst>
              <a:ext uri="{FF2B5EF4-FFF2-40B4-BE49-F238E27FC236}">
                <a16:creationId xmlns:a16="http://schemas.microsoft.com/office/drawing/2014/main" id="{5724F507-690B-B246-8E83-E4FEDB90C681}"/>
              </a:ext>
            </a:extLst>
          </p:cNvPr>
          <p:cNvGrpSpPr/>
          <p:nvPr/>
        </p:nvGrpSpPr>
        <p:grpSpPr>
          <a:xfrm>
            <a:off x="0" y="9407592"/>
            <a:ext cx="13003213" cy="431871"/>
            <a:chOff x="1" y="9426435"/>
            <a:chExt cx="13004800" cy="472939"/>
          </a:xfrm>
        </p:grpSpPr>
        <p:sp>
          <p:nvSpPr>
            <p:cNvPr id="56" name="Shape 606">
              <a:extLst>
                <a:ext uri="{FF2B5EF4-FFF2-40B4-BE49-F238E27FC236}">
                  <a16:creationId xmlns:a16="http://schemas.microsoft.com/office/drawing/2014/main" id="{0C35FD04-D83E-9F4D-86D9-BCE912F4ABF0}"/>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rtlCol="0" anchor="ctr"/>
            <a:lstStyle/>
            <a:p>
              <a:pPr rtl="0">
                <a:defRPr sz="3200">
                  <a:solidFill>
                    <a:srgbClr val="FFFFFF"/>
                  </a:solidFill>
                </a:defRPr>
              </a:pPr>
              <a:endParaRPr sz="1050" dirty="0">
                <a:latin typeface="Calibri Regular"/>
              </a:endParaRPr>
            </a:p>
          </p:txBody>
        </p:sp>
        <p:sp>
          <p:nvSpPr>
            <p:cNvPr id="57" name="Shape 607">
              <a:extLst>
                <a:ext uri="{FF2B5EF4-FFF2-40B4-BE49-F238E27FC236}">
                  <a16:creationId xmlns:a16="http://schemas.microsoft.com/office/drawing/2014/main" id="{EC6C07CB-AFB0-5341-B1F0-053FA7194C1D}"/>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rtlCol="0" anchor="ctr"/>
            <a:lstStyle/>
            <a:p>
              <a:pPr rtl="0">
                <a:defRPr sz="3200">
                  <a:solidFill>
                    <a:srgbClr val="FFFFFF"/>
                  </a:solidFill>
                </a:defRPr>
              </a:pPr>
              <a:endParaRPr sz="1050" dirty="0">
                <a:latin typeface="Calibri Regular"/>
              </a:endParaRPr>
            </a:p>
          </p:txBody>
        </p:sp>
        <p:sp>
          <p:nvSpPr>
            <p:cNvPr id="58" name="Shape 608">
              <a:extLst>
                <a:ext uri="{FF2B5EF4-FFF2-40B4-BE49-F238E27FC236}">
                  <a16:creationId xmlns:a16="http://schemas.microsoft.com/office/drawing/2014/main" id="{962A9B70-8D41-8E41-B651-47EFB8519D8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rtlCol="0" anchor="ctr"/>
            <a:lstStyle/>
            <a:p>
              <a:pPr rtl="0">
                <a:defRPr sz="3200">
                  <a:solidFill>
                    <a:srgbClr val="FFFFFF"/>
                  </a:solidFill>
                </a:defRPr>
              </a:pPr>
              <a:endParaRPr sz="1050" dirty="0">
                <a:latin typeface="Calibri Regular"/>
              </a:endParaRPr>
            </a:p>
          </p:txBody>
        </p:sp>
        <p:sp>
          <p:nvSpPr>
            <p:cNvPr id="59" name="Shape 609">
              <a:extLst>
                <a:ext uri="{FF2B5EF4-FFF2-40B4-BE49-F238E27FC236}">
                  <a16:creationId xmlns:a16="http://schemas.microsoft.com/office/drawing/2014/main" id="{89DD64F1-EAE3-694D-B761-E3884C052DD3}"/>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rtlCol="0" anchor="ctr"/>
            <a:lstStyle/>
            <a:p>
              <a:pPr rtl="0">
                <a:defRPr sz="3200">
                  <a:solidFill>
                    <a:srgbClr val="FFFFFF"/>
                  </a:solidFill>
                </a:defRPr>
              </a:pPr>
              <a:endParaRPr sz="1050" dirty="0">
                <a:latin typeface="Calibri Regular"/>
              </a:endParaRPr>
            </a:p>
          </p:txBody>
        </p:sp>
        <p:sp>
          <p:nvSpPr>
            <p:cNvPr id="60" name="Shape 610">
              <a:extLst>
                <a:ext uri="{FF2B5EF4-FFF2-40B4-BE49-F238E27FC236}">
                  <a16:creationId xmlns:a16="http://schemas.microsoft.com/office/drawing/2014/main" id="{A13B1DF1-FB04-2B47-97DD-0DAE1AEBBEC9}"/>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rtlCol="0" anchor="ctr"/>
            <a:lstStyle/>
            <a:p>
              <a:pPr rtl="0">
                <a:defRPr sz="3200">
                  <a:solidFill>
                    <a:srgbClr val="FFFFFF"/>
                  </a:solidFill>
                </a:defRPr>
              </a:pPr>
              <a:endParaRPr sz="1050" dirty="0">
                <a:latin typeface="Calibri Regular"/>
              </a:endParaRPr>
            </a:p>
          </p:txBody>
        </p:sp>
        <p:sp>
          <p:nvSpPr>
            <p:cNvPr id="61" name="Shape 610">
              <a:extLst>
                <a:ext uri="{FF2B5EF4-FFF2-40B4-BE49-F238E27FC236}">
                  <a16:creationId xmlns:a16="http://schemas.microsoft.com/office/drawing/2014/main" id="{371CB640-C0CE-5C43-81E7-2CF160107754}"/>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rtlCol="0" anchor="ctr"/>
            <a:lstStyle/>
            <a:p>
              <a:pPr rtl="0">
                <a:defRPr sz="3200">
                  <a:solidFill>
                    <a:srgbClr val="FFFFFF"/>
                  </a:solidFill>
                </a:defRPr>
              </a:pPr>
              <a:endParaRPr sz="1050" dirty="0">
                <a:latin typeface="Calibri Regular"/>
              </a:endParaRPr>
            </a:p>
          </p:txBody>
        </p:sp>
        <p:sp>
          <p:nvSpPr>
            <p:cNvPr id="62" name="Shape 610">
              <a:extLst>
                <a:ext uri="{FF2B5EF4-FFF2-40B4-BE49-F238E27FC236}">
                  <a16:creationId xmlns:a16="http://schemas.microsoft.com/office/drawing/2014/main" id="{87E391F2-5F58-E64D-8A00-B7DC821E0911}"/>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rtlCol="0" anchor="ctr"/>
            <a:lstStyle/>
            <a:p>
              <a:pPr rtl="0">
                <a:defRPr sz="3200">
                  <a:solidFill>
                    <a:srgbClr val="FFFFFF"/>
                  </a:solidFill>
                </a:defRPr>
              </a:pPr>
              <a:endParaRPr sz="1050" dirty="0">
                <a:latin typeface="Calibri Regular"/>
              </a:endParaRPr>
            </a:p>
          </p:txBody>
        </p:sp>
      </p:grpSp>
      <p:sp>
        <p:nvSpPr>
          <p:cNvPr id="36" name="Slide Number Placeholder 5">
            <a:extLst>
              <a:ext uri="{FF2B5EF4-FFF2-40B4-BE49-F238E27FC236}">
                <a16:creationId xmlns:a16="http://schemas.microsoft.com/office/drawing/2014/main" id="{7EE8E6C1-4BA3-434F-BBDC-9943639F85F9}"/>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050" smtClean="0">
                <a:solidFill>
                  <a:schemeClr val="bg1"/>
                </a:solidFill>
              </a:rPr>
              <a:pPr rtl="0">
                <a:defRPr/>
              </a:pPr>
              <a:t>40</a:t>
            </a:fld>
            <a:endParaRPr lang="en-US" altLang="en-US" sz="1050" dirty="0">
              <a:solidFill>
                <a:schemeClr val="bg1"/>
              </a:solidFill>
            </a:endParaRPr>
          </a:p>
        </p:txBody>
      </p:sp>
      <p:pic>
        <p:nvPicPr>
          <p:cNvPr id="9" name="Picture Placeholder 8">
            <a:extLst>
              <a:ext uri="{FF2B5EF4-FFF2-40B4-BE49-F238E27FC236}">
                <a16:creationId xmlns:a16="http://schemas.microsoft.com/office/drawing/2014/main" id="{1B00EE0C-B0ED-5E43-9336-0B02274B29CB}"/>
              </a:ext>
            </a:extLst>
          </p:cNvPr>
          <p:cNvPicPr>
            <a:picLocks noGrp="1" noChangeAspect="1"/>
          </p:cNvPicPr>
          <p:nvPr>
            <p:ph type="pic" sz="quarter" idx="10"/>
          </p:nvPr>
        </p:nvPicPr>
        <p:blipFill rotWithShape="1">
          <a:blip r:embed="rId3"/>
          <a:srcRect l="24977" r="32810"/>
          <a:stretch/>
        </p:blipFill>
        <p:spPr>
          <a:xfrm>
            <a:off x="-14649" y="-25400"/>
            <a:ext cx="6074385" cy="9861526"/>
          </a:xfrm>
        </p:spPr>
      </p:pic>
      <p:sp>
        <p:nvSpPr>
          <p:cNvPr id="13" name="Rectangle 12">
            <a:extLst>
              <a:ext uri="{FF2B5EF4-FFF2-40B4-BE49-F238E27FC236}">
                <a16:creationId xmlns:a16="http://schemas.microsoft.com/office/drawing/2014/main" id="{96C9AD98-4853-3E4D-8AED-F078796DE831}"/>
              </a:ext>
            </a:extLst>
          </p:cNvPr>
          <p:cNvSpPr/>
          <p:nvPr/>
        </p:nvSpPr>
        <p:spPr bwMode="auto">
          <a:xfrm>
            <a:off x="-1517" y="-878626"/>
            <a:ext cx="6028814" cy="10714751"/>
          </a:xfrm>
          <a:prstGeom prst="rect">
            <a:avLst/>
          </a:prstGeom>
          <a:gradFill flip="none" rotWithShape="1">
            <a:gsLst>
              <a:gs pos="0">
                <a:schemeClr val="accent1">
                  <a:lumMod val="0"/>
                  <a:lumOff val="100000"/>
                  <a:alpha val="8000"/>
                </a:schemeClr>
              </a:gs>
              <a:gs pos="97000">
                <a:schemeClr val="accent2">
                  <a:lumMod val="50000"/>
                  <a:alpha val="41000"/>
                </a:schemeClr>
              </a:gs>
              <a:gs pos="62000">
                <a:schemeClr val="accent2">
                  <a:lumMod val="50000"/>
                  <a:alpha val="28000"/>
                </a:schemeClr>
              </a:gs>
            </a:gsLst>
            <a:lin ang="5400000" scaled="0"/>
            <a:tileRect/>
          </a:gradFill>
          <a:ln>
            <a:no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3600" dirty="0">
              <a:latin typeface="Lucida Grande" charset="0"/>
              <a:ea typeface="ヒラギノ角ゴ ProN W3" charset="0"/>
              <a:sym typeface="Lucida Grande" charset="0"/>
            </a:endParaRPr>
          </a:p>
        </p:txBody>
      </p:sp>
      <p:sp>
        <p:nvSpPr>
          <p:cNvPr id="27" name="Round Same Side Corner Rectangle 26">
            <a:extLst>
              <a:ext uri="{FF2B5EF4-FFF2-40B4-BE49-F238E27FC236}">
                <a16:creationId xmlns:a16="http://schemas.microsoft.com/office/drawing/2014/main" id="{19CC08A8-81D6-2E44-A626-87E4D33641E5}"/>
              </a:ext>
            </a:extLst>
          </p:cNvPr>
          <p:cNvSpPr/>
          <p:nvPr userDrawn="1"/>
        </p:nvSpPr>
        <p:spPr>
          <a:xfrm rot="10800000" flipV="1">
            <a:off x="5307974" y="8996338"/>
            <a:ext cx="3096946" cy="839787"/>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040" tIns="58520" rIns="117040" bIns="58520" rtlCol="0" anchor="ctr"/>
          <a:lstStyle/>
          <a:p>
            <a:pPr algn="ctr" rtl="0"/>
            <a:endParaRPr lang="bg-BG" sz="1600" dirty="0"/>
          </a:p>
        </p:txBody>
      </p:sp>
      <p:grpSp>
        <p:nvGrpSpPr>
          <p:cNvPr id="64" name="Group 63">
            <a:extLst>
              <a:ext uri="{FF2B5EF4-FFF2-40B4-BE49-F238E27FC236}">
                <a16:creationId xmlns:a16="http://schemas.microsoft.com/office/drawing/2014/main" id="{00952A3C-A1FE-0144-9798-B69EB50F05AA}"/>
              </a:ext>
            </a:extLst>
          </p:cNvPr>
          <p:cNvGrpSpPr/>
          <p:nvPr/>
        </p:nvGrpSpPr>
        <p:grpSpPr>
          <a:xfrm>
            <a:off x="5582382" y="9100185"/>
            <a:ext cx="2822537" cy="586219"/>
            <a:chOff x="5348628" y="8761935"/>
            <a:chExt cx="3426453" cy="711648"/>
          </a:xfrm>
        </p:grpSpPr>
        <p:cxnSp>
          <p:nvCxnSpPr>
            <p:cNvPr id="65" name="Straight Connector 64">
              <a:extLst>
                <a:ext uri="{FF2B5EF4-FFF2-40B4-BE49-F238E27FC236}">
                  <a16:creationId xmlns:a16="http://schemas.microsoft.com/office/drawing/2014/main" id="{A72D1B19-09AC-E14B-8802-7DAF0D98F73C}"/>
                </a:ext>
              </a:extLst>
            </p:cNvPr>
            <p:cNvCxnSpPr>
              <a:cxnSpLocks/>
            </p:cNvCxnSpPr>
            <p:nvPr userDrawn="1"/>
          </p:nvCxnSpPr>
          <p:spPr>
            <a:xfrm>
              <a:off x="6341182" y="8937657"/>
              <a:ext cx="0" cy="377072"/>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66" name="Picture 7" descr="coloffic">
              <a:extLst>
                <a:ext uri="{FF2B5EF4-FFF2-40B4-BE49-F238E27FC236}">
                  <a16:creationId xmlns:a16="http://schemas.microsoft.com/office/drawing/2014/main" id="{858862EA-01EE-D64B-8C93-AB870EDEEEB9}"/>
                </a:ext>
              </a:extLst>
            </p:cNvPr>
            <p:cNvPicPr>
              <a:picLocks noChangeAspect="1" noChangeArrowheads="1"/>
            </p:cNvPicPr>
            <p:nvPr userDrawn="1"/>
          </p:nvPicPr>
          <p:blipFill>
            <a:blip r:embed="rId4" cstate="print">
              <a:clrChange>
                <a:clrFrom>
                  <a:srgbClr val="FFFFFF"/>
                </a:clrFrom>
                <a:clrTo>
                  <a:srgbClr val="FFFFFF">
                    <a:alpha val="0"/>
                  </a:srgbClr>
                </a:clrTo>
              </a:clrChange>
              <a:biLevel thresh="25000"/>
              <a:extLst>
                <a:ext uri="{28A0092B-C50C-407E-A947-70E740481C1C}">
                  <a14:useLocalDpi xmlns:a14="http://schemas.microsoft.com/office/drawing/2010/main"/>
                </a:ext>
              </a:extLst>
            </a:blip>
            <a:srcRect/>
            <a:stretch>
              <a:fillRect/>
            </a:stretch>
          </p:blipFill>
          <p:spPr bwMode="auto">
            <a:xfrm>
              <a:off x="6242036" y="8761935"/>
              <a:ext cx="2533045" cy="71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66">
              <a:extLst>
                <a:ext uri="{FF2B5EF4-FFF2-40B4-BE49-F238E27FC236}">
                  <a16:creationId xmlns:a16="http://schemas.microsoft.com/office/drawing/2014/main" id="{6A4FE26C-E5CC-A347-AA42-101EC4AD7E8A}"/>
                </a:ext>
              </a:extLst>
            </p:cNvPr>
            <p:cNvPicPr>
              <a:picLocks noChangeAspect="1"/>
            </p:cNvPicPr>
            <p:nvPr userDrawn="1"/>
          </p:nvPicPr>
          <p:blipFill rotWithShape="1">
            <a:blip r:embed="rId5" cstate="hqprint">
              <a:biLevel thresh="25000"/>
              <a:extLst>
                <a:ext uri="{28A0092B-C50C-407E-A947-70E740481C1C}">
                  <a14:useLocalDpi xmlns:a14="http://schemas.microsoft.com/office/drawing/2010/main"/>
                </a:ext>
              </a:extLst>
            </a:blip>
            <a:srcRect/>
            <a:stretch/>
          </p:blipFill>
          <p:spPr>
            <a:xfrm>
              <a:off x="5348628" y="8852336"/>
              <a:ext cx="992888" cy="574100"/>
            </a:xfrm>
            <a:prstGeom prst="rect">
              <a:avLst/>
            </a:prstGeom>
          </p:spPr>
        </p:pic>
      </p:grpSp>
      <p:sp>
        <p:nvSpPr>
          <p:cNvPr id="139" name="Shape 139"/>
          <p:cNvSpPr txBox="1">
            <a:spLocks noGrp="1"/>
          </p:cNvSpPr>
          <p:nvPr>
            <p:ph type="body" sz="quarter" idx="11"/>
          </p:nvPr>
        </p:nvSpPr>
        <p:spPr>
          <a:xfrm>
            <a:off x="-409424" y="6586594"/>
            <a:ext cx="6727750" cy="1219598"/>
          </a:xfrm>
        </p:spPr>
        <p:txBody>
          <a:bodyPr rtlCol="0"/>
          <a:lstStyle/>
          <a:p>
            <a:pPr defTabSz="914400" rtl="0"/>
            <a:r>
              <a:rPr lang="fr" sz="2800">
                <a:latin typeface="Calibri" charset="0"/>
                <a:ea typeface="MS PGothic" charset="-128"/>
                <a:cs typeface="Calibri" charset="0"/>
              </a:rPr>
              <a:t>RÉSOUDRE </a:t>
            </a:r>
            <a:br>
              <a:rPr lang="en-US" altLang="en-US" sz="2800" dirty="0">
                <a:latin typeface="Calibri" charset="0"/>
                <a:ea typeface="MS PGothic" charset="-128"/>
                <a:cs typeface="Calibri" charset="0"/>
              </a:rPr>
            </a:br>
            <a:r>
              <a:rPr lang="fr" sz="2800">
                <a:latin typeface="Calibri" charset="0"/>
                <a:ea typeface="MS PGothic" charset="-128"/>
                <a:cs typeface="Calibri" charset="0"/>
              </a:rPr>
              <a:t>LES </a:t>
            </a:r>
            <a:r>
              <a:rPr lang="fr" sz="2800" spc="300">
                <a:latin typeface="Calibri" pitchFamily="34" charset="0"/>
              </a:rPr>
              <a:t>PROBLÈMES</a:t>
            </a:r>
            <a:r>
              <a:rPr lang="fr" sz="2800">
                <a:latin typeface="Calibri" charset="0"/>
                <a:ea typeface="MS PGothic" charset="-128"/>
                <a:cs typeface="Calibri" charset="0"/>
              </a:rPr>
              <a:t> DE CRÉDIBILITÉ</a:t>
            </a:r>
          </a:p>
        </p:txBody>
      </p:sp>
      <p:sp>
        <p:nvSpPr>
          <p:cNvPr id="34" name="Rectangle 33"/>
          <p:cNvSpPr/>
          <p:nvPr/>
        </p:nvSpPr>
        <p:spPr bwMode="auto">
          <a:xfrm>
            <a:off x="170992" y="6527475"/>
            <a:ext cx="5620023" cy="1219051"/>
          </a:xfrm>
          <a:prstGeom prst="rect">
            <a:avLst/>
          </a:prstGeom>
          <a:noFill/>
          <a:ln w="76200">
            <a:solidFill>
              <a:schemeClr val="bg1"/>
            </a:solid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3600">
              <a:latin typeface="Lucida Grande" charset="0"/>
              <a:ea typeface="ヒラギノ角ゴ ProN W3" charset="0"/>
              <a:cs typeface="ヒラギノ角ゴ ProN W3" charset="0"/>
              <a:sym typeface="Lucida Grande" charset="0"/>
            </a:endParaRPr>
          </a:p>
        </p:txBody>
      </p:sp>
    </p:spTree>
    <p:extLst>
      <p:ext uri="{BB962C8B-B14F-4D97-AF65-F5344CB8AC3E}">
        <p14:creationId xmlns:p14="http://schemas.microsoft.com/office/powerpoint/2010/main" val="119128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pSp>
        <p:nvGrpSpPr>
          <p:cNvPr id="74" name="Group 73">
            <a:extLst>
              <a:ext uri="{FF2B5EF4-FFF2-40B4-BE49-F238E27FC236}">
                <a16:creationId xmlns:a16="http://schemas.microsoft.com/office/drawing/2014/main" id="{8112B13B-C959-F34C-84DE-ABA29133DA45}"/>
              </a:ext>
            </a:extLst>
          </p:cNvPr>
          <p:cNvGrpSpPr/>
          <p:nvPr/>
        </p:nvGrpSpPr>
        <p:grpSpPr>
          <a:xfrm>
            <a:off x="5930256" y="5987105"/>
            <a:ext cx="6978920" cy="2820204"/>
            <a:chOff x="6661445" y="2431709"/>
            <a:chExt cx="6978920" cy="2820204"/>
          </a:xfrm>
        </p:grpSpPr>
        <p:grpSp>
          <p:nvGrpSpPr>
            <p:cNvPr id="75" name="Group 1149">
              <a:extLst>
                <a:ext uri="{FF2B5EF4-FFF2-40B4-BE49-F238E27FC236}">
                  <a16:creationId xmlns:a16="http://schemas.microsoft.com/office/drawing/2014/main" id="{844E50D1-C1F5-084C-8FD9-35ED0855408A}"/>
                </a:ext>
              </a:extLst>
            </p:cNvPr>
            <p:cNvGrpSpPr/>
            <p:nvPr/>
          </p:nvGrpSpPr>
          <p:grpSpPr>
            <a:xfrm>
              <a:off x="6661445" y="2431709"/>
              <a:ext cx="6978920" cy="2820204"/>
              <a:chOff x="-617329" y="-746761"/>
              <a:chExt cx="21807842" cy="3966384"/>
            </a:xfrm>
          </p:grpSpPr>
          <p:sp>
            <p:nvSpPr>
              <p:cNvPr id="77" name="Shape 1147">
                <a:extLst>
                  <a:ext uri="{FF2B5EF4-FFF2-40B4-BE49-F238E27FC236}">
                    <a16:creationId xmlns:a16="http://schemas.microsoft.com/office/drawing/2014/main" id="{FFD488A9-A31B-5E49-BEA8-89B555F05D61}"/>
                  </a:ext>
                </a:extLst>
              </p:cNvPr>
              <p:cNvSpPr/>
              <p:nvPr/>
            </p:nvSpPr>
            <p:spPr>
              <a:xfrm>
                <a:off x="-617329" y="-746761"/>
                <a:ext cx="21807842" cy="3966383"/>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dirty="0"/>
              </a:p>
            </p:txBody>
          </p:sp>
          <p:sp>
            <p:nvSpPr>
              <p:cNvPr id="78" name="Shape 1148">
                <a:extLst>
                  <a:ext uri="{FF2B5EF4-FFF2-40B4-BE49-F238E27FC236}">
                    <a16:creationId xmlns:a16="http://schemas.microsoft.com/office/drawing/2014/main" id="{1B6A5C92-729B-FE4A-AB0B-DA136C510DCB}"/>
                  </a:ext>
                </a:extLst>
              </p:cNvPr>
              <p:cNvSpPr/>
              <p:nvPr/>
            </p:nvSpPr>
            <p:spPr>
              <a:xfrm>
                <a:off x="1058707" y="-508751"/>
                <a:ext cx="20131806" cy="372837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t">
                <a:spAutoFit/>
              </a:bodyPr>
              <a:lstStyle/>
              <a:p>
                <a:pPr rtl="0"/>
                <a:r>
                  <a:rPr lang="fr" sz="2400" b="1" dirty="0">
                    <a:solidFill>
                      <a:schemeClr val="accent2"/>
                    </a:solidFill>
                  </a:rPr>
                  <a:t>UNE RESPONSABILITÉ ACCRUE POUR LE PERSONNEL</a:t>
                </a:r>
                <a:br>
                  <a:rPr lang="en-US" sz="2400" dirty="0">
                    <a:solidFill>
                      <a:schemeClr val="tx2"/>
                    </a:solidFill>
                  </a:rPr>
                </a:br>
                <a:r>
                  <a:rPr lang="fr" sz="2000" dirty="0">
                    <a:solidFill>
                      <a:schemeClr val="tx2"/>
                    </a:solidFill>
                  </a:rPr>
                  <a:t>Cette situation peut aboutir à une responsabilité accrue pour le personnel, qui doit aider </a:t>
                </a:r>
                <a:r>
                  <a:rPr lang="fr" sz="2000" b="0" i="0" strike="noStrike" kern="1200" cap="none" spc="0" normalizeH="0" noProof="0" dirty="0">
                    <a:ln>
                      <a:noFill/>
                    </a:ln>
                    <a:effectLst/>
                    <a:uLnTx/>
                    <a:uFillTx/>
                    <a:ea typeface="MS PGothic" charset="-128"/>
                  </a:rPr>
                  <a:t>la personne </a:t>
                </a:r>
                <a:r>
                  <a:rPr lang="fr" sz="2000" dirty="0">
                    <a:solidFill>
                      <a:schemeClr val="tx2"/>
                    </a:solidFill>
                  </a:rPr>
                  <a:t>à formuler sa demande. Pour cela, il est recommandé de s’appuyer sur le modèle PEACE (Planification et préparation, Explication et implication, Analyse du témoignage, Conclusion et Évaluation) et d’aborder les thèmes de la vie quotidienne.</a:t>
                </a:r>
                <a:endParaRPr lang="en-US" sz="2400" dirty="0">
                  <a:solidFill>
                    <a:schemeClr val="tx2"/>
                  </a:solidFill>
                </a:endParaRPr>
              </a:p>
            </p:txBody>
          </p:sp>
        </p:grpSp>
        <p:sp>
          <p:nvSpPr>
            <p:cNvPr id="76" name="Shape 1150">
              <a:extLst>
                <a:ext uri="{FF2B5EF4-FFF2-40B4-BE49-F238E27FC236}">
                  <a16:creationId xmlns:a16="http://schemas.microsoft.com/office/drawing/2014/main" id="{81DBBCBC-A55E-F040-B1A3-5B28F7BEF7EF}"/>
                </a:ext>
              </a:extLst>
            </p:cNvPr>
            <p:cNvSpPr/>
            <p:nvPr/>
          </p:nvSpPr>
          <p:spPr>
            <a:xfrm rot="5400000">
              <a:off x="6494391" y="2664923"/>
              <a:ext cx="730239"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dirty="0"/>
            </a:p>
          </p:txBody>
        </p:sp>
      </p:grpSp>
      <p:grpSp>
        <p:nvGrpSpPr>
          <p:cNvPr id="44" name="Group 43">
            <a:extLst>
              <a:ext uri="{FF2B5EF4-FFF2-40B4-BE49-F238E27FC236}">
                <a16:creationId xmlns:a16="http://schemas.microsoft.com/office/drawing/2014/main" id="{B12601C1-37B2-4342-A8D8-2389BD1A5A29}"/>
              </a:ext>
            </a:extLst>
          </p:cNvPr>
          <p:cNvGrpSpPr/>
          <p:nvPr/>
        </p:nvGrpSpPr>
        <p:grpSpPr>
          <a:xfrm>
            <a:off x="5930256" y="1673042"/>
            <a:ext cx="6978920" cy="2099885"/>
            <a:chOff x="6661445" y="2391916"/>
            <a:chExt cx="6978920" cy="2099885"/>
          </a:xfrm>
        </p:grpSpPr>
        <p:grpSp>
          <p:nvGrpSpPr>
            <p:cNvPr id="46" name="Group 1149">
              <a:extLst>
                <a:ext uri="{FF2B5EF4-FFF2-40B4-BE49-F238E27FC236}">
                  <a16:creationId xmlns:a16="http://schemas.microsoft.com/office/drawing/2014/main" id="{626C0802-DB75-AE4B-B44B-03DD76A0B142}"/>
                </a:ext>
              </a:extLst>
            </p:cNvPr>
            <p:cNvGrpSpPr/>
            <p:nvPr/>
          </p:nvGrpSpPr>
          <p:grpSpPr>
            <a:xfrm>
              <a:off x="6661445" y="2431710"/>
              <a:ext cx="6978920" cy="2060091"/>
              <a:chOff x="-617329" y="-746760"/>
              <a:chExt cx="21807842" cy="2897350"/>
            </a:xfrm>
          </p:grpSpPr>
          <p:sp>
            <p:nvSpPr>
              <p:cNvPr id="51" name="Shape 1147">
                <a:extLst>
                  <a:ext uri="{FF2B5EF4-FFF2-40B4-BE49-F238E27FC236}">
                    <a16:creationId xmlns:a16="http://schemas.microsoft.com/office/drawing/2014/main" id="{A96F070A-E0C1-AB48-B389-0C4AF81E85DF}"/>
                  </a:ext>
                </a:extLst>
              </p:cNvPr>
              <p:cNvSpPr/>
              <p:nvPr/>
            </p:nvSpPr>
            <p:spPr>
              <a:xfrm>
                <a:off x="-617329" y="-746760"/>
                <a:ext cx="21807842" cy="2897350"/>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dirty="0"/>
              </a:p>
            </p:txBody>
          </p:sp>
          <p:sp>
            <p:nvSpPr>
              <p:cNvPr id="52" name="Shape 1148">
                <a:extLst>
                  <a:ext uri="{FF2B5EF4-FFF2-40B4-BE49-F238E27FC236}">
                    <a16:creationId xmlns:a16="http://schemas.microsoft.com/office/drawing/2014/main" id="{E33F89C6-2B8C-9443-BEC2-748E315EF48C}"/>
                  </a:ext>
                </a:extLst>
              </p:cNvPr>
              <p:cNvSpPr/>
              <p:nvPr/>
            </p:nvSpPr>
            <p:spPr>
              <a:xfrm>
                <a:off x="859359" y="-634196"/>
                <a:ext cx="18967187" cy="27760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t">
                <a:spAutoFit/>
              </a:bodyPr>
              <a:lstStyle/>
              <a:p>
                <a:pPr rtl="0"/>
                <a:r>
                  <a:rPr lang="fr" sz="2400" b="1" dirty="0">
                    <a:solidFill>
                      <a:schemeClr val="accent2"/>
                    </a:solidFill>
                    <a:ea typeface="MS PGothic" charset="0"/>
                  </a:rPr>
                  <a:t>EXPOSER LES FAITS AVEC SINCÉRITÉ</a:t>
                </a:r>
                <a:br>
                  <a:rPr lang="en-US" sz="2400" dirty="0">
                    <a:solidFill>
                      <a:schemeClr val="tx2"/>
                    </a:solidFill>
                  </a:rPr>
                </a:br>
                <a:r>
                  <a:rPr lang="fr" sz="2000" dirty="0">
                    <a:solidFill>
                      <a:schemeClr val="tx2"/>
                    </a:solidFill>
                  </a:rPr>
                  <a:t>Le demandeur ou la demandeuse s’acquitte de sa responsabilité en faisant un compte rendu exhaustif et sincère de son expérience. Pour les personnes LGBTQI+, le caractère intime de la demande peut rendre cette étape plus difficile.</a:t>
                </a:r>
                <a:endParaRPr lang="en-US" sz="2400" dirty="0">
                  <a:solidFill>
                    <a:schemeClr val="tx2"/>
                  </a:solidFill>
                </a:endParaRPr>
              </a:p>
            </p:txBody>
          </p:sp>
        </p:grpSp>
        <p:sp>
          <p:nvSpPr>
            <p:cNvPr id="48" name="Shape 1150">
              <a:extLst>
                <a:ext uri="{FF2B5EF4-FFF2-40B4-BE49-F238E27FC236}">
                  <a16:creationId xmlns:a16="http://schemas.microsoft.com/office/drawing/2014/main" id="{D840889B-4337-1F41-BE36-C17DE2E2AB42}"/>
                </a:ext>
              </a:extLst>
            </p:cNvPr>
            <p:cNvSpPr/>
            <p:nvPr/>
          </p:nvSpPr>
          <p:spPr>
            <a:xfrm rot="5400000">
              <a:off x="6494391" y="2601128"/>
              <a:ext cx="730239"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dirty="0"/>
            </a:p>
          </p:txBody>
        </p:sp>
      </p:grpSp>
      <p:grpSp>
        <p:nvGrpSpPr>
          <p:cNvPr id="53" name="Group 52">
            <a:extLst>
              <a:ext uri="{FF2B5EF4-FFF2-40B4-BE49-F238E27FC236}">
                <a16:creationId xmlns:a16="http://schemas.microsoft.com/office/drawing/2014/main" id="{390DE5AD-A901-C543-A9C6-188690749545}"/>
              </a:ext>
            </a:extLst>
          </p:cNvPr>
          <p:cNvGrpSpPr/>
          <p:nvPr/>
        </p:nvGrpSpPr>
        <p:grpSpPr>
          <a:xfrm>
            <a:off x="5930256" y="3922790"/>
            <a:ext cx="6978920" cy="1918224"/>
            <a:chOff x="6661445" y="2431711"/>
            <a:chExt cx="6978920" cy="1918224"/>
          </a:xfrm>
        </p:grpSpPr>
        <p:grpSp>
          <p:nvGrpSpPr>
            <p:cNvPr id="54" name="Group 1149">
              <a:extLst>
                <a:ext uri="{FF2B5EF4-FFF2-40B4-BE49-F238E27FC236}">
                  <a16:creationId xmlns:a16="http://schemas.microsoft.com/office/drawing/2014/main" id="{D47E9D25-8240-5249-AFB9-6A75064A1087}"/>
                </a:ext>
              </a:extLst>
            </p:cNvPr>
            <p:cNvGrpSpPr/>
            <p:nvPr/>
          </p:nvGrpSpPr>
          <p:grpSpPr>
            <a:xfrm>
              <a:off x="6661445" y="2431711"/>
              <a:ext cx="6978920" cy="1918224"/>
              <a:chOff x="-617329" y="-746759"/>
              <a:chExt cx="21807842" cy="2697821"/>
            </a:xfrm>
          </p:grpSpPr>
          <p:sp>
            <p:nvSpPr>
              <p:cNvPr id="70" name="Shape 1147">
                <a:extLst>
                  <a:ext uri="{FF2B5EF4-FFF2-40B4-BE49-F238E27FC236}">
                    <a16:creationId xmlns:a16="http://schemas.microsoft.com/office/drawing/2014/main" id="{8BC745F6-4CA6-2D49-B947-E82F748E2B64}"/>
                  </a:ext>
                </a:extLst>
              </p:cNvPr>
              <p:cNvSpPr/>
              <p:nvPr/>
            </p:nvSpPr>
            <p:spPr>
              <a:xfrm>
                <a:off x="-617329" y="-746759"/>
                <a:ext cx="21807842" cy="2697821"/>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dirty="0"/>
              </a:p>
            </p:txBody>
          </p:sp>
          <p:sp>
            <p:nvSpPr>
              <p:cNvPr id="73" name="Shape 1148">
                <a:extLst>
                  <a:ext uri="{FF2B5EF4-FFF2-40B4-BE49-F238E27FC236}">
                    <a16:creationId xmlns:a16="http://schemas.microsoft.com/office/drawing/2014/main" id="{71F39689-7BC8-A74E-ADC8-AA160AFEFABA}"/>
                  </a:ext>
                </a:extLst>
              </p:cNvPr>
              <p:cNvSpPr/>
              <p:nvPr/>
            </p:nvSpPr>
            <p:spPr>
              <a:xfrm>
                <a:off x="859359" y="-568566"/>
                <a:ext cx="20131806" cy="242978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t">
                <a:spAutoFit/>
              </a:bodyPr>
              <a:lstStyle/>
              <a:p>
                <a:pPr rtl="0"/>
                <a:r>
                  <a:rPr lang="fr" sz="2400" b="1" dirty="0">
                    <a:solidFill>
                      <a:schemeClr val="accent2"/>
                    </a:solidFill>
                    <a:ea typeface="MS PGothic" charset="0"/>
                  </a:rPr>
                  <a:t>DIFFICULTÉS D’OBTENTION DES DOCUMENTS</a:t>
                </a:r>
                <a:br>
                  <a:rPr lang="en-US" sz="2400" b="1" dirty="0">
                    <a:solidFill>
                      <a:schemeClr val="accent2"/>
                    </a:solidFill>
                    <a:ea typeface="MS PGothic" charset="0"/>
                  </a:rPr>
                </a:br>
                <a:r>
                  <a:rPr lang="fr" sz="2400" b="1" dirty="0">
                    <a:solidFill>
                      <a:schemeClr val="accent2"/>
                    </a:solidFill>
                    <a:ea typeface="MS PGothic" charset="0"/>
                  </a:rPr>
                  <a:t>PERMETTANT DE CORROBORER LES FAITS</a:t>
                </a:r>
                <a:br>
                  <a:rPr lang="en-US" sz="2400" dirty="0">
                    <a:solidFill>
                      <a:schemeClr val="tx2"/>
                    </a:solidFill>
                  </a:rPr>
                </a:br>
                <a:r>
                  <a:rPr lang="fr" sz="2000" dirty="0">
                    <a:solidFill>
                      <a:schemeClr val="tx2"/>
                    </a:solidFill>
                  </a:rPr>
                  <a:t>Les demandes des personnes LGBTQI+ présentent un caractère intime et il est donc beaucoup plus rare de disposer de documents permettant de corroborer les faits. </a:t>
                </a:r>
              </a:p>
            </p:txBody>
          </p:sp>
        </p:grpSp>
        <p:sp>
          <p:nvSpPr>
            <p:cNvPr id="63" name="Shape 1150">
              <a:extLst>
                <a:ext uri="{FF2B5EF4-FFF2-40B4-BE49-F238E27FC236}">
                  <a16:creationId xmlns:a16="http://schemas.microsoft.com/office/drawing/2014/main" id="{E632B8D0-47F5-964E-96B2-A77E17A4B156}"/>
                </a:ext>
              </a:extLst>
            </p:cNvPr>
            <p:cNvSpPr/>
            <p:nvPr/>
          </p:nvSpPr>
          <p:spPr>
            <a:xfrm rot="5400000">
              <a:off x="6494391" y="2664923"/>
              <a:ext cx="730239"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dirty="0"/>
            </a:p>
          </p:txBody>
        </p:sp>
      </p:grpSp>
      <p:grpSp>
        <p:nvGrpSpPr>
          <p:cNvPr id="2" name="Group 1">
            <a:extLst>
              <a:ext uri="{FF2B5EF4-FFF2-40B4-BE49-F238E27FC236}">
                <a16:creationId xmlns:a16="http://schemas.microsoft.com/office/drawing/2014/main" id="{0F73F7F1-5AA5-0145-9D39-C77EB049EA31}"/>
              </a:ext>
            </a:extLst>
          </p:cNvPr>
          <p:cNvGrpSpPr/>
          <p:nvPr/>
        </p:nvGrpSpPr>
        <p:grpSpPr>
          <a:xfrm>
            <a:off x="5930256" y="94760"/>
            <a:ext cx="6978920" cy="1503540"/>
            <a:chOff x="6661445" y="2391916"/>
            <a:chExt cx="6978920" cy="1503540"/>
          </a:xfrm>
        </p:grpSpPr>
        <p:grpSp>
          <p:nvGrpSpPr>
            <p:cNvPr id="33" name="Group 1149">
              <a:extLst>
                <a:ext uri="{FF2B5EF4-FFF2-40B4-BE49-F238E27FC236}">
                  <a16:creationId xmlns:a16="http://schemas.microsoft.com/office/drawing/2014/main" id="{E8CDB7B2-CA59-8649-BF31-49D3C3C1904E}"/>
                </a:ext>
              </a:extLst>
            </p:cNvPr>
            <p:cNvGrpSpPr/>
            <p:nvPr/>
          </p:nvGrpSpPr>
          <p:grpSpPr>
            <a:xfrm>
              <a:off x="6661445" y="2431710"/>
              <a:ext cx="6978920" cy="1463746"/>
              <a:chOff x="-617329" y="-746760"/>
              <a:chExt cx="21807842" cy="2058638"/>
            </a:xfrm>
          </p:grpSpPr>
          <p:sp>
            <p:nvSpPr>
              <p:cNvPr id="38" name="Shape 1147">
                <a:extLst>
                  <a:ext uri="{FF2B5EF4-FFF2-40B4-BE49-F238E27FC236}">
                    <a16:creationId xmlns:a16="http://schemas.microsoft.com/office/drawing/2014/main" id="{1D205232-5FB9-CC46-980A-BEB773D2FB69}"/>
                  </a:ext>
                </a:extLst>
              </p:cNvPr>
              <p:cNvSpPr/>
              <p:nvPr/>
            </p:nvSpPr>
            <p:spPr>
              <a:xfrm>
                <a:off x="-617329" y="-746760"/>
                <a:ext cx="21807842" cy="2041530"/>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dirty="0"/>
              </a:p>
            </p:txBody>
          </p:sp>
          <p:sp>
            <p:nvSpPr>
              <p:cNvPr id="39" name="Shape 1148">
                <a:extLst>
                  <a:ext uri="{FF2B5EF4-FFF2-40B4-BE49-F238E27FC236}">
                    <a16:creationId xmlns:a16="http://schemas.microsoft.com/office/drawing/2014/main" id="{7A289CE1-3F92-A64C-8567-FCB462CC13D8}"/>
                  </a:ext>
                </a:extLst>
              </p:cNvPr>
              <p:cNvSpPr/>
              <p:nvPr/>
            </p:nvSpPr>
            <p:spPr>
              <a:xfrm>
                <a:off x="859362" y="-598473"/>
                <a:ext cx="17965768" cy="191035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rtlCol="0" anchor="t">
                <a:spAutoFit/>
              </a:bodyPr>
              <a:lstStyle/>
              <a:p>
                <a:pPr rtl="0"/>
                <a:r>
                  <a:rPr lang="fr" sz="2400" b="1" dirty="0">
                    <a:solidFill>
                      <a:schemeClr val="accent2"/>
                    </a:solidFill>
                  </a:rPr>
                  <a:t>UNE RESPONSABILITÉ PARTAGÉE</a:t>
                </a:r>
                <a:br>
                  <a:rPr lang="en-US" sz="2400" dirty="0">
                    <a:solidFill>
                      <a:schemeClr val="tx2"/>
                    </a:solidFill>
                  </a:rPr>
                </a:br>
                <a:r>
                  <a:rPr lang="fr" sz="2000" dirty="0">
                    <a:solidFill>
                      <a:schemeClr val="tx2"/>
                    </a:solidFill>
                  </a:rPr>
                  <a:t>De manière générale, la responsabilité de l’entretien est partagée entre le personnel et le demandeur ou la demandeuse.</a:t>
                </a:r>
                <a:endParaRPr lang="en-US" sz="2400" dirty="0">
                  <a:solidFill>
                    <a:schemeClr val="tx2"/>
                  </a:solidFill>
                </a:endParaRPr>
              </a:p>
            </p:txBody>
          </p:sp>
        </p:grpSp>
        <p:sp>
          <p:nvSpPr>
            <p:cNvPr id="69" name="Shape 1150">
              <a:extLst>
                <a:ext uri="{FF2B5EF4-FFF2-40B4-BE49-F238E27FC236}">
                  <a16:creationId xmlns:a16="http://schemas.microsoft.com/office/drawing/2014/main" id="{4D8FE521-0D43-EC44-85D6-61F51BE7004E}"/>
                </a:ext>
              </a:extLst>
            </p:cNvPr>
            <p:cNvSpPr/>
            <p:nvPr/>
          </p:nvSpPr>
          <p:spPr>
            <a:xfrm rot="5400000">
              <a:off x="6494391" y="2601128"/>
              <a:ext cx="730239"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dirty="0"/>
            </a:p>
          </p:txBody>
        </p:sp>
      </p:grpSp>
      <p:grpSp>
        <p:nvGrpSpPr>
          <p:cNvPr id="55" name="Group 54">
            <a:extLst>
              <a:ext uri="{FF2B5EF4-FFF2-40B4-BE49-F238E27FC236}">
                <a16:creationId xmlns:a16="http://schemas.microsoft.com/office/drawing/2014/main" id="{5724F507-690B-B246-8E83-E4FEDB90C681}"/>
              </a:ext>
            </a:extLst>
          </p:cNvPr>
          <p:cNvGrpSpPr/>
          <p:nvPr/>
        </p:nvGrpSpPr>
        <p:grpSpPr>
          <a:xfrm>
            <a:off x="0" y="9407592"/>
            <a:ext cx="13003213" cy="431871"/>
            <a:chOff x="1" y="9426435"/>
            <a:chExt cx="13004800" cy="472939"/>
          </a:xfrm>
        </p:grpSpPr>
        <p:sp>
          <p:nvSpPr>
            <p:cNvPr id="56" name="Shape 606">
              <a:extLst>
                <a:ext uri="{FF2B5EF4-FFF2-40B4-BE49-F238E27FC236}">
                  <a16:creationId xmlns:a16="http://schemas.microsoft.com/office/drawing/2014/main" id="{0C35FD04-D83E-9F4D-86D9-BCE912F4ABF0}"/>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rtlCol="0" anchor="ctr"/>
            <a:lstStyle/>
            <a:p>
              <a:pPr rtl="0">
                <a:defRPr sz="3200">
                  <a:solidFill>
                    <a:srgbClr val="FFFFFF"/>
                  </a:solidFill>
                </a:defRPr>
              </a:pPr>
              <a:endParaRPr sz="1050" dirty="0">
                <a:latin typeface="Calibri Regular"/>
              </a:endParaRPr>
            </a:p>
          </p:txBody>
        </p:sp>
        <p:sp>
          <p:nvSpPr>
            <p:cNvPr id="57" name="Shape 607">
              <a:extLst>
                <a:ext uri="{FF2B5EF4-FFF2-40B4-BE49-F238E27FC236}">
                  <a16:creationId xmlns:a16="http://schemas.microsoft.com/office/drawing/2014/main" id="{EC6C07CB-AFB0-5341-B1F0-053FA7194C1D}"/>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rtlCol="0" anchor="ctr"/>
            <a:lstStyle/>
            <a:p>
              <a:pPr rtl="0">
                <a:defRPr sz="3200">
                  <a:solidFill>
                    <a:srgbClr val="FFFFFF"/>
                  </a:solidFill>
                </a:defRPr>
              </a:pPr>
              <a:endParaRPr sz="1050" dirty="0">
                <a:latin typeface="Calibri Regular"/>
              </a:endParaRPr>
            </a:p>
          </p:txBody>
        </p:sp>
        <p:sp>
          <p:nvSpPr>
            <p:cNvPr id="58" name="Shape 608">
              <a:extLst>
                <a:ext uri="{FF2B5EF4-FFF2-40B4-BE49-F238E27FC236}">
                  <a16:creationId xmlns:a16="http://schemas.microsoft.com/office/drawing/2014/main" id="{962A9B70-8D41-8E41-B651-47EFB8519D8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rtlCol="0" anchor="ctr"/>
            <a:lstStyle/>
            <a:p>
              <a:pPr rtl="0">
                <a:defRPr sz="3200">
                  <a:solidFill>
                    <a:srgbClr val="FFFFFF"/>
                  </a:solidFill>
                </a:defRPr>
              </a:pPr>
              <a:endParaRPr sz="1050" dirty="0">
                <a:latin typeface="Calibri Regular"/>
              </a:endParaRPr>
            </a:p>
          </p:txBody>
        </p:sp>
        <p:sp>
          <p:nvSpPr>
            <p:cNvPr id="59" name="Shape 609">
              <a:extLst>
                <a:ext uri="{FF2B5EF4-FFF2-40B4-BE49-F238E27FC236}">
                  <a16:creationId xmlns:a16="http://schemas.microsoft.com/office/drawing/2014/main" id="{89DD64F1-EAE3-694D-B761-E3884C052DD3}"/>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rtlCol="0" anchor="ctr"/>
            <a:lstStyle/>
            <a:p>
              <a:pPr rtl="0">
                <a:defRPr sz="3200">
                  <a:solidFill>
                    <a:srgbClr val="FFFFFF"/>
                  </a:solidFill>
                </a:defRPr>
              </a:pPr>
              <a:endParaRPr sz="1050" dirty="0">
                <a:latin typeface="Calibri Regular"/>
              </a:endParaRPr>
            </a:p>
          </p:txBody>
        </p:sp>
        <p:sp>
          <p:nvSpPr>
            <p:cNvPr id="60" name="Shape 610">
              <a:extLst>
                <a:ext uri="{FF2B5EF4-FFF2-40B4-BE49-F238E27FC236}">
                  <a16:creationId xmlns:a16="http://schemas.microsoft.com/office/drawing/2014/main" id="{A13B1DF1-FB04-2B47-97DD-0DAE1AEBBEC9}"/>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rtlCol="0" anchor="ctr"/>
            <a:lstStyle/>
            <a:p>
              <a:pPr rtl="0">
                <a:defRPr sz="3200">
                  <a:solidFill>
                    <a:srgbClr val="FFFFFF"/>
                  </a:solidFill>
                </a:defRPr>
              </a:pPr>
              <a:endParaRPr sz="1050" dirty="0">
                <a:latin typeface="Calibri Regular"/>
              </a:endParaRPr>
            </a:p>
          </p:txBody>
        </p:sp>
        <p:sp>
          <p:nvSpPr>
            <p:cNvPr id="61" name="Shape 610">
              <a:extLst>
                <a:ext uri="{FF2B5EF4-FFF2-40B4-BE49-F238E27FC236}">
                  <a16:creationId xmlns:a16="http://schemas.microsoft.com/office/drawing/2014/main" id="{371CB640-C0CE-5C43-81E7-2CF160107754}"/>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rtlCol="0" anchor="ctr"/>
            <a:lstStyle/>
            <a:p>
              <a:pPr rtl="0">
                <a:defRPr sz="3200">
                  <a:solidFill>
                    <a:srgbClr val="FFFFFF"/>
                  </a:solidFill>
                </a:defRPr>
              </a:pPr>
              <a:endParaRPr sz="1050" dirty="0">
                <a:latin typeface="Calibri Regular"/>
              </a:endParaRPr>
            </a:p>
          </p:txBody>
        </p:sp>
        <p:sp>
          <p:nvSpPr>
            <p:cNvPr id="62" name="Shape 610">
              <a:extLst>
                <a:ext uri="{FF2B5EF4-FFF2-40B4-BE49-F238E27FC236}">
                  <a16:creationId xmlns:a16="http://schemas.microsoft.com/office/drawing/2014/main" id="{87E391F2-5F58-E64D-8A00-B7DC821E0911}"/>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rtlCol="0" anchor="ctr"/>
            <a:lstStyle/>
            <a:p>
              <a:pPr rtl="0">
                <a:defRPr sz="3200">
                  <a:solidFill>
                    <a:srgbClr val="FFFFFF"/>
                  </a:solidFill>
                </a:defRPr>
              </a:pPr>
              <a:endParaRPr sz="1050" dirty="0">
                <a:latin typeface="Calibri Regular"/>
              </a:endParaRPr>
            </a:p>
          </p:txBody>
        </p:sp>
      </p:grpSp>
      <p:sp>
        <p:nvSpPr>
          <p:cNvPr id="36" name="Slide Number Placeholder 5">
            <a:extLst>
              <a:ext uri="{FF2B5EF4-FFF2-40B4-BE49-F238E27FC236}">
                <a16:creationId xmlns:a16="http://schemas.microsoft.com/office/drawing/2014/main" id="{7EE8E6C1-4BA3-434F-BBDC-9943639F85F9}"/>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050" smtClean="0">
                <a:solidFill>
                  <a:schemeClr val="bg1"/>
                </a:solidFill>
              </a:rPr>
              <a:pPr rtl="0">
                <a:defRPr/>
              </a:pPr>
              <a:t>41</a:t>
            </a:fld>
            <a:endParaRPr lang="en-US" altLang="en-US" sz="1050" dirty="0">
              <a:solidFill>
                <a:schemeClr val="bg1"/>
              </a:solidFill>
            </a:endParaRPr>
          </a:p>
        </p:txBody>
      </p:sp>
      <p:pic>
        <p:nvPicPr>
          <p:cNvPr id="9" name="Picture Placeholder 8">
            <a:extLst>
              <a:ext uri="{FF2B5EF4-FFF2-40B4-BE49-F238E27FC236}">
                <a16:creationId xmlns:a16="http://schemas.microsoft.com/office/drawing/2014/main" id="{1B00EE0C-B0ED-5E43-9336-0B02274B29CB}"/>
              </a:ext>
            </a:extLst>
          </p:cNvPr>
          <p:cNvPicPr>
            <a:picLocks noGrp="1" noChangeAspect="1"/>
          </p:cNvPicPr>
          <p:nvPr>
            <p:ph type="pic" sz="quarter" idx="10"/>
          </p:nvPr>
        </p:nvPicPr>
        <p:blipFill rotWithShape="1">
          <a:blip r:embed="rId3"/>
          <a:srcRect l="24977" r="32810"/>
          <a:stretch/>
        </p:blipFill>
        <p:spPr>
          <a:xfrm>
            <a:off x="-14649" y="-25400"/>
            <a:ext cx="6074385" cy="9861526"/>
          </a:xfrm>
        </p:spPr>
      </p:pic>
      <p:sp>
        <p:nvSpPr>
          <p:cNvPr id="13" name="Rectangle 12">
            <a:extLst>
              <a:ext uri="{FF2B5EF4-FFF2-40B4-BE49-F238E27FC236}">
                <a16:creationId xmlns:a16="http://schemas.microsoft.com/office/drawing/2014/main" id="{96C9AD98-4853-3E4D-8AED-F078796DE831}"/>
              </a:ext>
            </a:extLst>
          </p:cNvPr>
          <p:cNvSpPr/>
          <p:nvPr/>
        </p:nvSpPr>
        <p:spPr bwMode="auto">
          <a:xfrm>
            <a:off x="-1517" y="-878626"/>
            <a:ext cx="6028814" cy="10714751"/>
          </a:xfrm>
          <a:prstGeom prst="rect">
            <a:avLst/>
          </a:prstGeom>
          <a:gradFill flip="none" rotWithShape="1">
            <a:gsLst>
              <a:gs pos="0">
                <a:schemeClr val="accent1">
                  <a:lumMod val="0"/>
                  <a:lumOff val="100000"/>
                  <a:alpha val="8000"/>
                </a:schemeClr>
              </a:gs>
              <a:gs pos="97000">
                <a:schemeClr val="accent2">
                  <a:lumMod val="50000"/>
                  <a:alpha val="41000"/>
                </a:schemeClr>
              </a:gs>
              <a:gs pos="62000">
                <a:schemeClr val="accent2">
                  <a:lumMod val="50000"/>
                  <a:alpha val="28000"/>
                </a:schemeClr>
              </a:gs>
            </a:gsLst>
            <a:lin ang="5400000" scaled="0"/>
            <a:tileRect/>
          </a:gradFill>
          <a:ln>
            <a:no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3600" dirty="0">
              <a:latin typeface="Lucida Grande" charset="0"/>
              <a:ea typeface="ヒラギノ角ゴ ProN W3" charset="0"/>
              <a:sym typeface="Lucida Grande" charset="0"/>
            </a:endParaRPr>
          </a:p>
        </p:txBody>
      </p:sp>
      <p:sp>
        <p:nvSpPr>
          <p:cNvPr id="27" name="Round Same Side Corner Rectangle 26">
            <a:extLst>
              <a:ext uri="{FF2B5EF4-FFF2-40B4-BE49-F238E27FC236}">
                <a16:creationId xmlns:a16="http://schemas.microsoft.com/office/drawing/2014/main" id="{19CC08A8-81D6-2E44-A626-87E4D33641E5}"/>
              </a:ext>
            </a:extLst>
          </p:cNvPr>
          <p:cNvSpPr/>
          <p:nvPr userDrawn="1"/>
        </p:nvSpPr>
        <p:spPr>
          <a:xfrm rot="10800000" flipV="1">
            <a:off x="5307974" y="8996338"/>
            <a:ext cx="3096946" cy="839787"/>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040" tIns="58520" rIns="117040" bIns="58520" rtlCol="0" anchor="ctr"/>
          <a:lstStyle/>
          <a:p>
            <a:pPr algn="ctr" rtl="0"/>
            <a:endParaRPr lang="bg-BG" sz="1600" dirty="0"/>
          </a:p>
        </p:txBody>
      </p:sp>
      <p:grpSp>
        <p:nvGrpSpPr>
          <p:cNvPr id="64" name="Group 63">
            <a:extLst>
              <a:ext uri="{FF2B5EF4-FFF2-40B4-BE49-F238E27FC236}">
                <a16:creationId xmlns:a16="http://schemas.microsoft.com/office/drawing/2014/main" id="{00952A3C-A1FE-0144-9798-B69EB50F05AA}"/>
              </a:ext>
            </a:extLst>
          </p:cNvPr>
          <p:cNvGrpSpPr/>
          <p:nvPr/>
        </p:nvGrpSpPr>
        <p:grpSpPr>
          <a:xfrm>
            <a:off x="5582382" y="9100185"/>
            <a:ext cx="2822537" cy="586219"/>
            <a:chOff x="5348628" y="8761935"/>
            <a:chExt cx="3426453" cy="711648"/>
          </a:xfrm>
        </p:grpSpPr>
        <p:cxnSp>
          <p:nvCxnSpPr>
            <p:cNvPr id="65" name="Straight Connector 64">
              <a:extLst>
                <a:ext uri="{FF2B5EF4-FFF2-40B4-BE49-F238E27FC236}">
                  <a16:creationId xmlns:a16="http://schemas.microsoft.com/office/drawing/2014/main" id="{A72D1B19-09AC-E14B-8802-7DAF0D98F73C}"/>
                </a:ext>
              </a:extLst>
            </p:cNvPr>
            <p:cNvCxnSpPr>
              <a:cxnSpLocks/>
            </p:cNvCxnSpPr>
            <p:nvPr userDrawn="1"/>
          </p:nvCxnSpPr>
          <p:spPr>
            <a:xfrm>
              <a:off x="6341182" y="8937657"/>
              <a:ext cx="0" cy="377072"/>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66" name="Picture 7" descr="coloffic">
              <a:extLst>
                <a:ext uri="{FF2B5EF4-FFF2-40B4-BE49-F238E27FC236}">
                  <a16:creationId xmlns:a16="http://schemas.microsoft.com/office/drawing/2014/main" id="{858862EA-01EE-D64B-8C93-AB870EDEEEB9}"/>
                </a:ext>
              </a:extLst>
            </p:cNvPr>
            <p:cNvPicPr>
              <a:picLocks noChangeAspect="1" noChangeArrowheads="1"/>
            </p:cNvPicPr>
            <p:nvPr userDrawn="1"/>
          </p:nvPicPr>
          <p:blipFill>
            <a:blip r:embed="rId4" cstate="print">
              <a:clrChange>
                <a:clrFrom>
                  <a:srgbClr val="FFFFFF"/>
                </a:clrFrom>
                <a:clrTo>
                  <a:srgbClr val="FFFFFF">
                    <a:alpha val="0"/>
                  </a:srgbClr>
                </a:clrTo>
              </a:clrChange>
              <a:biLevel thresh="25000"/>
              <a:extLst>
                <a:ext uri="{28A0092B-C50C-407E-A947-70E740481C1C}">
                  <a14:useLocalDpi xmlns:a14="http://schemas.microsoft.com/office/drawing/2010/main"/>
                </a:ext>
              </a:extLst>
            </a:blip>
            <a:srcRect/>
            <a:stretch>
              <a:fillRect/>
            </a:stretch>
          </p:blipFill>
          <p:spPr bwMode="auto">
            <a:xfrm>
              <a:off x="6242036" y="8761935"/>
              <a:ext cx="2533045" cy="71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66">
              <a:extLst>
                <a:ext uri="{FF2B5EF4-FFF2-40B4-BE49-F238E27FC236}">
                  <a16:creationId xmlns:a16="http://schemas.microsoft.com/office/drawing/2014/main" id="{6A4FE26C-E5CC-A347-AA42-101EC4AD7E8A}"/>
                </a:ext>
              </a:extLst>
            </p:cNvPr>
            <p:cNvPicPr>
              <a:picLocks noChangeAspect="1"/>
            </p:cNvPicPr>
            <p:nvPr userDrawn="1"/>
          </p:nvPicPr>
          <p:blipFill rotWithShape="1">
            <a:blip r:embed="rId5" cstate="hqprint">
              <a:biLevel thresh="25000"/>
              <a:extLst>
                <a:ext uri="{28A0092B-C50C-407E-A947-70E740481C1C}">
                  <a14:useLocalDpi xmlns:a14="http://schemas.microsoft.com/office/drawing/2010/main"/>
                </a:ext>
              </a:extLst>
            </a:blip>
            <a:srcRect/>
            <a:stretch/>
          </p:blipFill>
          <p:spPr>
            <a:xfrm>
              <a:off x="5348628" y="8852336"/>
              <a:ext cx="992888" cy="574100"/>
            </a:xfrm>
            <a:prstGeom prst="rect">
              <a:avLst/>
            </a:prstGeom>
          </p:spPr>
        </p:pic>
      </p:grpSp>
      <p:sp>
        <p:nvSpPr>
          <p:cNvPr id="139" name="Shape 139"/>
          <p:cNvSpPr txBox="1">
            <a:spLocks noGrp="1"/>
          </p:cNvSpPr>
          <p:nvPr>
            <p:ph type="body" sz="quarter" idx="11"/>
          </p:nvPr>
        </p:nvSpPr>
        <p:spPr>
          <a:xfrm>
            <a:off x="-409424" y="6586594"/>
            <a:ext cx="6727750" cy="1219598"/>
          </a:xfrm>
        </p:spPr>
        <p:txBody>
          <a:bodyPr rtlCol="0"/>
          <a:lstStyle/>
          <a:p>
            <a:pPr defTabSz="914400" rtl="0"/>
            <a:r>
              <a:rPr lang="fr" sz="2800" dirty="0">
                <a:latin typeface="Calibri" charset="0"/>
                <a:ea typeface="MS PGothic" charset="-128"/>
                <a:cs typeface="Calibri" charset="0"/>
              </a:rPr>
              <a:t>RÉSOUDRE </a:t>
            </a:r>
            <a:br>
              <a:rPr lang="en-US" altLang="en-US" sz="2800" dirty="0">
                <a:latin typeface="Calibri" charset="0"/>
                <a:ea typeface="MS PGothic" charset="-128"/>
                <a:cs typeface="Calibri" charset="0"/>
              </a:rPr>
            </a:br>
            <a:r>
              <a:rPr lang="fr" sz="2800" dirty="0">
                <a:latin typeface="Calibri" charset="0"/>
                <a:ea typeface="MS PGothic" charset="-128"/>
                <a:cs typeface="Calibri" charset="0"/>
              </a:rPr>
              <a:t>LES </a:t>
            </a:r>
            <a:r>
              <a:rPr lang="fr" sz="2800" spc="300" dirty="0">
                <a:latin typeface="Calibri" pitchFamily="34" charset="0"/>
              </a:rPr>
              <a:t>PROBLÈMES</a:t>
            </a:r>
            <a:r>
              <a:rPr lang="fr" sz="2800" dirty="0">
                <a:latin typeface="Calibri" charset="0"/>
                <a:ea typeface="MS PGothic" charset="-128"/>
                <a:cs typeface="Calibri" charset="0"/>
              </a:rPr>
              <a:t> DE CRÉDIBILITÉ</a:t>
            </a:r>
          </a:p>
        </p:txBody>
      </p:sp>
      <p:sp>
        <p:nvSpPr>
          <p:cNvPr id="34" name="Rectangle 33"/>
          <p:cNvSpPr/>
          <p:nvPr/>
        </p:nvSpPr>
        <p:spPr bwMode="auto">
          <a:xfrm>
            <a:off x="170992" y="6527475"/>
            <a:ext cx="5620023" cy="1219051"/>
          </a:xfrm>
          <a:prstGeom prst="rect">
            <a:avLst/>
          </a:prstGeom>
          <a:noFill/>
          <a:ln w="76200">
            <a:solidFill>
              <a:schemeClr val="bg1"/>
            </a:solid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3600">
              <a:latin typeface="Lucida Grande" charset="0"/>
              <a:ea typeface="ヒラギノ角ゴ ProN W3" charset="0"/>
              <a:cs typeface="ヒラギノ角ゴ ProN W3" charset="0"/>
              <a:sym typeface="Lucida Grande" charset="0"/>
            </a:endParaRPr>
          </a:p>
        </p:txBody>
      </p:sp>
    </p:spTree>
    <p:extLst>
      <p:ext uri="{BB962C8B-B14F-4D97-AF65-F5344CB8AC3E}">
        <p14:creationId xmlns:p14="http://schemas.microsoft.com/office/powerpoint/2010/main" val="2337300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custDataLst>
              <p:tags r:id="rId1"/>
            </p:custDataLst>
          </p:nvPr>
        </p:nvSpPr>
        <p:spPr>
          <a:xfrm>
            <a:off x="-12312" y="2183"/>
            <a:ext cx="13024452" cy="5387045"/>
          </a:xfrm>
          <a:prstGeom prst="rect">
            <a:avLst/>
          </a:prstGeom>
          <a:gradFill>
            <a:gsLst>
              <a:gs pos="100000">
                <a:schemeClr val="accent1">
                  <a:lumMod val="75000"/>
                </a:schemeClr>
              </a:gs>
              <a:gs pos="0">
                <a:schemeClr val="accent2"/>
              </a:gs>
            </a:gsLst>
            <a:path path="circle">
              <a:fillToRect l="50000" t="50000" r="50000" b="50000"/>
            </a:path>
          </a:gradFill>
          <a:ln w="25400" cap="flat" cmpd="sng" algn="ctr">
            <a:noFill/>
            <a:prstDash val="solid"/>
            <a:round/>
            <a:headEnd type="none" w="med" len="med"/>
            <a:tailEnd type="none" w="med" len="med"/>
          </a:ln>
          <a:effectLst/>
        </p:spPr>
        <p:txBody>
          <a:bodyPr rtlCol="0"/>
          <a:lstStyle/>
          <a:p>
            <a:pPr algn="ctr" rtl="0" eaLnBrk="1" hangingPunct="1"/>
            <a:endParaRPr lang="en-US" dirty="0">
              <a:solidFill>
                <a:srgbClr val="000000"/>
              </a:solidFill>
              <a:latin typeface="Calibri Regular"/>
              <a:ea typeface="ヒラギノ角ゴ ProN W3" charset="-128"/>
            </a:endParaRPr>
          </a:p>
        </p:txBody>
      </p:sp>
      <p:pic>
        <p:nvPicPr>
          <p:cNvPr id="59" name="Picture 58" descr="New Macbook Silver.png"/>
          <p:cNvPicPr>
            <a:picLocks noChangeAspect="1"/>
          </p:cNvPicPr>
          <p:nvPr>
            <p:custDataLst>
              <p:tags r:id="rId2"/>
            </p:custDataLst>
          </p:nvPr>
        </p:nvPicPr>
        <p:blipFill>
          <a:blip r:embed="rId14">
            <a:extLst>
              <a:ext uri="{28A0092B-C50C-407E-A947-70E740481C1C}">
                <a14:useLocalDpi xmlns:a14="http://schemas.microsoft.com/office/drawing/2010/main"/>
              </a:ext>
            </a:extLst>
          </a:blip>
          <a:stretch>
            <a:fillRect/>
          </a:stretch>
        </p:blipFill>
        <p:spPr>
          <a:xfrm>
            <a:off x="2147626" y="3066293"/>
            <a:ext cx="8951410" cy="4773111"/>
          </a:xfrm>
          <a:prstGeom prst="rect">
            <a:avLst/>
          </a:prstGeom>
        </p:spPr>
      </p:pic>
      <p:pic>
        <p:nvPicPr>
          <p:cNvPr id="19" name="Picture Placeholder 18">
            <a:extLst>
              <a:ext uri="{FF2B5EF4-FFF2-40B4-BE49-F238E27FC236}">
                <a16:creationId xmlns:a16="http://schemas.microsoft.com/office/drawing/2014/main" id="{CD500509-7D3D-0A41-A2B4-94FE0ACB3804}"/>
              </a:ext>
            </a:extLst>
          </p:cNvPr>
          <p:cNvPicPr>
            <a:picLocks noGrp="1" noChangeAspect="1"/>
          </p:cNvPicPr>
          <p:nvPr>
            <p:ph type="pic" sz="quarter" idx="10"/>
            <p:custDataLst>
              <p:tags r:id="rId3"/>
            </p:custDataLst>
          </p:nvPr>
        </p:nvPicPr>
        <p:blipFill rotWithShape="1">
          <a:blip r:embed="rId15"/>
          <a:srcRect l="6180" r="6180"/>
          <a:stretch/>
        </p:blipFill>
        <p:spPr>
          <a:prstGeom prst="rect">
            <a:avLst/>
          </a:prstGeom>
        </p:spPr>
      </p:pic>
      <p:sp>
        <p:nvSpPr>
          <p:cNvPr id="2" name="Text Placeholder 1">
            <a:extLst>
              <a:ext uri="{FF2B5EF4-FFF2-40B4-BE49-F238E27FC236}">
                <a16:creationId xmlns:a16="http://schemas.microsoft.com/office/drawing/2014/main" id="{8536F3E0-A43E-404E-BE7B-9BC7C0ED02A1}"/>
              </a:ext>
            </a:extLst>
          </p:cNvPr>
          <p:cNvSpPr>
            <a:spLocks noGrp="1"/>
          </p:cNvSpPr>
          <p:nvPr>
            <p:ph type="body" sz="quarter" idx="11"/>
            <p:custDataLst>
              <p:tags r:id="rId4"/>
            </p:custDataLst>
          </p:nvPr>
        </p:nvSpPr>
        <p:spPr>
          <a:xfrm>
            <a:off x="978195" y="1919759"/>
            <a:ext cx="11015331" cy="1547583"/>
          </a:xfrm>
        </p:spPr>
        <p:txBody>
          <a:bodyPr rtlCol="0">
            <a:normAutofit/>
          </a:bodyPr>
          <a:lstStyle/>
          <a:p>
            <a:pPr rtl="0"/>
            <a:r>
              <a:rPr lang="fr"/>
              <a:t>Témoignage de Majda</a:t>
            </a:r>
          </a:p>
        </p:txBody>
      </p:sp>
      <p:sp>
        <p:nvSpPr>
          <p:cNvPr id="35" name="TextBox 34"/>
          <p:cNvSpPr txBox="1"/>
          <p:nvPr>
            <p:custDataLst>
              <p:tags r:id="rId5"/>
            </p:custDataLst>
          </p:nvPr>
        </p:nvSpPr>
        <p:spPr>
          <a:xfrm>
            <a:off x="5938973" y="1178283"/>
            <a:ext cx="1119470" cy="395173"/>
          </a:xfrm>
          <a:prstGeom prst="rect">
            <a:avLst/>
          </a:prstGeom>
          <a:noFill/>
        </p:spPr>
        <p:txBody>
          <a:bodyPr wrap="square" rtlCol="0">
            <a:spAutoFit/>
          </a:bodyPr>
          <a:lstStyle/>
          <a:p>
            <a:pPr algn="ctr" rtl="0">
              <a:lnSpc>
                <a:spcPct val="80000"/>
              </a:lnSpc>
            </a:pPr>
            <a:r>
              <a:rPr lang="fr" sz="2400" b="1" spc="70">
                <a:solidFill>
                  <a:schemeClr val="bg1"/>
                </a:solidFill>
                <a:latin typeface="+mj-lt"/>
                <a:cs typeface="Lato Light"/>
              </a:rPr>
              <a:t>Vidéo</a:t>
            </a:r>
          </a:p>
        </p:txBody>
      </p:sp>
      <p:sp>
        <p:nvSpPr>
          <p:cNvPr id="44" name="Rectangle 43"/>
          <p:cNvSpPr/>
          <p:nvPr>
            <p:custDataLst>
              <p:tags r:id="rId6"/>
            </p:custDataLst>
          </p:nvPr>
        </p:nvSpPr>
        <p:spPr>
          <a:xfrm>
            <a:off x="5865098" y="1114582"/>
            <a:ext cx="1267221" cy="4522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987"/>
          </a:p>
        </p:txBody>
      </p:sp>
      <p:sp>
        <p:nvSpPr>
          <p:cNvPr id="9" name="TextBox 8">
            <a:extLst>
              <a:ext uri="{FF2B5EF4-FFF2-40B4-BE49-F238E27FC236}">
                <a16:creationId xmlns:a16="http://schemas.microsoft.com/office/drawing/2014/main" id="{9EBC94EF-C494-2148-B59B-F47EB76083BA}"/>
              </a:ext>
            </a:extLst>
          </p:cNvPr>
          <p:cNvSpPr txBox="1"/>
          <p:nvPr>
            <p:custDataLst>
              <p:tags r:id="rId7"/>
            </p:custDataLst>
          </p:nvPr>
        </p:nvSpPr>
        <p:spPr>
          <a:xfrm>
            <a:off x="10886411" y="8337091"/>
            <a:ext cx="0" cy="0"/>
          </a:xfrm>
          <a:prstGeom prst="rect">
            <a:avLst/>
          </a:prstGeom>
        </p:spPr>
        <p:txBody>
          <a:bodyPr wrap="none" rtlCol="0">
            <a:noAutofit/>
          </a:bodyPr>
          <a:lstStyle/>
          <a:p>
            <a:pPr rtl="0"/>
            <a:endParaRPr lang="en-US" sz="2600" kern="0" dirty="0">
              <a:latin typeface="Calibri Regular"/>
            </a:endParaRPr>
          </a:p>
        </p:txBody>
      </p:sp>
      <p:sp>
        <p:nvSpPr>
          <p:cNvPr id="21" name="Round Same Side Corner Rectangle 20">
            <a:extLst>
              <a:ext uri="{FF2B5EF4-FFF2-40B4-BE49-F238E27FC236}">
                <a16:creationId xmlns:a16="http://schemas.microsoft.com/office/drawing/2014/main" id="{39464F48-327B-934F-B809-8586B391A62C}"/>
              </a:ext>
            </a:extLst>
          </p:cNvPr>
          <p:cNvSpPr/>
          <p:nvPr>
            <p:custDataLst>
              <p:tags r:id="rId8"/>
            </p:custDataLst>
          </p:nvPr>
        </p:nvSpPr>
        <p:spPr>
          <a:xfrm flipV="1">
            <a:off x="5950443" y="247"/>
            <a:ext cx="1119470" cy="1003750"/>
          </a:xfrm>
          <a:prstGeom prst="round2SameRect">
            <a:avLst>
              <a:gd name="adj1" fmla="val 50000"/>
              <a:gd name="adj2" fmla="val 0"/>
            </a:avLst>
          </a:prstGeom>
          <a:solidFill>
            <a:schemeClr val="bg1"/>
          </a:solidFill>
          <a:ln w="158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bg-BG" sz="1921"/>
          </a:p>
        </p:txBody>
      </p:sp>
      <p:sp>
        <p:nvSpPr>
          <p:cNvPr id="20" name="Freeform 36">
            <a:extLst>
              <a:ext uri="{FF2B5EF4-FFF2-40B4-BE49-F238E27FC236}">
                <a16:creationId xmlns:a16="http://schemas.microsoft.com/office/drawing/2014/main" id="{44C7ECD7-1752-E84F-9205-26938B0D6522}"/>
              </a:ext>
            </a:extLst>
          </p:cNvPr>
          <p:cNvSpPr>
            <a:spLocks noChangeArrowheads="1"/>
          </p:cNvSpPr>
          <p:nvPr>
            <p:custDataLst>
              <p:tags r:id="rId9"/>
            </p:custDataLst>
          </p:nvPr>
        </p:nvSpPr>
        <p:spPr bwMode="auto">
          <a:xfrm>
            <a:off x="6284145" y="329543"/>
            <a:ext cx="434923" cy="435036"/>
          </a:xfrm>
          <a:custGeom>
            <a:avLst/>
            <a:gdLst>
              <a:gd name="T0" fmla="*/ 39678193 w 602"/>
              <a:gd name="T1" fmla="*/ 78442719 h 602"/>
              <a:gd name="T2" fmla="*/ 39678193 w 602"/>
              <a:gd name="T3" fmla="*/ 78442719 h 602"/>
              <a:gd name="T4" fmla="*/ 0 w 602"/>
              <a:gd name="T5" fmla="*/ 39678193 h 602"/>
              <a:gd name="T6" fmla="*/ 39678193 w 602"/>
              <a:gd name="T7" fmla="*/ 0 h 602"/>
              <a:gd name="T8" fmla="*/ 78442719 w 602"/>
              <a:gd name="T9" fmla="*/ 39678193 h 602"/>
              <a:gd name="T10" fmla="*/ 39678193 w 602"/>
              <a:gd name="T11" fmla="*/ 78442719 h 602"/>
              <a:gd name="T12" fmla="*/ 39678193 w 602"/>
              <a:gd name="T13" fmla="*/ 7439751 h 602"/>
              <a:gd name="T14" fmla="*/ 39678193 w 602"/>
              <a:gd name="T15" fmla="*/ 7439751 h 602"/>
              <a:gd name="T16" fmla="*/ 7439751 w 602"/>
              <a:gd name="T17" fmla="*/ 39678193 h 602"/>
              <a:gd name="T18" fmla="*/ 39678193 w 602"/>
              <a:gd name="T19" fmla="*/ 71133388 h 602"/>
              <a:gd name="T20" fmla="*/ 71002968 w 602"/>
              <a:gd name="T21" fmla="*/ 39678193 h 602"/>
              <a:gd name="T22" fmla="*/ 39678193 w 602"/>
              <a:gd name="T23" fmla="*/ 7439751 h 602"/>
              <a:gd name="T24" fmla="*/ 50772248 w 602"/>
              <a:gd name="T25" fmla="*/ 42549612 h 602"/>
              <a:gd name="T26" fmla="*/ 50772248 w 602"/>
              <a:gd name="T27" fmla="*/ 42549612 h 602"/>
              <a:gd name="T28" fmla="*/ 31324775 w 602"/>
              <a:gd name="T29" fmla="*/ 54426914 h 602"/>
              <a:gd name="T30" fmla="*/ 31324775 w 602"/>
              <a:gd name="T31" fmla="*/ 54426914 h 602"/>
              <a:gd name="T32" fmla="*/ 31324775 w 602"/>
              <a:gd name="T33" fmla="*/ 55340580 h 602"/>
              <a:gd name="T34" fmla="*/ 31324775 w 602"/>
              <a:gd name="T35" fmla="*/ 55340580 h 602"/>
              <a:gd name="T36" fmla="*/ 30411109 w 602"/>
              <a:gd name="T37" fmla="*/ 55340580 h 602"/>
              <a:gd name="T38" fmla="*/ 30411109 w 602"/>
              <a:gd name="T39" fmla="*/ 55340580 h 602"/>
              <a:gd name="T40" fmla="*/ 30411109 w 602"/>
              <a:gd name="T41" fmla="*/ 55340580 h 602"/>
              <a:gd name="T42" fmla="*/ 30411109 w 602"/>
              <a:gd name="T43" fmla="*/ 55340580 h 602"/>
              <a:gd name="T44" fmla="*/ 30411109 w 602"/>
              <a:gd name="T45" fmla="*/ 55340580 h 602"/>
              <a:gd name="T46" fmla="*/ 30411109 w 602"/>
              <a:gd name="T47" fmla="*/ 55340580 h 602"/>
              <a:gd name="T48" fmla="*/ 29497442 w 602"/>
              <a:gd name="T49" fmla="*/ 55340580 h 602"/>
              <a:gd name="T50" fmla="*/ 29497442 w 602"/>
              <a:gd name="T51" fmla="*/ 55340580 h 602"/>
              <a:gd name="T52" fmla="*/ 29497442 w 602"/>
              <a:gd name="T53" fmla="*/ 55340580 h 602"/>
              <a:gd name="T54" fmla="*/ 25843138 w 602"/>
              <a:gd name="T55" fmla="*/ 51685915 h 602"/>
              <a:gd name="T56" fmla="*/ 25843138 w 602"/>
              <a:gd name="T57" fmla="*/ 51685915 h 602"/>
              <a:gd name="T58" fmla="*/ 25843138 w 602"/>
              <a:gd name="T59" fmla="*/ 51685915 h 602"/>
              <a:gd name="T60" fmla="*/ 25843138 w 602"/>
              <a:gd name="T61" fmla="*/ 26756804 h 602"/>
              <a:gd name="T62" fmla="*/ 25843138 w 602"/>
              <a:gd name="T63" fmla="*/ 26756804 h 602"/>
              <a:gd name="T64" fmla="*/ 29497442 w 602"/>
              <a:gd name="T65" fmla="*/ 23102139 h 602"/>
              <a:gd name="T66" fmla="*/ 31324775 w 602"/>
              <a:gd name="T67" fmla="*/ 24015805 h 602"/>
              <a:gd name="T68" fmla="*/ 50772248 w 602"/>
              <a:gd name="T69" fmla="*/ 36023527 h 602"/>
              <a:gd name="T70" fmla="*/ 52599581 w 602"/>
              <a:gd name="T71" fmla="*/ 39678193 h 602"/>
              <a:gd name="T72" fmla="*/ 50772248 w 602"/>
              <a:gd name="T73" fmla="*/ 42549612 h 60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02" h="602">
                <a:moveTo>
                  <a:pt x="304" y="601"/>
                </a:moveTo>
                <a:lnTo>
                  <a:pt x="304" y="601"/>
                </a:lnTo>
                <a:cubicBezTo>
                  <a:pt x="134" y="601"/>
                  <a:pt x="0" y="467"/>
                  <a:pt x="0" y="304"/>
                </a:cubicBezTo>
                <a:cubicBezTo>
                  <a:pt x="0" y="135"/>
                  <a:pt x="134" y="0"/>
                  <a:pt x="304" y="0"/>
                </a:cubicBezTo>
                <a:cubicBezTo>
                  <a:pt x="467" y="0"/>
                  <a:pt x="601" y="135"/>
                  <a:pt x="601" y="304"/>
                </a:cubicBezTo>
                <a:cubicBezTo>
                  <a:pt x="601" y="467"/>
                  <a:pt x="467" y="601"/>
                  <a:pt x="304" y="601"/>
                </a:cubicBezTo>
                <a:close/>
                <a:moveTo>
                  <a:pt x="304" y="57"/>
                </a:moveTo>
                <a:lnTo>
                  <a:pt x="304" y="57"/>
                </a:lnTo>
                <a:cubicBezTo>
                  <a:pt x="170" y="57"/>
                  <a:pt x="57" y="170"/>
                  <a:pt x="57" y="304"/>
                </a:cubicBezTo>
                <a:cubicBezTo>
                  <a:pt x="57" y="439"/>
                  <a:pt x="170" y="545"/>
                  <a:pt x="304" y="545"/>
                </a:cubicBezTo>
                <a:cubicBezTo>
                  <a:pt x="438" y="545"/>
                  <a:pt x="544" y="439"/>
                  <a:pt x="544" y="304"/>
                </a:cubicBezTo>
                <a:cubicBezTo>
                  <a:pt x="544" y="170"/>
                  <a:pt x="438" y="57"/>
                  <a:pt x="304" y="57"/>
                </a:cubicBezTo>
                <a:close/>
                <a:moveTo>
                  <a:pt x="389" y="326"/>
                </a:moveTo>
                <a:lnTo>
                  <a:pt x="389" y="326"/>
                </a:lnTo>
                <a:cubicBezTo>
                  <a:pt x="240" y="417"/>
                  <a:pt x="240" y="417"/>
                  <a:pt x="240" y="417"/>
                </a:cubicBezTo>
                <a:lnTo>
                  <a:pt x="240" y="424"/>
                </a:lnTo>
                <a:cubicBezTo>
                  <a:pt x="233" y="424"/>
                  <a:pt x="233" y="424"/>
                  <a:pt x="233" y="424"/>
                </a:cubicBezTo>
                <a:cubicBezTo>
                  <a:pt x="226" y="424"/>
                  <a:pt x="226" y="424"/>
                  <a:pt x="226" y="424"/>
                </a:cubicBezTo>
                <a:cubicBezTo>
                  <a:pt x="212" y="424"/>
                  <a:pt x="198" y="410"/>
                  <a:pt x="198" y="396"/>
                </a:cubicBezTo>
                <a:cubicBezTo>
                  <a:pt x="198" y="205"/>
                  <a:pt x="198" y="205"/>
                  <a:pt x="198" y="205"/>
                </a:cubicBezTo>
                <a:cubicBezTo>
                  <a:pt x="198" y="191"/>
                  <a:pt x="212" y="177"/>
                  <a:pt x="226" y="177"/>
                </a:cubicBezTo>
                <a:cubicBezTo>
                  <a:pt x="233" y="177"/>
                  <a:pt x="240" y="184"/>
                  <a:pt x="240" y="184"/>
                </a:cubicBezTo>
                <a:cubicBezTo>
                  <a:pt x="389" y="276"/>
                  <a:pt x="389" y="276"/>
                  <a:pt x="389" y="276"/>
                </a:cubicBezTo>
                <a:cubicBezTo>
                  <a:pt x="403" y="283"/>
                  <a:pt x="403" y="290"/>
                  <a:pt x="403" y="304"/>
                </a:cubicBezTo>
                <a:cubicBezTo>
                  <a:pt x="403" y="311"/>
                  <a:pt x="403" y="318"/>
                  <a:pt x="389" y="326"/>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rtlCol="0" anchor="ctr"/>
          <a:lstStyle/>
          <a:p>
            <a:pPr rtl="0"/>
            <a:endParaRPr lang="en-US" sz="2701" dirty="0">
              <a:latin typeface="Calibri Regular"/>
            </a:endParaRPr>
          </a:p>
        </p:txBody>
      </p:sp>
      <p:sp>
        <p:nvSpPr>
          <p:cNvPr id="16" name="Text Placeholder 4">
            <a:extLst>
              <a:ext uri="{FF2B5EF4-FFF2-40B4-BE49-F238E27FC236}">
                <a16:creationId xmlns:a16="http://schemas.microsoft.com/office/drawing/2014/main" id="{BE066EAE-A802-CC4D-B29D-8761B5520A8A}"/>
              </a:ext>
            </a:extLst>
          </p:cNvPr>
          <p:cNvSpPr txBox="1">
            <a:spLocks/>
          </p:cNvSpPr>
          <p:nvPr>
            <p:custDataLst>
              <p:tags r:id="rId10"/>
            </p:custDataLst>
          </p:nvPr>
        </p:nvSpPr>
        <p:spPr>
          <a:xfrm>
            <a:off x="3168117" y="6544408"/>
            <a:ext cx="6847421" cy="694591"/>
          </a:xfrm>
          <a:prstGeom prst="rect">
            <a:avLst/>
          </a:prstGeom>
          <a:solidFill>
            <a:schemeClr val="accent1">
              <a:alpha val="43000"/>
            </a:schemeClr>
          </a:solidFill>
        </p:spPr>
        <p:txBody>
          <a:bodyPr rtlCol="0" anchor="ct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algn="ctr" rtl="0"/>
            <a:r>
              <a:rPr lang="fr" sz="2400" i="1" dirty="0">
                <a:solidFill>
                  <a:schemeClr val="bg1"/>
                </a:solidFill>
                <a:latin typeface="Calibri" panose="020F0502020204030204" pitchFamily="34" charset="0"/>
                <a:cs typeface="Calibri" panose="020F0502020204030204" pitchFamily="34" charset="0"/>
              </a:rPr>
              <a:t>Immigration Equality </a:t>
            </a:r>
            <a:r>
              <a:rPr lang="fr" sz="2400" kern="0" dirty="0">
                <a:solidFill>
                  <a:schemeClr val="bg1"/>
                </a:solidFill>
                <a:latin typeface="Calibri" panose="020F0502020204030204" pitchFamily="34" charset="0"/>
                <a:cs typeface="Calibri" panose="020F0502020204030204" pitchFamily="34" charset="0"/>
              </a:rPr>
              <a:t>(5 min 44 s)</a:t>
            </a:r>
          </a:p>
        </p:txBody>
      </p:sp>
      <p:sp>
        <p:nvSpPr>
          <p:cNvPr id="18" name="Slide Number Placeholder 5">
            <a:extLst>
              <a:ext uri="{FF2B5EF4-FFF2-40B4-BE49-F238E27FC236}">
                <a16:creationId xmlns:a16="http://schemas.microsoft.com/office/drawing/2014/main" id="{349A843F-EFC8-D344-A278-ADF703CF802F}"/>
              </a:ext>
            </a:extLst>
          </p:cNvPr>
          <p:cNvSpPr txBox="1">
            <a:spLocks/>
          </p:cNvSpPr>
          <p:nvPr>
            <p:custDataLst>
              <p:tags r:id="rId11"/>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42</a:t>
            </a:fld>
            <a:endParaRPr lang="en-US" altLang="en-US" sz="1200" dirty="0">
              <a:solidFill>
                <a:schemeClr val="bg1"/>
              </a:solidFill>
            </a:endParaRPr>
          </a:p>
        </p:txBody>
      </p:sp>
    </p:spTree>
    <p:extLst>
      <p:ext uri="{BB962C8B-B14F-4D97-AF65-F5344CB8AC3E}">
        <p14:creationId xmlns:p14="http://schemas.microsoft.com/office/powerpoint/2010/main" val="1046845430"/>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E4855-C1E5-EB4C-B6C2-AD964BDDCF67}"/>
              </a:ext>
            </a:extLst>
          </p:cNvPr>
          <p:cNvSpPr>
            <a:spLocks noGrp="1"/>
          </p:cNvSpPr>
          <p:nvPr>
            <p:ph type="title"/>
            <p:custDataLst>
              <p:tags r:id="rId1"/>
            </p:custDataLst>
          </p:nvPr>
        </p:nvSpPr>
        <p:spPr/>
        <p:txBody>
          <a:bodyPr rtlCol="0"/>
          <a:lstStyle/>
          <a:p>
            <a:pPr rtl="0"/>
            <a:r>
              <a:rPr lang="fr" sz="4000"/>
              <a:t>Principaux points d’apprentissage</a:t>
            </a:r>
            <a:endParaRPr lang="en-US" sz="4000" dirty="0"/>
          </a:p>
        </p:txBody>
      </p:sp>
      <p:grpSp>
        <p:nvGrpSpPr>
          <p:cNvPr id="16" name="Group 15">
            <a:extLst>
              <a:ext uri="{FF2B5EF4-FFF2-40B4-BE49-F238E27FC236}">
                <a16:creationId xmlns:a16="http://schemas.microsoft.com/office/drawing/2014/main" id="{DCF10100-6DB6-984F-AE4A-74B60C66936F}"/>
              </a:ext>
            </a:extLst>
          </p:cNvPr>
          <p:cNvGrpSpPr/>
          <p:nvPr>
            <p:custDataLst>
              <p:tags r:id="rId2"/>
            </p:custDataLst>
          </p:nvPr>
        </p:nvGrpSpPr>
        <p:grpSpPr>
          <a:xfrm>
            <a:off x="-198571" y="2241062"/>
            <a:ext cx="3100768" cy="3507073"/>
            <a:chOff x="3443309" y="1628989"/>
            <a:chExt cx="1233193" cy="1363594"/>
          </a:xfrm>
        </p:grpSpPr>
        <p:sp>
          <p:nvSpPr>
            <p:cNvPr id="17" name="Freeform 60">
              <a:extLst>
                <a:ext uri="{FF2B5EF4-FFF2-40B4-BE49-F238E27FC236}">
                  <a16:creationId xmlns:a16="http://schemas.microsoft.com/office/drawing/2014/main" id="{1047B02D-0E35-BE4B-83DE-E03079976C87}"/>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4000" dirty="0">
                <a:solidFill>
                  <a:srgbClr val="000000"/>
                </a:solidFill>
                <a:sym typeface="Gill Sans" charset="0"/>
              </a:endParaRPr>
            </a:p>
          </p:txBody>
        </p:sp>
        <p:sp>
          <p:nvSpPr>
            <p:cNvPr id="18" name="Oval 23">
              <a:extLst>
                <a:ext uri="{FF2B5EF4-FFF2-40B4-BE49-F238E27FC236}">
                  <a16:creationId xmlns:a16="http://schemas.microsoft.com/office/drawing/2014/main" id="{AC3780D3-1BB1-AE44-8DC4-EC56E9364858}"/>
                </a:ext>
              </a:extLst>
            </p:cNvPr>
            <p:cNvSpPr>
              <a:spLocks noChangeAspect="1" noChangeArrowheads="1"/>
            </p:cNvSpPr>
            <p:nvPr/>
          </p:nvSpPr>
          <p:spPr bwMode="auto">
            <a:xfrm>
              <a:off x="3443309" y="1821014"/>
              <a:ext cx="1224720" cy="903869"/>
            </a:xfrm>
            <a:prstGeom prst="ellipse">
              <a:avLst/>
            </a:prstGeom>
            <a:noFill/>
            <a:ln w="25400">
              <a:noFill/>
              <a:round/>
              <a:headEnd/>
              <a:tailEnd/>
            </a:ln>
          </p:spPr>
          <p:txBody>
            <a:bodyPr lIns="0" tIns="0" rIns="0" bIns="0" rtlCol="0" anchor="ctr"/>
            <a:lstStyle/>
            <a:p>
              <a:pPr algn="ctr" rtl="0"/>
              <a:r>
                <a:rPr lang="fr" sz="2400" b="1">
                  <a:solidFill>
                    <a:schemeClr val="bg1"/>
                  </a:solidFill>
                  <a:latin typeface="Calibri" panose="020F0502020204030204" pitchFamily="34" charset="0"/>
                  <a:cs typeface="Calibri" panose="020F0502020204030204" pitchFamily="34" charset="0"/>
                </a:rPr>
                <a:t>Mettre en place des espaces sûrs, accessibles et accueillants</a:t>
              </a:r>
              <a:endParaRPr lang="en-US" sz="2400" dirty="0">
                <a:solidFill>
                  <a:schemeClr val="bg1"/>
                </a:solidFill>
              </a:endParaRPr>
            </a:p>
          </p:txBody>
        </p:sp>
      </p:grpSp>
      <p:grpSp>
        <p:nvGrpSpPr>
          <p:cNvPr id="27" name="Group 26">
            <a:extLst>
              <a:ext uri="{FF2B5EF4-FFF2-40B4-BE49-F238E27FC236}">
                <a16:creationId xmlns:a16="http://schemas.microsoft.com/office/drawing/2014/main" id="{B266244D-0174-8D43-95D1-C0FE70B4504A}"/>
              </a:ext>
            </a:extLst>
          </p:cNvPr>
          <p:cNvGrpSpPr/>
          <p:nvPr>
            <p:custDataLst>
              <p:tags r:id="rId3"/>
            </p:custDataLst>
          </p:nvPr>
        </p:nvGrpSpPr>
        <p:grpSpPr>
          <a:xfrm>
            <a:off x="2411516" y="2241062"/>
            <a:ext cx="3070401" cy="3507073"/>
            <a:chOff x="3455386" y="1628989"/>
            <a:chExt cx="1221116" cy="1363594"/>
          </a:xfrm>
        </p:grpSpPr>
        <p:sp>
          <p:nvSpPr>
            <p:cNvPr id="34" name="Freeform 60">
              <a:extLst>
                <a:ext uri="{FF2B5EF4-FFF2-40B4-BE49-F238E27FC236}">
                  <a16:creationId xmlns:a16="http://schemas.microsoft.com/office/drawing/2014/main" id="{23E46766-9A37-D741-B4B1-AE0EDB13D828}"/>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4000">
                <a:solidFill>
                  <a:srgbClr val="000000"/>
                </a:solidFill>
                <a:sym typeface="Gill Sans" charset="0"/>
              </a:endParaRPr>
            </a:p>
          </p:txBody>
        </p:sp>
        <p:sp>
          <p:nvSpPr>
            <p:cNvPr id="35" name="Oval 23">
              <a:extLst>
                <a:ext uri="{FF2B5EF4-FFF2-40B4-BE49-F238E27FC236}">
                  <a16:creationId xmlns:a16="http://schemas.microsoft.com/office/drawing/2014/main" id="{7CF95C82-573A-7F42-9C71-35F005D3B0E6}"/>
                </a:ext>
              </a:extLst>
            </p:cNvPr>
            <p:cNvSpPr>
              <a:spLocks noChangeAspect="1" noChangeArrowheads="1"/>
            </p:cNvSpPr>
            <p:nvPr/>
          </p:nvSpPr>
          <p:spPr bwMode="auto">
            <a:xfrm>
              <a:off x="3483361" y="1830890"/>
              <a:ext cx="1139944" cy="903869"/>
            </a:xfrm>
            <a:prstGeom prst="ellipse">
              <a:avLst/>
            </a:prstGeom>
            <a:noFill/>
            <a:ln w="25400">
              <a:noFill/>
              <a:round/>
              <a:headEnd/>
              <a:tailEnd/>
            </a:ln>
          </p:spPr>
          <p:txBody>
            <a:bodyPr lIns="0" tIns="0" rIns="0" bIns="0" rtlCol="0" anchor="ctr"/>
            <a:lstStyle/>
            <a:p>
              <a:pPr algn="ctr" rtl="0"/>
              <a:r>
                <a:rPr lang="fr" sz="2400" b="1">
                  <a:solidFill>
                    <a:schemeClr val="bg1"/>
                  </a:solidFill>
                  <a:latin typeface="Calibri" panose="020F0502020204030204" pitchFamily="34" charset="0"/>
                  <a:cs typeface="Calibri" panose="020F0502020204030204" pitchFamily="34" charset="0"/>
                </a:rPr>
                <a:t>Prendre conscience de ses propres préjugés</a:t>
              </a:r>
              <a:endParaRPr lang="en-US" sz="2400" dirty="0">
                <a:solidFill>
                  <a:schemeClr val="bg1"/>
                </a:solidFill>
              </a:endParaRPr>
            </a:p>
          </p:txBody>
        </p:sp>
      </p:grpSp>
      <p:grpSp>
        <p:nvGrpSpPr>
          <p:cNvPr id="36" name="Group 35">
            <a:extLst>
              <a:ext uri="{FF2B5EF4-FFF2-40B4-BE49-F238E27FC236}">
                <a16:creationId xmlns:a16="http://schemas.microsoft.com/office/drawing/2014/main" id="{CEA08C4A-BDA3-BA4E-AB46-4BE92EB05F21}"/>
              </a:ext>
            </a:extLst>
          </p:cNvPr>
          <p:cNvGrpSpPr/>
          <p:nvPr>
            <p:custDataLst>
              <p:tags r:id="rId4"/>
            </p:custDataLst>
          </p:nvPr>
        </p:nvGrpSpPr>
        <p:grpSpPr>
          <a:xfrm>
            <a:off x="4991237" y="2241062"/>
            <a:ext cx="3070401" cy="3507073"/>
            <a:chOff x="3455386" y="1628989"/>
            <a:chExt cx="1221116" cy="1363594"/>
          </a:xfrm>
        </p:grpSpPr>
        <p:sp>
          <p:nvSpPr>
            <p:cNvPr id="37" name="Freeform 60">
              <a:extLst>
                <a:ext uri="{FF2B5EF4-FFF2-40B4-BE49-F238E27FC236}">
                  <a16:creationId xmlns:a16="http://schemas.microsoft.com/office/drawing/2014/main" id="{3F7906F2-EDFF-A14D-BB6A-C57B5F8876DF}"/>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4000" dirty="0">
                <a:solidFill>
                  <a:srgbClr val="000000"/>
                </a:solidFill>
                <a:sym typeface="Gill Sans" charset="0"/>
              </a:endParaRPr>
            </a:p>
          </p:txBody>
        </p:sp>
        <p:sp>
          <p:nvSpPr>
            <p:cNvPr id="38" name="Oval 23">
              <a:extLst>
                <a:ext uri="{FF2B5EF4-FFF2-40B4-BE49-F238E27FC236}">
                  <a16:creationId xmlns:a16="http://schemas.microsoft.com/office/drawing/2014/main" id="{8ACCFC4F-87FA-3340-9559-0194819581A5}"/>
                </a:ext>
              </a:extLst>
            </p:cNvPr>
            <p:cNvSpPr>
              <a:spLocks noChangeAspect="1" noChangeArrowheads="1"/>
            </p:cNvSpPr>
            <p:nvPr/>
          </p:nvSpPr>
          <p:spPr bwMode="auto">
            <a:xfrm>
              <a:off x="3483104" y="1830890"/>
              <a:ext cx="1177499" cy="903869"/>
            </a:xfrm>
            <a:prstGeom prst="ellipse">
              <a:avLst/>
            </a:prstGeom>
            <a:noFill/>
            <a:ln w="25400">
              <a:noFill/>
              <a:round/>
              <a:headEnd/>
              <a:tailEnd/>
            </a:ln>
          </p:spPr>
          <p:txBody>
            <a:bodyPr lIns="0" tIns="0" rIns="0" bIns="0" rtlCol="0" anchor="ctr"/>
            <a:lstStyle/>
            <a:p>
              <a:pPr algn="ctr" rtl="0"/>
              <a:r>
                <a:rPr lang="fr" sz="2400" b="1">
                  <a:solidFill>
                    <a:schemeClr val="bg1"/>
                  </a:solidFill>
                  <a:latin typeface="Calibri" panose="020F0502020204030204" pitchFamily="34" charset="0"/>
                  <a:cs typeface="Calibri" panose="020F0502020204030204" pitchFamily="34" charset="0"/>
                </a:rPr>
                <a:t>Établir un lien en présentant le processus</a:t>
              </a:r>
              <a:endParaRPr lang="en-US" sz="2400" dirty="0">
                <a:solidFill>
                  <a:schemeClr val="bg1"/>
                </a:solidFill>
              </a:endParaRPr>
            </a:p>
          </p:txBody>
        </p:sp>
      </p:grpSp>
      <p:grpSp>
        <p:nvGrpSpPr>
          <p:cNvPr id="39" name="Group 38">
            <a:extLst>
              <a:ext uri="{FF2B5EF4-FFF2-40B4-BE49-F238E27FC236}">
                <a16:creationId xmlns:a16="http://schemas.microsoft.com/office/drawing/2014/main" id="{8B20AC37-288F-2544-BA6D-3C4267F8CAC7}"/>
              </a:ext>
            </a:extLst>
          </p:cNvPr>
          <p:cNvGrpSpPr/>
          <p:nvPr>
            <p:custDataLst>
              <p:tags r:id="rId5"/>
            </p:custDataLst>
          </p:nvPr>
        </p:nvGrpSpPr>
        <p:grpSpPr>
          <a:xfrm>
            <a:off x="7303338" y="2241062"/>
            <a:ext cx="3542539" cy="3507073"/>
            <a:chOff x="3348951" y="1628989"/>
            <a:chExt cx="1408888" cy="1363594"/>
          </a:xfrm>
        </p:grpSpPr>
        <p:sp>
          <p:nvSpPr>
            <p:cNvPr id="40" name="Freeform 60">
              <a:extLst>
                <a:ext uri="{FF2B5EF4-FFF2-40B4-BE49-F238E27FC236}">
                  <a16:creationId xmlns:a16="http://schemas.microsoft.com/office/drawing/2014/main" id="{694D880F-C28D-2C41-9B73-CA23CF408FA3}"/>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4000">
                <a:solidFill>
                  <a:srgbClr val="000000"/>
                </a:solidFill>
                <a:sym typeface="Gill Sans" charset="0"/>
              </a:endParaRPr>
            </a:p>
          </p:txBody>
        </p:sp>
        <p:sp>
          <p:nvSpPr>
            <p:cNvPr id="41" name="Oval 23">
              <a:extLst>
                <a:ext uri="{FF2B5EF4-FFF2-40B4-BE49-F238E27FC236}">
                  <a16:creationId xmlns:a16="http://schemas.microsoft.com/office/drawing/2014/main" id="{04259075-9408-7642-9D80-5C73D2A7869E}"/>
                </a:ext>
              </a:extLst>
            </p:cNvPr>
            <p:cNvSpPr>
              <a:spLocks noChangeAspect="1" noChangeArrowheads="1"/>
            </p:cNvSpPr>
            <p:nvPr/>
          </p:nvSpPr>
          <p:spPr bwMode="auto">
            <a:xfrm>
              <a:off x="3348951" y="1830890"/>
              <a:ext cx="1408888" cy="903869"/>
            </a:xfrm>
            <a:prstGeom prst="ellipse">
              <a:avLst/>
            </a:prstGeom>
            <a:noFill/>
            <a:ln w="25400">
              <a:noFill/>
              <a:round/>
              <a:headEnd/>
              <a:tailEnd/>
            </a:ln>
          </p:spPr>
          <p:txBody>
            <a:bodyPr lIns="0" tIns="0" rIns="0" bIns="0" rtlCol="0" anchor="ctr"/>
            <a:lstStyle/>
            <a:p>
              <a:pPr algn="ctr" rtl="0"/>
              <a:r>
                <a:rPr lang="fr" sz="2400" b="1">
                  <a:solidFill>
                    <a:schemeClr val="bg1"/>
                  </a:solidFill>
                  <a:latin typeface="Calibri" panose="020F0502020204030204" pitchFamily="34" charset="0"/>
                  <a:cs typeface="Calibri" panose="020F0502020204030204" pitchFamily="34" charset="0"/>
                </a:rPr>
                <a:t>Utiliser le modèle PEACE pour obtenir un témoignage complet </a:t>
              </a:r>
              <a:endParaRPr lang="en-US" sz="2400" dirty="0">
                <a:solidFill>
                  <a:schemeClr val="bg1"/>
                </a:solidFill>
              </a:endParaRPr>
            </a:p>
          </p:txBody>
        </p:sp>
      </p:grpSp>
      <p:grpSp>
        <p:nvGrpSpPr>
          <p:cNvPr id="42" name="Group 230">
            <a:extLst>
              <a:ext uri="{FF2B5EF4-FFF2-40B4-BE49-F238E27FC236}">
                <a16:creationId xmlns:a16="http://schemas.microsoft.com/office/drawing/2014/main" id="{1092F973-FF94-1249-9799-392DE74FD254}"/>
              </a:ext>
            </a:extLst>
          </p:cNvPr>
          <p:cNvGrpSpPr>
            <a:grpSpLocks noChangeAspect="1"/>
          </p:cNvGrpSpPr>
          <p:nvPr>
            <p:custDataLst>
              <p:tags r:id="rId6"/>
            </p:custDataLst>
          </p:nvPr>
        </p:nvGrpSpPr>
        <p:grpSpPr>
          <a:xfrm>
            <a:off x="968543" y="6282255"/>
            <a:ext cx="1078009" cy="1085245"/>
            <a:chOff x="0" y="0"/>
            <a:chExt cx="1455740" cy="1465510"/>
          </a:xfrm>
          <a:solidFill>
            <a:srgbClr val="FCC448"/>
          </a:solidFill>
        </p:grpSpPr>
        <p:sp>
          <p:nvSpPr>
            <p:cNvPr id="43" name="Shape 227">
              <a:extLst>
                <a:ext uri="{FF2B5EF4-FFF2-40B4-BE49-F238E27FC236}">
                  <a16:creationId xmlns:a16="http://schemas.microsoft.com/office/drawing/2014/main" id="{CD67D554-186A-7A44-8289-299CD5F37ED1}"/>
                </a:ext>
              </a:extLst>
            </p:cNvPr>
            <p:cNvSpPr/>
            <p:nvPr/>
          </p:nvSpPr>
          <p:spPr>
            <a:xfrm>
              <a:off x="0" y="0"/>
              <a:ext cx="1270000" cy="1270000"/>
            </a:xfrm>
            <a:prstGeom prst="rect">
              <a:avLst/>
            </a:prstGeom>
            <a:solidFill>
              <a:schemeClr val="accent1"/>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fr" sz="3200" b="0" i="0" u="none" strike="noStrike" kern="0" cap="none" spc="0" normalizeH="0" noProof="0">
                  <a:ln>
                    <a:noFill/>
                  </a:ln>
                  <a:solidFill>
                    <a:schemeClr val="bg1"/>
                  </a:solidFill>
                  <a:effectLst/>
                  <a:uLnTx/>
                  <a:uFillTx/>
                  <a:latin typeface="+mj-lt"/>
                  <a:cs typeface="Lato Light"/>
                </a:rPr>
                <a:t>01</a:t>
              </a:r>
              <a:endParaRPr kumimoji="0" sz="3200" b="0" i="0" u="none" strike="noStrike" kern="0" cap="none" spc="0" normalizeH="0" baseline="0" noProof="0" dirty="0">
                <a:ln>
                  <a:noFill/>
                </a:ln>
                <a:solidFill>
                  <a:schemeClr val="bg1"/>
                </a:solidFill>
                <a:effectLst/>
                <a:uLnTx/>
                <a:uFillTx/>
                <a:latin typeface="+mj-lt"/>
                <a:cs typeface="Lato Light"/>
              </a:endParaRPr>
            </a:p>
          </p:txBody>
        </p:sp>
        <p:sp>
          <p:nvSpPr>
            <p:cNvPr id="44" name="Shape 228">
              <a:extLst>
                <a:ext uri="{FF2B5EF4-FFF2-40B4-BE49-F238E27FC236}">
                  <a16:creationId xmlns:a16="http://schemas.microsoft.com/office/drawing/2014/main" id="{EDC4AA99-6898-F44A-BF9C-01E698217DC4}"/>
                </a:ext>
              </a:extLst>
            </p:cNvPr>
            <p:cNvSpPr/>
            <p:nvPr/>
          </p:nvSpPr>
          <p:spPr>
            <a:xfrm rot="5400000">
              <a:off x="537245" y="1221123"/>
              <a:ext cx="195510"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4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45" name="Shape 229">
              <a:extLst>
                <a:ext uri="{FF2B5EF4-FFF2-40B4-BE49-F238E27FC236}">
                  <a16:creationId xmlns:a16="http://schemas.microsoft.com/office/drawing/2014/main" id="{13C01A97-9565-F744-B0FD-5A1095F56F5D}"/>
                </a:ext>
              </a:extLst>
            </p:cNvPr>
            <p:cNvSpPr/>
            <p:nvPr/>
          </p:nvSpPr>
          <p:spPr>
            <a:xfrm>
              <a:off x="1260231" y="488369"/>
              <a:ext cx="195509"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4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nvGrpSpPr>
          <p:cNvPr id="46" name="Group 230">
            <a:extLst>
              <a:ext uri="{FF2B5EF4-FFF2-40B4-BE49-F238E27FC236}">
                <a16:creationId xmlns:a16="http://schemas.microsoft.com/office/drawing/2014/main" id="{8B8010DE-23F5-0E45-AE16-C8BC3035C0DD}"/>
              </a:ext>
            </a:extLst>
          </p:cNvPr>
          <p:cNvGrpSpPr>
            <a:grpSpLocks noChangeAspect="1"/>
          </p:cNvGrpSpPr>
          <p:nvPr>
            <p:custDataLst>
              <p:tags r:id="rId7"/>
            </p:custDataLst>
          </p:nvPr>
        </p:nvGrpSpPr>
        <p:grpSpPr>
          <a:xfrm>
            <a:off x="3502994" y="6296078"/>
            <a:ext cx="1078009" cy="1085245"/>
            <a:chOff x="0" y="0"/>
            <a:chExt cx="1455740" cy="1465510"/>
          </a:xfrm>
          <a:solidFill>
            <a:srgbClr val="FCC448"/>
          </a:solidFill>
        </p:grpSpPr>
        <p:sp>
          <p:nvSpPr>
            <p:cNvPr id="47" name="Shape 227">
              <a:extLst>
                <a:ext uri="{FF2B5EF4-FFF2-40B4-BE49-F238E27FC236}">
                  <a16:creationId xmlns:a16="http://schemas.microsoft.com/office/drawing/2014/main" id="{B70A5801-B019-4940-96CB-2D085C523757}"/>
                </a:ext>
              </a:extLst>
            </p:cNvPr>
            <p:cNvSpPr/>
            <p:nvPr/>
          </p:nvSpPr>
          <p:spPr>
            <a:xfrm>
              <a:off x="0" y="0"/>
              <a:ext cx="1270000" cy="1270000"/>
            </a:xfrm>
            <a:prstGeom prst="rect">
              <a:avLst/>
            </a:pr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fr" sz="3200" b="0" i="0" u="none" strike="noStrike" kern="0" cap="none" spc="0" normalizeH="0" noProof="0">
                  <a:ln>
                    <a:noFill/>
                  </a:ln>
                  <a:solidFill>
                    <a:schemeClr val="bg1"/>
                  </a:solidFill>
                  <a:effectLst/>
                  <a:uLnTx/>
                  <a:uFillTx/>
                  <a:latin typeface="+mj-lt"/>
                  <a:cs typeface="Lato Light"/>
                </a:rPr>
                <a:t>02</a:t>
              </a:r>
              <a:endParaRPr kumimoji="0" sz="3200" b="0" i="0" u="none" strike="noStrike" kern="0" cap="none" spc="0" normalizeH="0" baseline="0" noProof="0" dirty="0">
                <a:ln>
                  <a:noFill/>
                </a:ln>
                <a:solidFill>
                  <a:schemeClr val="bg1"/>
                </a:solidFill>
                <a:effectLst/>
                <a:uLnTx/>
                <a:uFillTx/>
                <a:latin typeface="+mj-lt"/>
                <a:cs typeface="Lato Light"/>
              </a:endParaRPr>
            </a:p>
          </p:txBody>
        </p:sp>
        <p:sp>
          <p:nvSpPr>
            <p:cNvPr id="48" name="Shape 228">
              <a:extLst>
                <a:ext uri="{FF2B5EF4-FFF2-40B4-BE49-F238E27FC236}">
                  <a16:creationId xmlns:a16="http://schemas.microsoft.com/office/drawing/2014/main" id="{837CE9E9-0638-D74A-8D4F-751E57D7A0FF}"/>
                </a:ext>
              </a:extLst>
            </p:cNvPr>
            <p:cNvSpPr/>
            <p:nvPr/>
          </p:nvSpPr>
          <p:spPr>
            <a:xfrm rot="5400000">
              <a:off x="537245" y="1221123"/>
              <a:ext cx="195510"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4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49" name="Shape 229">
              <a:extLst>
                <a:ext uri="{FF2B5EF4-FFF2-40B4-BE49-F238E27FC236}">
                  <a16:creationId xmlns:a16="http://schemas.microsoft.com/office/drawing/2014/main" id="{9EDAC353-8E65-494E-BDF0-8A7885940F77}"/>
                </a:ext>
              </a:extLst>
            </p:cNvPr>
            <p:cNvSpPr/>
            <p:nvPr/>
          </p:nvSpPr>
          <p:spPr>
            <a:xfrm>
              <a:off x="1260231" y="488369"/>
              <a:ext cx="195509"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4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nvGrpSpPr>
          <p:cNvPr id="50" name="Group 230">
            <a:extLst>
              <a:ext uri="{FF2B5EF4-FFF2-40B4-BE49-F238E27FC236}">
                <a16:creationId xmlns:a16="http://schemas.microsoft.com/office/drawing/2014/main" id="{58901B91-9696-0F47-95D6-B4F769BC9A14}"/>
              </a:ext>
            </a:extLst>
          </p:cNvPr>
          <p:cNvGrpSpPr>
            <a:grpSpLocks noChangeAspect="1"/>
          </p:cNvGrpSpPr>
          <p:nvPr>
            <p:custDataLst>
              <p:tags r:id="rId8"/>
            </p:custDataLst>
          </p:nvPr>
        </p:nvGrpSpPr>
        <p:grpSpPr>
          <a:xfrm>
            <a:off x="6090700" y="6304948"/>
            <a:ext cx="1078009" cy="1085245"/>
            <a:chOff x="0" y="0"/>
            <a:chExt cx="1455740" cy="1465510"/>
          </a:xfrm>
          <a:solidFill>
            <a:schemeClr val="accent5"/>
          </a:solidFill>
        </p:grpSpPr>
        <p:sp>
          <p:nvSpPr>
            <p:cNvPr id="51" name="Shape 227">
              <a:extLst>
                <a:ext uri="{FF2B5EF4-FFF2-40B4-BE49-F238E27FC236}">
                  <a16:creationId xmlns:a16="http://schemas.microsoft.com/office/drawing/2014/main" id="{E3E33569-BCB3-E048-8864-A336B441886B}"/>
                </a:ext>
              </a:extLst>
            </p:cNvPr>
            <p:cNvSpPr/>
            <p:nvPr/>
          </p:nvSpPr>
          <p:spPr>
            <a:xfrm>
              <a:off x="0" y="0"/>
              <a:ext cx="1270000" cy="1270000"/>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fr" sz="3200" b="0" i="0" u="none" strike="noStrike" kern="0" cap="none" spc="0" normalizeH="0" noProof="0">
                  <a:ln>
                    <a:noFill/>
                  </a:ln>
                  <a:solidFill>
                    <a:schemeClr val="bg1"/>
                  </a:solidFill>
                  <a:effectLst/>
                  <a:uLnTx/>
                  <a:uFillTx/>
                  <a:latin typeface="+mj-lt"/>
                  <a:cs typeface="Lato Light"/>
                </a:rPr>
                <a:t>03</a:t>
              </a:r>
              <a:endParaRPr kumimoji="0" sz="3200" b="0" i="0" u="none" strike="noStrike" kern="0" cap="none" spc="0" normalizeH="0" baseline="0" noProof="0" dirty="0">
                <a:ln>
                  <a:noFill/>
                </a:ln>
                <a:solidFill>
                  <a:schemeClr val="bg1"/>
                </a:solidFill>
                <a:effectLst/>
                <a:uLnTx/>
                <a:uFillTx/>
                <a:latin typeface="+mj-lt"/>
                <a:cs typeface="Lato Light"/>
              </a:endParaRPr>
            </a:p>
          </p:txBody>
        </p:sp>
        <p:sp>
          <p:nvSpPr>
            <p:cNvPr id="52" name="Shape 228">
              <a:extLst>
                <a:ext uri="{FF2B5EF4-FFF2-40B4-BE49-F238E27FC236}">
                  <a16:creationId xmlns:a16="http://schemas.microsoft.com/office/drawing/2014/main" id="{E26C6495-D7BF-6E4A-8E6A-ADD072B8804F}"/>
                </a:ext>
              </a:extLst>
            </p:cNvPr>
            <p:cNvSpPr/>
            <p:nvPr/>
          </p:nvSpPr>
          <p:spPr>
            <a:xfrm rot="5400000">
              <a:off x="537245" y="1221123"/>
              <a:ext cx="195510" cy="293263"/>
            </a:xfrm>
            <a:prstGeom prst="rightArrow">
              <a:avLst>
                <a:gd name="adj1" fmla="val 32000"/>
                <a:gd name="adj2" fmla="val 100000"/>
              </a:avLst>
            </a:prstGeom>
            <a:grp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4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53" name="Shape 229">
              <a:extLst>
                <a:ext uri="{FF2B5EF4-FFF2-40B4-BE49-F238E27FC236}">
                  <a16:creationId xmlns:a16="http://schemas.microsoft.com/office/drawing/2014/main" id="{4868B94E-4DBF-DF4B-8860-22BE64D1A888}"/>
                </a:ext>
              </a:extLst>
            </p:cNvPr>
            <p:cNvSpPr/>
            <p:nvPr/>
          </p:nvSpPr>
          <p:spPr>
            <a:xfrm>
              <a:off x="1260231" y="488369"/>
              <a:ext cx="195509" cy="293263"/>
            </a:xfrm>
            <a:prstGeom prst="rightArrow">
              <a:avLst>
                <a:gd name="adj1" fmla="val 32000"/>
                <a:gd name="adj2" fmla="val 100000"/>
              </a:avLst>
            </a:prstGeom>
            <a:grp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4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nvGrpSpPr>
          <p:cNvPr id="54" name="Group 230">
            <a:extLst>
              <a:ext uri="{FF2B5EF4-FFF2-40B4-BE49-F238E27FC236}">
                <a16:creationId xmlns:a16="http://schemas.microsoft.com/office/drawing/2014/main" id="{95B0B386-10A2-C14B-BE28-B095C9449972}"/>
              </a:ext>
            </a:extLst>
          </p:cNvPr>
          <p:cNvGrpSpPr>
            <a:grpSpLocks noChangeAspect="1"/>
          </p:cNvGrpSpPr>
          <p:nvPr>
            <p:custDataLst>
              <p:tags r:id="rId9"/>
            </p:custDataLst>
          </p:nvPr>
        </p:nvGrpSpPr>
        <p:grpSpPr>
          <a:xfrm>
            <a:off x="8678546" y="6304948"/>
            <a:ext cx="1078009" cy="1085245"/>
            <a:chOff x="0" y="0"/>
            <a:chExt cx="1455740" cy="1465510"/>
          </a:xfrm>
          <a:solidFill>
            <a:schemeClr val="accent3"/>
          </a:solidFill>
        </p:grpSpPr>
        <p:sp>
          <p:nvSpPr>
            <p:cNvPr id="55" name="Shape 227">
              <a:extLst>
                <a:ext uri="{FF2B5EF4-FFF2-40B4-BE49-F238E27FC236}">
                  <a16:creationId xmlns:a16="http://schemas.microsoft.com/office/drawing/2014/main" id="{F443A6E0-733C-4846-A93C-45709B14FABE}"/>
                </a:ext>
              </a:extLst>
            </p:cNvPr>
            <p:cNvSpPr/>
            <p:nvPr/>
          </p:nvSpPr>
          <p:spPr>
            <a:xfrm>
              <a:off x="0" y="0"/>
              <a:ext cx="1270000" cy="1270000"/>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fr" sz="3200" b="0" i="0" u="none" strike="noStrike" kern="0" cap="none" spc="0" normalizeH="0" noProof="0">
                  <a:ln>
                    <a:noFill/>
                  </a:ln>
                  <a:solidFill>
                    <a:schemeClr val="bg1"/>
                  </a:solidFill>
                  <a:effectLst/>
                  <a:uLnTx/>
                  <a:uFillTx/>
                  <a:latin typeface="+mj-lt"/>
                  <a:cs typeface="Lato Light"/>
                </a:rPr>
                <a:t>04</a:t>
              </a:r>
              <a:endParaRPr kumimoji="0" sz="3200" b="0" i="0" u="none" strike="noStrike" kern="0" cap="none" spc="0" normalizeH="0" baseline="0" noProof="0" dirty="0">
                <a:ln>
                  <a:noFill/>
                </a:ln>
                <a:solidFill>
                  <a:schemeClr val="bg1"/>
                </a:solidFill>
                <a:effectLst/>
                <a:uLnTx/>
                <a:uFillTx/>
                <a:latin typeface="+mj-lt"/>
                <a:cs typeface="Lato Light"/>
              </a:endParaRPr>
            </a:p>
          </p:txBody>
        </p:sp>
        <p:sp>
          <p:nvSpPr>
            <p:cNvPr id="56" name="Shape 228">
              <a:extLst>
                <a:ext uri="{FF2B5EF4-FFF2-40B4-BE49-F238E27FC236}">
                  <a16:creationId xmlns:a16="http://schemas.microsoft.com/office/drawing/2014/main" id="{150BEB94-1E25-D748-A3D2-94916A3FD6E7}"/>
                </a:ext>
              </a:extLst>
            </p:cNvPr>
            <p:cNvSpPr/>
            <p:nvPr/>
          </p:nvSpPr>
          <p:spPr>
            <a:xfrm rot="5400000">
              <a:off x="537245" y="1221123"/>
              <a:ext cx="195510" cy="293263"/>
            </a:xfrm>
            <a:prstGeom prst="rightArrow">
              <a:avLst>
                <a:gd name="adj1" fmla="val 32000"/>
                <a:gd name="adj2" fmla="val 100000"/>
              </a:avLst>
            </a:prstGeom>
            <a:grp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4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57" name="Shape 229">
              <a:extLst>
                <a:ext uri="{FF2B5EF4-FFF2-40B4-BE49-F238E27FC236}">
                  <a16:creationId xmlns:a16="http://schemas.microsoft.com/office/drawing/2014/main" id="{CB69C093-C344-3F44-84F9-0106C3F12000}"/>
                </a:ext>
              </a:extLst>
            </p:cNvPr>
            <p:cNvSpPr/>
            <p:nvPr/>
          </p:nvSpPr>
          <p:spPr>
            <a:xfrm>
              <a:off x="1260231" y="488369"/>
              <a:ext cx="195509" cy="293263"/>
            </a:xfrm>
            <a:prstGeom prst="rightArrow">
              <a:avLst>
                <a:gd name="adj1" fmla="val 32000"/>
                <a:gd name="adj2" fmla="val 100000"/>
              </a:avLst>
            </a:prstGeom>
            <a:grp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4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nvGrpSpPr>
          <p:cNvPr id="32" name="Group 31">
            <a:extLst>
              <a:ext uri="{FF2B5EF4-FFF2-40B4-BE49-F238E27FC236}">
                <a16:creationId xmlns:a16="http://schemas.microsoft.com/office/drawing/2014/main" id="{1805DB71-3EF2-FA40-A6A0-FEA2E57AA04B}"/>
              </a:ext>
            </a:extLst>
          </p:cNvPr>
          <p:cNvGrpSpPr/>
          <p:nvPr>
            <p:custDataLst>
              <p:tags r:id="rId10"/>
            </p:custDataLst>
          </p:nvPr>
        </p:nvGrpSpPr>
        <p:grpSpPr>
          <a:xfrm>
            <a:off x="10150036" y="2241062"/>
            <a:ext cx="3070401" cy="3507073"/>
            <a:chOff x="3455386" y="1628989"/>
            <a:chExt cx="1221116" cy="1363594"/>
          </a:xfrm>
        </p:grpSpPr>
        <p:sp>
          <p:nvSpPr>
            <p:cNvPr id="33" name="Freeform 60">
              <a:extLst>
                <a:ext uri="{FF2B5EF4-FFF2-40B4-BE49-F238E27FC236}">
                  <a16:creationId xmlns:a16="http://schemas.microsoft.com/office/drawing/2014/main" id="{A2A431A5-B73B-DE43-91FC-26182FDFDA05}"/>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4000">
                <a:solidFill>
                  <a:srgbClr val="000000"/>
                </a:solidFill>
                <a:sym typeface="Gill Sans" charset="0"/>
              </a:endParaRPr>
            </a:p>
          </p:txBody>
        </p:sp>
        <p:sp>
          <p:nvSpPr>
            <p:cNvPr id="58" name="Oval 23">
              <a:extLst>
                <a:ext uri="{FF2B5EF4-FFF2-40B4-BE49-F238E27FC236}">
                  <a16:creationId xmlns:a16="http://schemas.microsoft.com/office/drawing/2014/main" id="{1C84F797-BCA4-CA46-9B15-FB6E24E7C779}"/>
                </a:ext>
              </a:extLst>
            </p:cNvPr>
            <p:cNvSpPr>
              <a:spLocks noChangeAspect="1" noChangeArrowheads="1"/>
            </p:cNvSpPr>
            <p:nvPr/>
          </p:nvSpPr>
          <p:spPr bwMode="auto">
            <a:xfrm>
              <a:off x="3502863" y="1840766"/>
              <a:ext cx="1143854" cy="903869"/>
            </a:xfrm>
            <a:prstGeom prst="ellipse">
              <a:avLst/>
            </a:prstGeom>
            <a:noFill/>
            <a:ln w="25400">
              <a:noFill/>
              <a:round/>
              <a:headEnd/>
              <a:tailEnd/>
            </a:ln>
          </p:spPr>
          <p:txBody>
            <a:bodyPr lIns="0" tIns="0" rIns="0" bIns="0" rtlCol="0" anchor="ctr"/>
            <a:lstStyle/>
            <a:p>
              <a:pPr algn="ctr" rtl="0"/>
              <a:r>
                <a:rPr lang="fr" sz="2400" b="1">
                  <a:solidFill>
                    <a:schemeClr val="bg1"/>
                  </a:solidFill>
                  <a:latin typeface="Calibri" panose="020F0502020204030204" pitchFamily="34" charset="0"/>
                  <a:cs typeface="Calibri" panose="020F0502020204030204" pitchFamily="34" charset="0"/>
                </a:rPr>
                <a:t>Clôturer l’échange et évaluer objectivement l’entretien </a:t>
              </a:r>
              <a:endParaRPr lang="en-US" sz="2400" dirty="0">
                <a:solidFill>
                  <a:schemeClr val="bg1"/>
                </a:solidFill>
              </a:endParaRPr>
            </a:p>
          </p:txBody>
        </p:sp>
      </p:grpSp>
      <p:grpSp>
        <p:nvGrpSpPr>
          <p:cNvPr id="59" name="Group 230">
            <a:extLst>
              <a:ext uri="{FF2B5EF4-FFF2-40B4-BE49-F238E27FC236}">
                <a16:creationId xmlns:a16="http://schemas.microsoft.com/office/drawing/2014/main" id="{08C2A762-2A97-E344-996A-F8FCDE4678F6}"/>
              </a:ext>
            </a:extLst>
          </p:cNvPr>
          <p:cNvGrpSpPr>
            <a:grpSpLocks noChangeAspect="1"/>
          </p:cNvGrpSpPr>
          <p:nvPr>
            <p:custDataLst>
              <p:tags r:id="rId11"/>
            </p:custDataLst>
          </p:nvPr>
        </p:nvGrpSpPr>
        <p:grpSpPr>
          <a:xfrm>
            <a:off x="11283024" y="6304948"/>
            <a:ext cx="1078009" cy="1085245"/>
            <a:chOff x="0" y="0"/>
            <a:chExt cx="1455740" cy="1465510"/>
          </a:xfrm>
          <a:solidFill>
            <a:schemeClr val="accent3"/>
          </a:solidFill>
        </p:grpSpPr>
        <p:sp>
          <p:nvSpPr>
            <p:cNvPr id="60" name="Shape 227">
              <a:extLst>
                <a:ext uri="{FF2B5EF4-FFF2-40B4-BE49-F238E27FC236}">
                  <a16:creationId xmlns:a16="http://schemas.microsoft.com/office/drawing/2014/main" id="{745823DF-DDD2-2546-885B-F068DA5FF858}"/>
                </a:ext>
              </a:extLst>
            </p:cNvPr>
            <p:cNvSpPr/>
            <p:nvPr/>
          </p:nvSpPr>
          <p:spPr>
            <a:xfrm>
              <a:off x="0" y="0"/>
              <a:ext cx="1270000" cy="1270000"/>
            </a:xfrm>
            <a:prstGeom prst="rect">
              <a:avLst/>
            </a:prstGeom>
            <a:solidFill>
              <a:schemeClr val="accent4"/>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fr" sz="3200" b="0" i="0" u="none" strike="noStrike" kern="0" cap="none" spc="0" normalizeH="0" noProof="0">
                  <a:ln>
                    <a:noFill/>
                  </a:ln>
                  <a:solidFill>
                    <a:schemeClr val="bg1"/>
                  </a:solidFill>
                  <a:effectLst/>
                  <a:uLnTx/>
                  <a:uFillTx/>
                  <a:latin typeface="+mj-lt"/>
                  <a:cs typeface="Lato Light"/>
                </a:rPr>
                <a:t>05</a:t>
              </a:r>
              <a:endParaRPr kumimoji="0" sz="3200" b="0" i="0" u="none" strike="noStrike" kern="0" cap="none" spc="0" normalizeH="0" baseline="0" noProof="0" dirty="0">
                <a:ln>
                  <a:noFill/>
                </a:ln>
                <a:solidFill>
                  <a:schemeClr val="bg1"/>
                </a:solidFill>
                <a:effectLst/>
                <a:uLnTx/>
                <a:uFillTx/>
                <a:latin typeface="+mj-lt"/>
                <a:cs typeface="Lato Light"/>
              </a:endParaRPr>
            </a:p>
          </p:txBody>
        </p:sp>
        <p:sp>
          <p:nvSpPr>
            <p:cNvPr id="61" name="Shape 228">
              <a:extLst>
                <a:ext uri="{FF2B5EF4-FFF2-40B4-BE49-F238E27FC236}">
                  <a16:creationId xmlns:a16="http://schemas.microsoft.com/office/drawing/2014/main" id="{4E663616-4FDA-6B41-8A34-985D73E4FCE9}"/>
                </a:ext>
              </a:extLst>
            </p:cNvPr>
            <p:cNvSpPr/>
            <p:nvPr/>
          </p:nvSpPr>
          <p:spPr>
            <a:xfrm rot="5400000">
              <a:off x="537245" y="1221123"/>
              <a:ext cx="195510" cy="293263"/>
            </a:xfrm>
            <a:prstGeom prst="rightArrow">
              <a:avLst>
                <a:gd name="adj1" fmla="val 32000"/>
                <a:gd name="adj2" fmla="val 100000"/>
              </a:avLst>
            </a:prstGeom>
            <a:solidFill>
              <a:schemeClr val="accent4"/>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4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62" name="Shape 229">
              <a:extLst>
                <a:ext uri="{FF2B5EF4-FFF2-40B4-BE49-F238E27FC236}">
                  <a16:creationId xmlns:a16="http://schemas.microsoft.com/office/drawing/2014/main" id="{9BCA944F-14E7-D548-93CC-503BB80994F7}"/>
                </a:ext>
              </a:extLst>
            </p:cNvPr>
            <p:cNvSpPr/>
            <p:nvPr/>
          </p:nvSpPr>
          <p:spPr>
            <a:xfrm>
              <a:off x="1260231" y="488369"/>
              <a:ext cx="195509" cy="293263"/>
            </a:xfrm>
            <a:prstGeom prst="rightArrow">
              <a:avLst>
                <a:gd name="adj1" fmla="val 32000"/>
                <a:gd name="adj2" fmla="val 100000"/>
              </a:avLst>
            </a:prstGeom>
            <a:solidFill>
              <a:schemeClr val="accent4"/>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4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sp>
        <p:nvSpPr>
          <p:cNvPr id="63" name="Slide Number Placeholder 5">
            <a:extLst>
              <a:ext uri="{FF2B5EF4-FFF2-40B4-BE49-F238E27FC236}">
                <a16:creationId xmlns:a16="http://schemas.microsoft.com/office/drawing/2014/main" id="{D25ACF34-531C-184D-8C9E-5B485BBCC3C5}"/>
              </a:ext>
            </a:extLst>
          </p:cNvPr>
          <p:cNvSpPr txBox="1">
            <a:spLocks/>
          </p:cNvSpPr>
          <p:nvPr>
            <p:custDataLst>
              <p:tags r:id="rId12"/>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100" smtClean="0">
                <a:solidFill>
                  <a:schemeClr val="bg1"/>
                </a:solidFill>
              </a:rPr>
              <a:pPr rtl="0">
                <a:defRPr/>
              </a:pPr>
              <a:t>43</a:t>
            </a:fld>
            <a:endParaRPr lang="en-US" altLang="en-US" sz="1100" dirty="0">
              <a:solidFill>
                <a:schemeClr val="bg1"/>
              </a:solidFill>
            </a:endParaRPr>
          </a:p>
        </p:txBody>
      </p:sp>
    </p:spTree>
    <p:extLst>
      <p:ext uri="{BB962C8B-B14F-4D97-AF65-F5344CB8AC3E}">
        <p14:creationId xmlns:p14="http://schemas.microsoft.com/office/powerpoint/2010/main" val="6321675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500"/>
                                        <p:tgtEl>
                                          <p:spTgt spid="4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par>
                                <p:cTn id="24" presetID="10" presetClass="entr" presetSubtype="0" fill="hold"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500"/>
                                        <p:tgtEl>
                                          <p:spTgt spid="5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par>
                                <p:cTn id="32" presetID="10" presetClass="entr" presetSubtype="0" fill="hold" nodeType="with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500"/>
                                        <p:tgtEl>
                                          <p:spTgt spid="5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par>
                                <p:cTn id="40" presetID="10" presetClass="entr" presetSubtype="0" fill="hold" nodeType="with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41510D-9B8B-1F46-B64C-3534365BA715}"/>
              </a:ext>
            </a:extLst>
          </p:cNvPr>
          <p:cNvPicPr>
            <a:picLocks noChangeAspect="1"/>
          </p:cNvPicPr>
          <p:nvPr>
            <p:custDataLst>
              <p:tags r:id="rId1"/>
            </p:custDataLst>
          </p:nvPr>
        </p:nvPicPr>
        <p:blipFill>
          <a:blip r:embed="rId10"/>
          <a:stretch>
            <a:fillRect/>
          </a:stretch>
        </p:blipFill>
        <p:spPr>
          <a:xfrm>
            <a:off x="0" y="23445"/>
            <a:ext cx="13040047" cy="9388731"/>
          </a:xfrm>
          <a:prstGeom prst="rect">
            <a:avLst/>
          </a:prstGeom>
        </p:spPr>
      </p:pic>
      <p:sp>
        <p:nvSpPr>
          <p:cNvPr id="57345" name="Content Placeholder 3"/>
          <p:cNvSpPr>
            <a:spLocks noGrp="1"/>
          </p:cNvSpPr>
          <p:nvPr>
            <p:ph idx="1"/>
            <p:custDataLst>
              <p:tags r:id="rId2"/>
            </p:custDataLst>
          </p:nvPr>
        </p:nvSpPr>
        <p:spPr>
          <a:xfrm>
            <a:off x="5669201" y="2183"/>
            <a:ext cx="1666619" cy="2019053"/>
          </a:xfrm>
          <a:solidFill>
            <a:schemeClr val="accent2"/>
          </a:solidFill>
        </p:spPr>
        <p:txBody>
          <a:bodyPr rtlCol="0">
            <a:normAutofit/>
          </a:bodyPr>
          <a:lstStyle/>
          <a:p>
            <a:pPr rtl="0"/>
            <a:r>
              <a:rPr lang="fr" sz="7200"/>
              <a:t>9</a:t>
            </a:r>
          </a:p>
        </p:txBody>
      </p:sp>
      <p:grpSp>
        <p:nvGrpSpPr>
          <p:cNvPr id="42" name="Group 41">
            <a:extLst>
              <a:ext uri="{FF2B5EF4-FFF2-40B4-BE49-F238E27FC236}">
                <a16:creationId xmlns:a16="http://schemas.microsoft.com/office/drawing/2014/main" id="{1C1BBF2E-5B78-1B48-98E6-E346307502B5}"/>
              </a:ext>
            </a:extLst>
          </p:cNvPr>
          <p:cNvGrpSpPr/>
          <p:nvPr>
            <p:custDataLst>
              <p:tags r:id="rId3"/>
            </p:custDataLst>
          </p:nvPr>
        </p:nvGrpSpPr>
        <p:grpSpPr>
          <a:xfrm>
            <a:off x="0" y="9407592"/>
            <a:ext cx="13003213" cy="431871"/>
            <a:chOff x="1" y="9426435"/>
            <a:chExt cx="13004800" cy="472939"/>
          </a:xfrm>
        </p:grpSpPr>
        <p:sp>
          <p:nvSpPr>
            <p:cNvPr id="43" name="Shape 606">
              <a:extLst>
                <a:ext uri="{FF2B5EF4-FFF2-40B4-BE49-F238E27FC236}">
                  <a16:creationId xmlns:a16="http://schemas.microsoft.com/office/drawing/2014/main" id="{669DA961-9C32-E545-A82C-8CC56D118BDC}"/>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rtlCol="0" anchor="ctr"/>
            <a:lstStyle/>
            <a:p>
              <a:pPr rtl="0">
                <a:defRPr sz="3200">
                  <a:solidFill>
                    <a:srgbClr val="FFFFFF"/>
                  </a:solidFill>
                </a:defRPr>
              </a:pPr>
              <a:endParaRPr sz="900" dirty="0">
                <a:latin typeface="Calibri Regular"/>
              </a:endParaRPr>
            </a:p>
          </p:txBody>
        </p:sp>
        <p:sp>
          <p:nvSpPr>
            <p:cNvPr id="44" name="Shape 607">
              <a:extLst>
                <a:ext uri="{FF2B5EF4-FFF2-40B4-BE49-F238E27FC236}">
                  <a16:creationId xmlns:a16="http://schemas.microsoft.com/office/drawing/2014/main" id="{536A7958-E2AA-1444-9A96-A53C7C3B5CB1}"/>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rtlCol="0" anchor="ctr"/>
            <a:lstStyle/>
            <a:p>
              <a:pPr rtl="0">
                <a:defRPr sz="3200">
                  <a:solidFill>
                    <a:srgbClr val="FFFFFF"/>
                  </a:solidFill>
                </a:defRPr>
              </a:pPr>
              <a:endParaRPr sz="900" dirty="0">
                <a:latin typeface="Calibri Regular"/>
              </a:endParaRPr>
            </a:p>
          </p:txBody>
        </p:sp>
        <p:sp>
          <p:nvSpPr>
            <p:cNvPr id="45" name="Shape 608">
              <a:extLst>
                <a:ext uri="{FF2B5EF4-FFF2-40B4-BE49-F238E27FC236}">
                  <a16:creationId xmlns:a16="http://schemas.microsoft.com/office/drawing/2014/main" id="{5E9E6740-8619-7849-94E4-A925BBF3BED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rtlCol="0" anchor="ctr"/>
            <a:lstStyle/>
            <a:p>
              <a:pPr rtl="0">
                <a:defRPr sz="3200">
                  <a:solidFill>
                    <a:srgbClr val="FFFFFF"/>
                  </a:solidFill>
                </a:defRPr>
              </a:pPr>
              <a:endParaRPr sz="900" dirty="0">
                <a:latin typeface="Calibri Regular"/>
              </a:endParaRPr>
            </a:p>
          </p:txBody>
        </p:sp>
        <p:sp>
          <p:nvSpPr>
            <p:cNvPr id="46" name="Shape 609">
              <a:extLst>
                <a:ext uri="{FF2B5EF4-FFF2-40B4-BE49-F238E27FC236}">
                  <a16:creationId xmlns:a16="http://schemas.microsoft.com/office/drawing/2014/main" id="{887864A6-9050-E447-9DEA-A57D6EBD1181}"/>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rtlCol="0" anchor="ctr"/>
            <a:lstStyle/>
            <a:p>
              <a:pPr rtl="0">
                <a:defRPr sz="3200">
                  <a:solidFill>
                    <a:srgbClr val="FFFFFF"/>
                  </a:solidFill>
                </a:defRPr>
              </a:pPr>
              <a:endParaRPr sz="900" dirty="0">
                <a:latin typeface="Calibri Regular"/>
              </a:endParaRPr>
            </a:p>
          </p:txBody>
        </p:sp>
        <p:sp>
          <p:nvSpPr>
            <p:cNvPr id="47" name="Shape 610">
              <a:extLst>
                <a:ext uri="{FF2B5EF4-FFF2-40B4-BE49-F238E27FC236}">
                  <a16:creationId xmlns:a16="http://schemas.microsoft.com/office/drawing/2014/main" id="{249548C9-2247-E045-B73D-7CC0555CCCAE}"/>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rtlCol="0" anchor="ctr"/>
            <a:lstStyle/>
            <a:p>
              <a:pPr rtl="0">
                <a:defRPr sz="3200">
                  <a:solidFill>
                    <a:srgbClr val="FFFFFF"/>
                  </a:solidFill>
                </a:defRPr>
              </a:pPr>
              <a:endParaRPr sz="900" dirty="0">
                <a:latin typeface="Calibri Regular"/>
              </a:endParaRPr>
            </a:p>
          </p:txBody>
        </p:sp>
        <p:sp>
          <p:nvSpPr>
            <p:cNvPr id="48" name="Shape 610">
              <a:extLst>
                <a:ext uri="{FF2B5EF4-FFF2-40B4-BE49-F238E27FC236}">
                  <a16:creationId xmlns:a16="http://schemas.microsoft.com/office/drawing/2014/main" id="{19296F8A-3EB4-8949-9BFA-F0BAB10FE978}"/>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rtlCol="0" anchor="ctr"/>
            <a:lstStyle/>
            <a:p>
              <a:pPr rtl="0">
                <a:defRPr sz="3200">
                  <a:solidFill>
                    <a:srgbClr val="FFFFFF"/>
                  </a:solidFill>
                </a:defRPr>
              </a:pPr>
              <a:endParaRPr sz="900" dirty="0">
                <a:latin typeface="Calibri Regular"/>
              </a:endParaRPr>
            </a:p>
          </p:txBody>
        </p:sp>
        <p:sp>
          <p:nvSpPr>
            <p:cNvPr id="49" name="Shape 610">
              <a:extLst>
                <a:ext uri="{FF2B5EF4-FFF2-40B4-BE49-F238E27FC236}">
                  <a16:creationId xmlns:a16="http://schemas.microsoft.com/office/drawing/2014/main" id="{3202D5BF-AD0D-AC44-B3DF-D604374A79BB}"/>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rtlCol="0" anchor="ctr"/>
            <a:lstStyle/>
            <a:p>
              <a:pPr rtl="0">
                <a:defRPr sz="3200">
                  <a:solidFill>
                    <a:srgbClr val="FFFFFF"/>
                  </a:solidFill>
                </a:defRPr>
              </a:pPr>
              <a:endParaRPr sz="900" dirty="0">
                <a:latin typeface="Calibri Regular"/>
              </a:endParaRPr>
            </a:p>
          </p:txBody>
        </p:sp>
      </p:grpSp>
      <p:sp>
        <p:nvSpPr>
          <p:cNvPr id="23" name="Text Placeholder 5">
            <a:extLst>
              <a:ext uri="{FF2B5EF4-FFF2-40B4-BE49-F238E27FC236}">
                <a16:creationId xmlns:a16="http://schemas.microsoft.com/office/drawing/2014/main" id="{5F61CC3B-2D72-9E41-ACB4-E77E6F22A8E0}"/>
              </a:ext>
            </a:extLst>
          </p:cNvPr>
          <p:cNvSpPr txBox="1">
            <a:spLocks/>
          </p:cNvSpPr>
          <p:nvPr>
            <p:custDataLst>
              <p:tags r:id="rId4"/>
            </p:custDataLst>
          </p:nvPr>
        </p:nvSpPr>
        <p:spPr>
          <a:xfrm>
            <a:off x="1676400" y="4352039"/>
            <a:ext cx="9575800" cy="1499665"/>
          </a:xfrm>
          <a:prstGeom prst="rect">
            <a:avLst/>
          </a:prstGeom>
          <a:solidFill>
            <a:schemeClr val="accent2"/>
          </a:solidFill>
        </p:spPr>
        <p:txBody>
          <a:bodyPr tIns="182858" bIns="0" rtlCol="0" anchor="ctr"/>
          <a:lstStyle>
            <a:lvl1pPr marL="0" indent="0" algn="l" defTabSz="1828800" rtl="0" eaLnBrk="1" latinLnBrk="0" hangingPunct="1">
              <a:lnSpc>
                <a:spcPct val="90000"/>
              </a:lnSpc>
              <a:spcBef>
                <a:spcPts val="2000"/>
              </a:spcBef>
              <a:buFont typeface="Arial" panose="020B0604020202020204" pitchFamily="34" charset="0"/>
              <a:buNone/>
              <a:defRPr sz="4400" kern="1200">
                <a:solidFill>
                  <a:schemeClr val="tx1"/>
                </a:solidFill>
                <a:latin typeface="+mj-lt"/>
                <a:ea typeface="+mn-ea"/>
                <a:cs typeface="+mn-cs"/>
              </a:defRPr>
            </a:lvl1pPr>
            <a:lvl2pPr marL="22225" indent="0" algn="l" defTabSz="1828800" rtl="0" eaLnBrk="1" latinLnBrk="0" hangingPunct="1">
              <a:lnSpc>
                <a:spcPct val="90000"/>
              </a:lnSpc>
              <a:spcBef>
                <a:spcPts val="1000"/>
              </a:spcBef>
              <a:buFont typeface="Arial" panose="020B0604020202020204" pitchFamily="34" charset="0"/>
              <a:buNone/>
              <a:tabLst/>
              <a:defRPr sz="4000" kern="1200">
                <a:solidFill>
                  <a:schemeClr val="accent1"/>
                </a:solidFill>
                <a:latin typeface="+mn-lt"/>
                <a:ea typeface="+mn-ea"/>
                <a:cs typeface="+mn-cs"/>
              </a:defRPr>
            </a:lvl2pPr>
            <a:lvl3pPr marL="22225" indent="0" algn="l" defTabSz="1828800" rtl="0" eaLnBrk="1" latinLnBrk="0" hangingPunct="1">
              <a:lnSpc>
                <a:spcPct val="90000"/>
              </a:lnSpc>
              <a:spcBef>
                <a:spcPts val="1000"/>
              </a:spcBef>
              <a:buFont typeface="Arial" panose="020B0604020202020204" pitchFamily="34" charset="0"/>
              <a:buNone/>
              <a:tabLst/>
              <a:defRPr sz="3200" kern="1200">
                <a:solidFill>
                  <a:schemeClr val="tx1"/>
                </a:solidFill>
                <a:latin typeface="+mn-lt"/>
                <a:ea typeface="+mn-ea"/>
                <a:cs typeface="+mn-cs"/>
              </a:defRPr>
            </a:lvl3pPr>
            <a:lvl4pPr marL="361950" indent="-339725" algn="l" defTabSz="18288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4pPr>
            <a:lvl5pPr marL="361950" indent="-339725" algn="l" defTabSz="1828800" rtl="0" eaLnBrk="1" latinLnBrk="0" hangingPunct="1">
              <a:lnSpc>
                <a:spcPct val="90000"/>
              </a:lnSpc>
              <a:spcBef>
                <a:spcPts val="1000"/>
              </a:spcBef>
              <a:buFont typeface="Arial" panose="020B0604020202020204" pitchFamily="34" charset="0"/>
              <a:buChar char="•"/>
              <a:tabLst/>
              <a:defRPr sz="2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19048" algn="ctr" defTabSz="457154" rtl="0">
              <a:spcBef>
                <a:spcPct val="20000"/>
              </a:spcBef>
              <a:spcAft>
                <a:spcPts val="600"/>
              </a:spcAft>
              <a:buClr>
                <a:srgbClr val="655DA3"/>
              </a:buClr>
            </a:pPr>
            <a:r>
              <a:rPr lang="fr" sz="7200" cap="all" spc="890">
                <a:solidFill>
                  <a:schemeClr val="bg1"/>
                </a:solidFill>
                <a:ea typeface="+mj-ea"/>
                <a:cs typeface="+mj-cs"/>
              </a:rPr>
              <a:t>D’ENTRETIEN</a:t>
            </a:r>
          </a:p>
        </p:txBody>
      </p:sp>
      <p:sp>
        <p:nvSpPr>
          <p:cNvPr id="24" name="Text Placeholder 5">
            <a:extLst>
              <a:ext uri="{FF2B5EF4-FFF2-40B4-BE49-F238E27FC236}">
                <a16:creationId xmlns:a16="http://schemas.microsoft.com/office/drawing/2014/main" id="{A7E7E268-2BFC-FB46-8B2E-C00F02065652}"/>
              </a:ext>
            </a:extLst>
          </p:cNvPr>
          <p:cNvSpPr txBox="1">
            <a:spLocks/>
          </p:cNvSpPr>
          <p:nvPr>
            <p:custDataLst>
              <p:tags r:id="rId5"/>
            </p:custDataLst>
          </p:nvPr>
        </p:nvSpPr>
        <p:spPr>
          <a:xfrm>
            <a:off x="3904627" y="2928513"/>
            <a:ext cx="5086974" cy="1212686"/>
          </a:xfrm>
          <a:prstGeom prst="rect">
            <a:avLst/>
          </a:prstGeom>
          <a:solidFill>
            <a:schemeClr val="accent1"/>
          </a:solidFill>
          <a:effectLst/>
        </p:spPr>
        <p:txBody>
          <a:bodyPr vert="horz" lIns="182858" tIns="91429" rIns="182858" bIns="91429" rtlCol="0" anchor="ctr">
            <a:noAutofit/>
          </a:bodyPr>
          <a:lstStyle>
            <a:lvl1pPr marL="0" indent="0" algn="ctr" defTabSz="457200" rtl="0" eaLnBrk="1" latinLnBrk="0" hangingPunct="1">
              <a:spcBef>
                <a:spcPct val="20000"/>
              </a:spcBef>
              <a:spcAft>
                <a:spcPts val="600"/>
              </a:spcAft>
              <a:buClr>
                <a:schemeClr val="accent1"/>
              </a:buClr>
              <a:buFontTx/>
              <a:buNone/>
              <a:tabLst/>
              <a:defRPr lang="en-US" sz="4800" b="1" kern="1200" cap="all" spc="140" baseline="0" dirty="0">
                <a:solidFill>
                  <a:schemeClr val="bg1"/>
                </a:solidFill>
                <a:latin typeface="+mj-lt"/>
                <a:ea typeface="+mj-ea"/>
                <a:cs typeface="Trebuchet MS"/>
              </a:defRPr>
            </a:lvl1pPr>
            <a:lvl2pPr marL="238125" indent="-222250" algn="l" defTabSz="457200" rtl="0" eaLnBrk="1" latinLnBrk="0" hangingPunct="1">
              <a:spcBef>
                <a:spcPct val="20000"/>
              </a:spcBef>
              <a:spcAft>
                <a:spcPts val="600"/>
              </a:spcAft>
              <a:buClr>
                <a:srgbClr val="A3C9CD"/>
              </a:buClr>
              <a:buFont typeface="Arial" charset="0"/>
              <a:buChar char="•"/>
              <a:tabLst/>
              <a:defRPr sz="1600" kern="1200">
                <a:solidFill>
                  <a:schemeClr val="tx1">
                    <a:lumMod val="50000"/>
                    <a:lumOff val="50000"/>
                  </a:schemeClr>
                </a:solidFill>
                <a:latin typeface="+mn-lt"/>
                <a:ea typeface="+mn-ea"/>
                <a:cs typeface="+mn-cs"/>
              </a:defRPr>
            </a:lvl2pPr>
            <a:lvl3pPr marL="238125" indent="-222250" algn="l" defTabSz="457200" rtl="0" eaLnBrk="1" latinLnBrk="0" hangingPunct="1">
              <a:spcBef>
                <a:spcPct val="20000"/>
              </a:spcBef>
              <a:spcAft>
                <a:spcPts val="600"/>
              </a:spcAft>
              <a:buClr>
                <a:srgbClr val="A3C9CD"/>
              </a:buClr>
              <a:buFont typeface="Arial" charset="0"/>
              <a:buChar char="•"/>
              <a:tabLst/>
              <a:defRPr sz="1400" kern="1200">
                <a:solidFill>
                  <a:schemeClr val="tx1">
                    <a:lumMod val="50000"/>
                    <a:lumOff val="50000"/>
                  </a:schemeClr>
                </a:solidFill>
                <a:latin typeface="+mn-lt"/>
                <a:ea typeface="+mn-ea"/>
                <a:cs typeface="+mn-cs"/>
              </a:defRPr>
            </a:lvl3pPr>
            <a:lvl4pPr marL="238125" indent="-222250" algn="l" defTabSz="457200" rtl="0" eaLnBrk="1" latinLnBrk="0" hangingPunct="1">
              <a:spcBef>
                <a:spcPct val="20000"/>
              </a:spcBef>
              <a:spcAft>
                <a:spcPts val="600"/>
              </a:spcAft>
              <a:buClr>
                <a:srgbClr val="A3C9CD"/>
              </a:buClr>
              <a:buFont typeface="Arial" charset="0"/>
              <a:buChar char="•"/>
              <a:tabLst/>
              <a:defRPr sz="1200" kern="1200">
                <a:solidFill>
                  <a:schemeClr val="tx1">
                    <a:lumMod val="50000"/>
                    <a:lumOff val="50000"/>
                  </a:schemeClr>
                </a:solidFill>
                <a:latin typeface="+mn-lt"/>
                <a:ea typeface="+mn-ea"/>
                <a:cs typeface="+mn-cs"/>
              </a:defRPr>
            </a:lvl4pPr>
            <a:lvl5pPr marL="238125" indent="-222250" algn="l" defTabSz="457200" rtl="0" eaLnBrk="1" latinLnBrk="0" hangingPunct="1">
              <a:spcBef>
                <a:spcPct val="20000"/>
              </a:spcBef>
              <a:spcAft>
                <a:spcPts val="600"/>
              </a:spcAft>
              <a:buClr>
                <a:srgbClr val="A3C9CD"/>
              </a:buClr>
              <a:buFont typeface="Arial" charset="0"/>
              <a:buChar char="•"/>
              <a:tabLst/>
              <a:defRPr sz="1200" kern="1200">
                <a:solidFill>
                  <a:schemeClr val="tx1">
                    <a:lumMod val="50000"/>
                    <a:lumOff val="50000"/>
                  </a:schemeClr>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lvl="0" rtl="0" fontAlgn="auto">
              <a:buClr>
                <a:srgbClr val="655DA3"/>
              </a:buClr>
            </a:pPr>
            <a:r>
              <a:rPr lang="fr" sz="5400" b="0" spc="0" dirty="0">
                <a:solidFill>
                  <a:srgbClr val="FFFFFF"/>
                </a:solidFill>
                <a:latin typeface="Calibri" panose="020F0502020204030204"/>
                <a:cs typeface="+mj-cs"/>
              </a:rPr>
              <a:t>LES TECHNIQUES </a:t>
            </a:r>
          </a:p>
        </p:txBody>
      </p:sp>
      <p:sp>
        <p:nvSpPr>
          <p:cNvPr id="20" name="Slide Number Placeholder 5">
            <a:extLst>
              <a:ext uri="{FF2B5EF4-FFF2-40B4-BE49-F238E27FC236}">
                <a16:creationId xmlns:a16="http://schemas.microsoft.com/office/drawing/2014/main" id="{C9B3AA8B-5FBE-CF4E-95F9-DD563DADCBB3}"/>
              </a:ext>
            </a:extLst>
          </p:cNvPr>
          <p:cNvSpPr txBox="1">
            <a:spLocks/>
          </p:cNvSpPr>
          <p:nvPr>
            <p:custDataLst>
              <p:tags r:id="rId6"/>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900" smtClean="0">
                <a:solidFill>
                  <a:schemeClr val="bg1"/>
                </a:solidFill>
              </a:rPr>
              <a:pPr rtl="0">
                <a:defRPr/>
              </a:pPr>
              <a:t>44</a:t>
            </a:fld>
            <a:endParaRPr lang="en-US" altLang="en-US" sz="900" dirty="0">
              <a:solidFill>
                <a:schemeClr val="bg1"/>
              </a:solidFill>
            </a:endParaRPr>
          </a:p>
        </p:txBody>
      </p:sp>
      <p:grpSp>
        <p:nvGrpSpPr>
          <p:cNvPr id="19" name="Group 18">
            <a:extLst>
              <a:ext uri="{FF2B5EF4-FFF2-40B4-BE49-F238E27FC236}">
                <a16:creationId xmlns:a16="http://schemas.microsoft.com/office/drawing/2014/main" id="{FD4B6371-9DE9-E74B-AD45-B5DCE6C67C5C}"/>
              </a:ext>
            </a:extLst>
          </p:cNvPr>
          <p:cNvGrpSpPr/>
          <p:nvPr>
            <p:custDataLst>
              <p:tags r:id="rId7"/>
            </p:custDataLst>
          </p:nvPr>
        </p:nvGrpSpPr>
        <p:grpSpPr>
          <a:xfrm>
            <a:off x="5509581" y="8936492"/>
            <a:ext cx="2041918" cy="473126"/>
            <a:chOff x="5582387" y="8894626"/>
            <a:chExt cx="2041918" cy="473126"/>
          </a:xfrm>
        </p:grpSpPr>
        <p:pic>
          <p:nvPicPr>
            <p:cNvPr id="21" name="Picture 20">
              <a:extLst>
                <a:ext uri="{FF2B5EF4-FFF2-40B4-BE49-F238E27FC236}">
                  <a16:creationId xmlns:a16="http://schemas.microsoft.com/office/drawing/2014/main" id="{D283428C-7D9A-774C-B03C-59007633A598}"/>
                </a:ext>
              </a:extLst>
            </p:cNvPr>
            <p:cNvPicPr>
              <a:picLocks noChangeAspect="1"/>
            </p:cNvPicPr>
            <p:nvPr/>
          </p:nvPicPr>
          <p:blipFill rotWithShape="1">
            <a:blip r:embed="rId11"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22" name="Straight Connector 21">
              <a:extLst>
                <a:ext uri="{FF2B5EF4-FFF2-40B4-BE49-F238E27FC236}">
                  <a16:creationId xmlns:a16="http://schemas.microsoft.com/office/drawing/2014/main" id="{4E6CEADC-BE30-AE4B-BB37-FB3B521BCE02}"/>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618A41D8-BB07-8945-87B0-D3D14DF777E6}"/>
                </a:ext>
              </a:extLst>
            </p:cNvPr>
            <p:cNvPicPr>
              <a:picLocks noChangeAspect="1"/>
            </p:cNvPicPr>
            <p:nvPr/>
          </p:nvPicPr>
          <p:blipFill>
            <a:blip r:embed="rId12">
              <a:biLevel thresh="25000"/>
            </a:blip>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1712402930"/>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extBox 251"/>
          <p:cNvSpPr txBox="1"/>
          <p:nvPr>
            <p:custDataLst>
              <p:tags r:id="rId1"/>
            </p:custDataLst>
          </p:nvPr>
        </p:nvSpPr>
        <p:spPr>
          <a:xfrm>
            <a:off x="571430" y="9070464"/>
            <a:ext cx="247620" cy="286232"/>
          </a:xfrm>
          <a:prstGeom prst="rect">
            <a:avLst/>
          </a:prstGeom>
          <a:noFill/>
        </p:spPr>
        <p:txBody>
          <a:bodyPr rtlCol="0">
            <a:spAutoFit/>
          </a:bodyPr>
          <a:lstStyle/>
          <a:p>
            <a:pPr algn="ctr" rtl="0" eaLnBrk="1" hangingPunct="1">
              <a:lnSpc>
                <a:spcPct val="90000"/>
              </a:lnSpc>
              <a:defRPr/>
            </a:pPr>
            <a:r>
              <a:rPr lang="fr" sz="1400" b="1">
                <a:solidFill>
                  <a:schemeClr val="bg1"/>
                </a:solidFill>
                <a:latin typeface="+mj-lt"/>
                <a:ea typeface="ヒラギノ角ゴ ProN W3" charset="0"/>
                <a:cs typeface="ヒラギノ角ゴ ProN W3" charset="0"/>
              </a:rPr>
              <a:t>1</a:t>
            </a:r>
          </a:p>
        </p:txBody>
      </p:sp>
      <p:sp>
        <p:nvSpPr>
          <p:cNvPr id="253" name="Oval 252"/>
          <p:cNvSpPr>
            <a:spLocks noChangeArrowheads="1"/>
          </p:cNvSpPr>
          <p:nvPr>
            <p:custDataLst>
              <p:tags r:id="rId2"/>
            </p:custDataLst>
          </p:nvPr>
        </p:nvSpPr>
        <p:spPr bwMode="auto">
          <a:xfrm>
            <a:off x="552383" y="9278400"/>
            <a:ext cx="46032" cy="46032"/>
          </a:xfrm>
          <a:prstGeom prst="ellipse">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endParaRPr lang="en-US" altLang="en-US" sz="3600" dirty="0">
              <a:latin typeface="Calibri Regular"/>
            </a:endParaRPr>
          </a:p>
        </p:txBody>
      </p:sp>
      <p:sp>
        <p:nvSpPr>
          <p:cNvPr id="254" name="TextBox 253"/>
          <p:cNvSpPr txBox="1"/>
          <p:nvPr>
            <p:custDataLst>
              <p:tags r:id="rId3"/>
            </p:custDataLst>
          </p:nvPr>
        </p:nvSpPr>
        <p:spPr>
          <a:xfrm>
            <a:off x="333334" y="9070464"/>
            <a:ext cx="247620" cy="286232"/>
          </a:xfrm>
          <a:prstGeom prst="rect">
            <a:avLst/>
          </a:prstGeom>
          <a:noFill/>
        </p:spPr>
        <p:txBody>
          <a:bodyPr rtlCol="0">
            <a:spAutoFit/>
          </a:bodyPr>
          <a:lstStyle/>
          <a:p>
            <a:pPr algn="ctr" rtl="0" eaLnBrk="1" hangingPunct="1">
              <a:lnSpc>
                <a:spcPct val="90000"/>
              </a:lnSpc>
              <a:defRPr/>
            </a:pPr>
            <a:r>
              <a:rPr lang="fr" sz="1400" b="1">
                <a:solidFill>
                  <a:schemeClr val="bg1"/>
                </a:solidFill>
                <a:latin typeface="+mj-lt"/>
                <a:ea typeface="ヒラギノ角ゴ ProN W3" charset="0"/>
                <a:cs typeface="ヒラギノ角ゴ ProN W3" charset="0"/>
              </a:rPr>
              <a:t>1</a:t>
            </a:r>
          </a:p>
        </p:txBody>
      </p:sp>
      <p:cxnSp>
        <p:nvCxnSpPr>
          <p:cNvPr id="26" name="Straight Connector 25">
            <a:extLst>
              <a:ext uri="{FF2B5EF4-FFF2-40B4-BE49-F238E27FC236}">
                <a16:creationId xmlns:a16="http://schemas.microsoft.com/office/drawing/2014/main" id="{3C3C0B24-A0A6-6841-BB8C-415A892349CC}"/>
              </a:ext>
            </a:extLst>
          </p:cNvPr>
          <p:cNvCxnSpPr>
            <a:cxnSpLocks/>
          </p:cNvCxnSpPr>
          <p:nvPr>
            <p:custDataLst>
              <p:tags r:id="rId4"/>
            </p:custDataLst>
          </p:nvPr>
        </p:nvCxnSpPr>
        <p:spPr bwMode="auto">
          <a:xfrm>
            <a:off x="4039244" y="3796188"/>
            <a:ext cx="0" cy="4554295"/>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DFE6296D-590A-1E42-A555-B1121A1F9470}"/>
              </a:ext>
            </a:extLst>
          </p:cNvPr>
          <p:cNvCxnSpPr>
            <a:cxnSpLocks/>
          </p:cNvCxnSpPr>
          <p:nvPr>
            <p:custDataLst>
              <p:tags r:id="rId5"/>
            </p:custDataLst>
          </p:nvPr>
        </p:nvCxnSpPr>
        <p:spPr bwMode="auto">
          <a:xfrm>
            <a:off x="8122363" y="3761580"/>
            <a:ext cx="0" cy="458890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5A384142-DFCA-8544-A447-44F38134BEAD}"/>
              </a:ext>
            </a:extLst>
          </p:cNvPr>
          <p:cNvCxnSpPr/>
          <p:nvPr>
            <p:custDataLst>
              <p:tags r:id="rId6"/>
            </p:custDataLst>
          </p:nvPr>
        </p:nvCxnSpPr>
        <p:spPr bwMode="auto">
          <a:xfrm flipV="1">
            <a:off x="-1" y="3796271"/>
            <a:ext cx="13003213" cy="1273"/>
          </a:xfrm>
          <a:prstGeom prst="line">
            <a:avLst/>
          </a:prstGeom>
          <a:noFill/>
          <a:ln w="76200" cap="flat" cmpd="sng" algn="ctr">
            <a:solidFill>
              <a:schemeClr val="bg1">
                <a:lumMod val="65000"/>
              </a:schemeClr>
            </a:solidFill>
            <a:prstDash val="solid"/>
            <a:round/>
            <a:headEnd type="none" w="med" len="med"/>
            <a:tailEnd type="none" w="med" len="med"/>
          </a:ln>
          <a:effectLst/>
        </p:spPr>
      </p:cxnSp>
      <p:sp>
        <p:nvSpPr>
          <p:cNvPr id="29" name="Text Placeholder 11">
            <a:extLst>
              <a:ext uri="{FF2B5EF4-FFF2-40B4-BE49-F238E27FC236}">
                <a16:creationId xmlns:a16="http://schemas.microsoft.com/office/drawing/2014/main" id="{8786847A-99A6-F144-97CB-0C669CCC9458}"/>
              </a:ext>
            </a:extLst>
          </p:cNvPr>
          <p:cNvSpPr txBox="1">
            <a:spLocks/>
          </p:cNvSpPr>
          <p:nvPr>
            <p:custDataLst>
              <p:tags r:id="rId7"/>
            </p:custDataLst>
          </p:nvPr>
        </p:nvSpPr>
        <p:spPr>
          <a:xfrm>
            <a:off x="102399" y="5952819"/>
            <a:ext cx="3738577" cy="2556658"/>
          </a:xfrm>
          <a:prstGeom prst="rect">
            <a:avLst/>
          </a:prstGeom>
        </p:spPr>
        <p:txBody>
          <a:bodyPr rtlCol="0"/>
          <a:lstStyle>
            <a:lvl1pPr marL="0" indent="0" algn="ctr" rtl="0" eaLnBrk="0" fontAlgn="base" hangingPunct="0">
              <a:lnSpc>
                <a:spcPct val="100000"/>
              </a:lnSpc>
              <a:spcBef>
                <a:spcPts val="2400"/>
              </a:spcBef>
              <a:spcAft>
                <a:spcPct val="0"/>
              </a:spcAft>
              <a:buClr>
                <a:srgbClr val="E40277"/>
              </a:buClr>
              <a:buFont typeface="Arial"/>
              <a:buNone/>
              <a:defRPr sz="2400" b="0">
                <a:solidFill>
                  <a:srgbClr val="595959"/>
                </a:solidFill>
                <a:latin typeface="Calibri"/>
                <a:ea typeface="MS PGothic" pitchFamily="34" charset="-128"/>
                <a:cs typeface="Calibri"/>
                <a:sym typeface="Gill Sans" charset="0"/>
              </a:defRPr>
            </a:lvl1pPr>
            <a:lvl2pPr marL="0" indent="0" algn="ctr" rtl="0" eaLnBrk="0" fontAlgn="base" hangingPunct="0">
              <a:lnSpc>
                <a:spcPct val="90000"/>
              </a:lnSpc>
              <a:spcBef>
                <a:spcPts val="2400"/>
              </a:spcBef>
              <a:spcAft>
                <a:spcPct val="0"/>
              </a:spcAft>
              <a:buClr>
                <a:srgbClr val="E40277"/>
              </a:buClr>
              <a:buFont typeface="Arial"/>
              <a:buNone/>
              <a:defRPr sz="2800">
                <a:solidFill>
                  <a:srgbClr val="5B5B5B"/>
                </a:solidFill>
                <a:latin typeface="Calibri"/>
                <a:ea typeface="MS PGothic" pitchFamily="34" charset="-128"/>
                <a:cs typeface="Calibri"/>
                <a:sym typeface="Gill Sans" charset="0"/>
              </a:defRPr>
            </a:lvl2pPr>
            <a:lvl3pPr marL="0" indent="0" algn="ctr" rtl="0" eaLnBrk="0" fontAlgn="base" hangingPunct="0">
              <a:lnSpc>
                <a:spcPct val="90000"/>
              </a:lnSpc>
              <a:spcBef>
                <a:spcPts val="2400"/>
              </a:spcBef>
              <a:spcAft>
                <a:spcPct val="0"/>
              </a:spcAft>
              <a:buClr>
                <a:srgbClr val="E40277"/>
              </a:buClr>
              <a:buFont typeface="Arial"/>
              <a:buNone/>
              <a:defRPr sz="2400">
                <a:solidFill>
                  <a:srgbClr val="5B5B5B"/>
                </a:solidFill>
                <a:latin typeface="Calibri"/>
                <a:ea typeface="MS PGothic" pitchFamily="34" charset="-128"/>
                <a:cs typeface="Calibri"/>
                <a:sym typeface="Gill Sans" charset="0"/>
              </a:defRPr>
            </a:lvl3pPr>
            <a:lvl4pPr marL="0" indent="0" algn="ctr" rtl="0" eaLnBrk="0" fontAlgn="base" hangingPunct="0">
              <a:lnSpc>
                <a:spcPct val="90000"/>
              </a:lnSpc>
              <a:spcBef>
                <a:spcPts val="2400"/>
              </a:spcBef>
              <a:spcAft>
                <a:spcPct val="0"/>
              </a:spcAft>
              <a:buClr>
                <a:srgbClr val="E40277"/>
              </a:buClr>
              <a:buFont typeface="Arial"/>
              <a:buNone/>
              <a:tabLst/>
              <a:defRPr sz="2000">
                <a:solidFill>
                  <a:srgbClr val="5B5B5B"/>
                </a:solidFill>
                <a:latin typeface="Calibri"/>
                <a:ea typeface="MS PGothic" pitchFamily="34" charset="-128"/>
                <a:cs typeface="Calibri"/>
                <a:sym typeface="Gill Sans" charset="0"/>
              </a:defRPr>
            </a:lvl4pPr>
            <a:lvl5pPr marL="273050" indent="0" algn="ctr" rtl="0" eaLnBrk="0" fontAlgn="base" hangingPunct="0">
              <a:lnSpc>
                <a:spcPct val="90000"/>
              </a:lnSpc>
              <a:spcBef>
                <a:spcPts val="2400"/>
              </a:spcBef>
              <a:spcAft>
                <a:spcPct val="0"/>
              </a:spcAft>
              <a:buClr>
                <a:srgbClr val="E40277"/>
              </a:buClr>
              <a:buFont typeface="Lucida Grande"/>
              <a:buNone/>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lvl="0" rtl="0">
              <a:buClr>
                <a:srgbClr val="AF1D38"/>
              </a:buClr>
            </a:pPr>
            <a:r>
              <a:rPr lang="fr"/>
              <a:t>Décrivez la façon dont vous vous êtes entraînés à mener des </a:t>
            </a:r>
            <a:r>
              <a:rPr lang="fr" b="1">
                <a:solidFill>
                  <a:schemeClr val="accent1"/>
                </a:solidFill>
              </a:rPr>
              <a:t>entretiens sûrs et bienveillants.</a:t>
            </a:r>
          </a:p>
        </p:txBody>
      </p:sp>
      <p:sp>
        <p:nvSpPr>
          <p:cNvPr id="30" name="Title 3">
            <a:extLst>
              <a:ext uri="{FF2B5EF4-FFF2-40B4-BE49-F238E27FC236}">
                <a16:creationId xmlns:a16="http://schemas.microsoft.com/office/drawing/2014/main" id="{A9BE7D52-9F96-8945-AA8F-979CE259F6CD}"/>
              </a:ext>
            </a:extLst>
          </p:cNvPr>
          <p:cNvSpPr txBox="1">
            <a:spLocks/>
          </p:cNvSpPr>
          <p:nvPr>
            <p:custDataLst>
              <p:tags r:id="rId8"/>
            </p:custDataLst>
          </p:nvPr>
        </p:nvSpPr>
        <p:spPr>
          <a:xfrm>
            <a:off x="5172893" y="4512"/>
            <a:ext cx="2760793" cy="820493"/>
          </a:xfrm>
          <a:prstGeom prst="rect">
            <a:avLst/>
          </a:prstGeom>
          <a:solidFill>
            <a:schemeClr val="accent2"/>
          </a:solidFill>
        </p:spPr>
        <p:txBody>
          <a:bodyPr rtlCol="0"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rtl="0"/>
            <a:r>
              <a:rPr lang="fr" sz="2400" b="0" kern="0" spc="330">
                <a:solidFill>
                  <a:schemeClr val="bg1"/>
                </a:solidFill>
              </a:rPr>
              <a:t>MODULE </a:t>
            </a:r>
            <a:r>
              <a:rPr lang="fr" sz="2400" kern="0" spc="330">
                <a:solidFill>
                  <a:schemeClr val="bg1"/>
                </a:solidFill>
              </a:rPr>
              <a:t>9</a:t>
            </a:r>
          </a:p>
        </p:txBody>
      </p:sp>
      <p:sp>
        <p:nvSpPr>
          <p:cNvPr id="31" name="Text Placeholder 17">
            <a:extLst>
              <a:ext uri="{FF2B5EF4-FFF2-40B4-BE49-F238E27FC236}">
                <a16:creationId xmlns:a16="http://schemas.microsoft.com/office/drawing/2014/main" id="{96E34998-773A-6C42-80B7-613B5A6D673C}"/>
              </a:ext>
            </a:extLst>
          </p:cNvPr>
          <p:cNvSpPr txBox="1">
            <a:spLocks/>
          </p:cNvSpPr>
          <p:nvPr>
            <p:custDataLst>
              <p:tags r:id="rId9"/>
            </p:custDataLst>
          </p:nvPr>
        </p:nvSpPr>
        <p:spPr>
          <a:xfrm>
            <a:off x="8587332" y="5952819"/>
            <a:ext cx="4123300" cy="3240685"/>
          </a:xfrm>
          <a:prstGeom prst="rect">
            <a:avLst/>
          </a:prstGeom>
        </p:spPr>
        <p:txBody>
          <a:bodyPr rtlCol="0">
            <a:normAutofit/>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19050" lvl="1" indent="-19050" algn="ctr" rtl="0">
              <a:lnSpc>
                <a:spcPct val="100000"/>
              </a:lnSpc>
            </a:pPr>
            <a:r>
              <a:rPr lang="fr" sz="2400" dirty="0"/>
              <a:t>Expliquez comment vous vous êtes assurés de poser des questions </a:t>
            </a:r>
            <a:r>
              <a:rPr lang="fr" sz="2400" b="1" dirty="0">
                <a:solidFill>
                  <a:schemeClr val="accent3"/>
                </a:solidFill>
              </a:rPr>
              <a:t>respectueuses et appropriées</a:t>
            </a:r>
            <a:r>
              <a:rPr lang="fr" sz="2400" dirty="0"/>
              <a:t> dans le cadre de votre entraînement à l’entretien. </a:t>
            </a:r>
          </a:p>
        </p:txBody>
      </p:sp>
      <p:sp>
        <p:nvSpPr>
          <p:cNvPr id="32" name="Text Placeholder 4">
            <a:extLst>
              <a:ext uri="{FF2B5EF4-FFF2-40B4-BE49-F238E27FC236}">
                <a16:creationId xmlns:a16="http://schemas.microsoft.com/office/drawing/2014/main" id="{BA6D7728-44A1-4840-A050-B5CC99FBC747}"/>
              </a:ext>
            </a:extLst>
          </p:cNvPr>
          <p:cNvSpPr txBox="1">
            <a:spLocks/>
          </p:cNvSpPr>
          <p:nvPr>
            <p:custDataLst>
              <p:tags r:id="rId10"/>
            </p:custDataLst>
          </p:nvPr>
        </p:nvSpPr>
        <p:spPr>
          <a:xfrm>
            <a:off x="4074679" y="5959055"/>
            <a:ext cx="4050154" cy="2906357"/>
          </a:xfrm>
          <a:prstGeom prst="rect">
            <a:avLst/>
          </a:prstGeom>
        </p:spPr>
        <p:txBody>
          <a:bodyPr rtlCol="0"/>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19050" lvl="1" indent="-19050" algn="ctr" rtl="0">
              <a:lnSpc>
                <a:spcPct val="100000"/>
              </a:lnSpc>
            </a:pPr>
            <a:r>
              <a:rPr lang="fr" sz="2400"/>
              <a:t>Indiquez les grandes </a:t>
            </a:r>
            <a:r>
              <a:rPr lang="fr" sz="2400" b="1">
                <a:solidFill>
                  <a:schemeClr val="accent2"/>
                </a:solidFill>
              </a:rPr>
              <a:t>thématiques </a:t>
            </a:r>
            <a:r>
              <a:rPr lang="fr" sz="2400"/>
              <a:t>qui vous ont paru les plus intéressantes à aborder dans le cadre de votre entraînement à l’entretien.</a:t>
            </a:r>
          </a:p>
        </p:txBody>
      </p:sp>
      <p:cxnSp>
        <p:nvCxnSpPr>
          <p:cNvPr id="33" name="Straight Connector 32">
            <a:extLst>
              <a:ext uri="{FF2B5EF4-FFF2-40B4-BE49-F238E27FC236}">
                <a16:creationId xmlns:a16="http://schemas.microsoft.com/office/drawing/2014/main" id="{20DA9E07-8F88-354E-B2D5-C7E32921E6BF}"/>
              </a:ext>
            </a:extLst>
          </p:cNvPr>
          <p:cNvCxnSpPr/>
          <p:nvPr>
            <p:custDataLst>
              <p:tags r:id="rId11"/>
            </p:custDataLst>
          </p:nvPr>
        </p:nvCxnSpPr>
        <p:spPr bwMode="auto">
          <a:xfrm flipV="1">
            <a:off x="-1" y="8350483"/>
            <a:ext cx="13003213" cy="1273"/>
          </a:xfrm>
          <a:prstGeom prst="line">
            <a:avLst/>
          </a:prstGeom>
          <a:noFill/>
          <a:ln w="76200" cap="flat" cmpd="sng" algn="ctr">
            <a:solidFill>
              <a:schemeClr val="bg1">
                <a:lumMod val="85000"/>
              </a:schemeClr>
            </a:solidFill>
            <a:prstDash val="solid"/>
            <a:round/>
            <a:headEnd type="none" w="med" len="med"/>
            <a:tailEnd type="none" w="med" len="med"/>
          </a:ln>
          <a:effectLst/>
        </p:spPr>
      </p:cxnSp>
      <p:grpSp>
        <p:nvGrpSpPr>
          <p:cNvPr id="34" name="Group 230">
            <a:extLst>
              <a:ext uri="{FF2B5EF4-FFF2-40B4-BE49-F238E27FC236}">
                <a16:creationId xmlns:a16="http://schemas.microsoft.com/office/drawing/2014/main" id="{EC8852B8-63DE-BD4E-8ED2-A93702F3F1C2}"/>
              </a:ext>
            </a:extLst>
          </p:cNvPr>
          <p:cNvGrpSpPr>
            <a:grpSpLocks noChangeAspect="1"/>
          </p:cNvGrpSpPr>
          <p:nvPr>
            <p:custDataLst>
              <p:tags r:id="rId12"/>
            </p:custDataLst>
          </p:nvPr>
        </p:nvGrpSpPr>
        <p:grpSpPr>
          <a:xfrm>
            <a:off x="1333975" y="3174632"/>
            <a:ext cx="1540128" cy="1550466"/>
            <a:chOff x="0" y="0"/>
            <a:chExt cx="1455740" cy="1465510"/>
          </a:xfrm>
          <a:solidFill>
            <a:srgbClr val="FCC448"/>
          </a:solidFill>
        </p:grpSpPr>
        <p:sp>
          <p:nvSpPr>
            <p:cNvPr id="35" name="Shape 227">
              <a:extLst>
                <a:ext uri="{FF2B5EF4-FFF2-40B4-BE49-F238E27FC236}">
                  <a16:creationId xmlns:a16="http://schemas.microsoft.com/office/drawing/2014/main" id="{056A25C1-E217-CB44-8536-1F902F2924F5}"/>
                </a:ext>
              </a:extLst>
            </p:cNvPr>
            <p:cNvSpPr/>
            <p:nvPr/>
          </p:nvSpPr>
          <p:spPr>
            <a:xfrm>
              <a:off x="0" y="0"/>
              <a:ext cx="1270000" cy="1270000"/>
            </a:xfrm>
            <a:prstGeom prst="rect">
              <a:avLst/>
            </a:prstGeom>
            <a:solidFill>
              <a:schemeClr val="accent1"/>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algn="ctr" defTabSz="914309" rtl="0">
                <a:defRPr sz="1800">
                  <a:solidFill>
                    <a:srgbClr val="000000"/>
                  </a:solidFill>
                </a:defRPr>
              </a:pPr>
              <a:r>
                <a:rPr lang="fr" sz="3600" kern="0" dirty="0">
                  <a:solidFill>
                    <a:schemeClr val="bg1"/>
                  </a:solidFill>
                  <a:latin typeface="+mj-lt"/>
                  <a:cs typeface="Lato Light"/>
                </a:rPr>
                <a:t>01</a:t>
              </a:r>
              <a:endParaRPr sz="3600" kern="0" dirty="0">
                <a:solidFill>
                  <a:schemeClr val="bg1"/>
                </a:solidFill>
                <a:latin typeface="+mj-lt"/>
                <a:cs typeface="Lato Light"/>
              </a:endParaRPr>
            </a:p>
          </p:txBody>
        </p:sp>
        <p:sp>
          <p:nvSpPr>
            <p:cNvPr id="36" name="Shape 228">
              <a:extLst>
                <a:ext uri="{FF2B5EF4-FFF2-40B4-BE49-F238E27FC236}">
                  <a16:creationId xmlns:a16="http://schemas.microsoft.com/office/drawing/2014/main" id="{5714E88F-41DC-C74D-BFCE-B326518D0548}"/>
                </a:ext>
              </a:extLst>
            </p:cNvPr>
            <p:cNvSpPr/>
            <p:nvPr/>
          </p:nvSpPr>
          <p:spPr>
            <a:xfrm rot="5400000">
              <a:off x="537245" y="1221123"/>
              <a:ext cx="195510"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rtlCol="0" anchor="ctr">
              <a:noAutofit/>
            </a:bodyPr>
            <a:lstStyle/>
            <a:p>
              <a:pPr algn="ctr" defTabSz="584142" rtl="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1600" kern="0">
                <a:solidFill>
                  <a:srgbClr val="4C4C4C"/>
                </a:solidFill>
                <a:latin typeface="Lato Light"/>
                <a:ea typeface="Helvetica Neue Light"/>
                <a:cs typeface="Lato Light"/>
                <a:sym typeface="Helvetica Neue Light"/>
              </a:endParaRPr>
            </a:p>
          </p:txBody>
        </p:sp>
        <p:sp>
          <p:nvSpPr>
            <p:cNvPr id="37" name="Shape 229">
              <a:extLst>
                <a:ext uri="{FF2B5EF4-FFF2-40B4-BE49-F238E27FC236}">
                  <a16:creationId xmlns:a16="http://schemas.microsoft.com/office/drawing/2014/main" id="{17E8249D-BDBD-9140-82C8-EFA66397EF48}"/>
                </a:ext>
              </a:extLst>
            </p:cNvPr>
            <p:cNvSpPr/>
            <p:nvPr/>
          </p:nvSpPr>
          <p:spPr>
            <a:xfrm>
              <a:off x="1260231" y="488369"/>
              <a:ext cx="195509"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rtlCol="0" anchor="ctr">
              <a:noAutofit/>
            </a:bodyPr>
            <a:lstStyle/>
            <a:p>
              <a:pPr algn="ctr" defTabSz="584142" rtl="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1600" kern="0">
                <a:solidFill>
                  <a:srgbClr val="4C4C4C"/>
                </a:solidFill>
                <a:latin typeface="Lato Light"/>
                <a:ea typeface="Helvetica Neue Light"/>
                <a:cs typeface="Lato Light"/>
                <a:sym typeface="Helvetica Neue Light"/>
              </a:endParaRPr>
            </a:p>
          </p:txBody>
        </p:sp>
      </p:grpSp>
      <p:sp>
        <p:nvSpPr>
          <p:cNvPr id="38" name="Title 3">
            <a:extLst>
              <a:ext uri="{FF2B5EF4-FFF2-40B4-BE49-F238E27FC236}">
                <a16:creationId xmlns:a16="http://schemas.microsoft.com/office/drawing/2014/main" id="{C7DE7705-CE9B-974D-A36C-84EE098150F5}"/>
              </a:ext>
            </a:extLst>
          </p:cNvPr>
          <p:cNvSpPr txBox="1">
            <a:spLocks/>
          </p:cNvSpPr>
          <p:nvPr>
            <p:custDataLst>
              <p:tags r:id="rId13"/>
            </p:custDataLst>
          </p:nvPr>
        </p:nvSpPr>
        <p:spPr>
          <a:xfrm>
            <a:off x="4045980" y="1009120"/>
            <a:ext cx="4756010" cy="820493"/>
          </a:xfrm>
          <a:prstGeom prst="rect">
            <a:avLst/>
          </a:prstGeom>
          <a:noFill/>
        </p:spPr>
        <p:txBody>
          <a:bodyPr rtlCol="0"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rtl="0"/>
            <a:r>
              <a:rPr lang="fr" sz="5400" kern="0" spc="330">
                <a:solidFill>
                  <a:schemeClr val="bg1"/>
                </a:solidFill>
              </a:rPr>
              <a:t>OBJECTIFS</a:t>
            </a:r>
          </a:p>
        </p:txBody>
      </p:sp>
      <p:grpSp>
        <p:nvGrpSpPr>
          <p:cNvPr id="39" name="Group 230">
            <a:extLst>
              <a:ext uri="{FF2B5EF4-FFF2-40B4-BE49-F238E27FC236}">
                <a16:creationId xmlns:a16="http://schemas.microsoft.com/office/drawing/2014/main" id="{62B2BAFD-1F23-984F-BE0C-2AAEC37A2FBC}"/>
              </a:ext>
            </a:extLst>
          </p:cNvPr>
          <p:cNvGrpSpPr>
            <a:grpSpLocks noChangeAspect="1"/>
          </p:cNvGrpSpPr>
          <p:nvPr>
            <p:custDataLst>
              <p:tags r:id="rId14"/>
            </p:custDataLst>
          </p:nvPr>
        </p:nvGrpSpPr>
        <p:grpSpPr>
          <a:xfrm>
            <a:off x="5361788" y="3139656"/>
            <a:ext cx="1540128" cy="1550466"/>
            <a:chOff x="0" y="0"/>
            <a:chExt cx="1455740" cy="1465510"/>
          </a:xfrm>
          <a:solidFill>
            <a:srgbClr val="FCC448"/>
          </a:solidFill>
        </p:grpSpPr>
        <p:sp>
          <p:nvSpPr>
            <p:cNvPr id="40" name="Shape 227">
              <a:extLst>
                <a:ext uri="{FF2B5EF4-FFF2-40B4-BE49-F238E27FC236}">
                  <a16:creationId xmlns:a16="http://schemas.microsoft.com/office/drawing/2014/main" id="{998AAAEE-5F80-DE4C-B0D2-AE68ED546C7C}"/>
                </a:ext>
              </a:extLst>
            </p:cNvPr>
            <p:cNvSpPr/>
            <p:nvPr/>
          </p:nvSpPr>
          <p:spPr>
            <a:xfrm>
              <a:off x="0" y="0"/>
              <a:ext cx="1270000" cy="1270000"/>
            </a:xfrm>
            <a:prstGeom prst="rect">
              <a:avLst/>
            </a:pr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algn="ctr" defTabSz="914309" rtl="0">
                <a:defRPr sz="1800">
                  <a:solidFill>
                    <a:srgbClr val="000000"/>
                  </a:solidFill>
                </a:defRPr>
              </a:pPr>
              <a:r>
                <a:rPr lang="fr" sz="3600" kern="0" dirty="0">
                  <a:solidFill>
                    <a:schemeClr val="bg1"/>
                  </a:solidFill>
                  <a:latin typeface="+mj-lt"/>
                  <a:cs typeface="Lato Light"/>
                </a:rPr>
                <a:t>02</a:t>
              </a:r>
              <a:endParaRPr sz="3600" kern="0" dirty="0">
                <a:solidFill>
                  <a:schemeClr val="bg1"/>
                </a:solidFill>
                <a:latin typeface="+mj-lt"/>
                <a:cs typeface="Lato Light"/>
              </a:endParaRPr>
            </a:p>
          </p:txBody>
        </p:sp>
        <p:sp>
          <p:nvSpPr>
            <p:cNvPr id="41" name="Shape 228">
              <a:extLst>
                <a:ext uri="{FF2B5EF4-FFF2-40B4-BE49-F238E27FC236}">
                  <a16:creationId xmlns:a16="http://schemas.microsoft.com/office/drawing/2014/main" id="{F451677D-528D-8341-B96C-688C11DE1555}"/>
                </a:ext>
              </a:extLst>
            </p:cNvPr>
            <p:cNvSpPr/>
            <p:nvPr/>
          </p:nvSpPr>
          <p:spPr>
            <a:xfrm rot="5400000">
              <a:off x="537245" y="1221123"/>
              <a:ext cx="195510"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rtlCol="0" anchor="ctr">
              <a:noAutofit/>
            </a:bodyPr>
            <a:lstStyle/>
            <a:p>
              <a:pPr algn="ctr" defTabSz="584142" rtl="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1600" kern="0">
                <a:solidFill>
                  <a:srgbClr val="4C4C4C"/>
                </a:solidFill>
                <a:latin typeface="Lato Light"/>
                <a:ea typeface="Helvetica Neue Light"/>
                <a:cs typeface="Lato Light"/>
                <a:sym typeface="Helvetica Neue Light"/>
              </a:endParaRPr>
            </a:p>
          </p:txBody>
        </p:sp>
        <p:sp>
          <p:nvSpPr>
            <p:cNvPr id="42" name="Shape 229">
              <a:extLst>
                <a:ext uri="{FF2B5EF4-FFF2-40B4-BE49-F238E27FC236}">
                  <a16:creationId xmlns:a16="http://schemas.microsoft.com/office/drawing/2014/main" id="{D52FA07C-7FFB-294F-B5C2-0AE15A965859}"/>
                </a:ext>
              </a:extLst>
            </p:cNvPr>
            <p:cNvSpPr/>
            <p:nvPr/>
          </p:nvSpPr>
          <p:spPr>
            <a:xfrm>
              <a:off x="1260231" y="488369"/>
              <a:ext cx="195509"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rtlCol="0" anchor="ctr">
              <a:noAutofit/>
            </a:bodyPr>
            <a:lstStyle/>
            <a:p>
              <a:pPr algn="ctr" defTabSz="584142" rtl="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1600" kern="0">
                <a:solidFill>
                  <a:srgbClr val="4C4C4C"/>
                </a:solidFill>
                <a:latin typeface="Lato Light"/>
                <a:ea typeface="Helvetica Neue Light"/>
                <a:cs typeface="Lato Light"/>
                <a:sym typeface="Helvetica Neue Light"/>
              </a:endParaRPr>
            </a:p>
          </p:txBody>
        </p:sp>
      </p:grpSp>
      <p:grpSp>
        <p:nvGrpSpPr>
          <p:cNvPr id="43" name="Group 230">
            <a:extLst>
              <a:ext uri="{FF2B5EF4-FFF2-40B4-BE49-F238E27FC236}">
                <a16:creationId xmlns:a16="http://schemas.microsoft.com/office/drawing/2014/main" id="{34307DF2-B4BD-F142-AEC1-AAE000D7D7FF}"/>
              </a:ext>
            </a:extLst>
          </p:cNvPr>
          <p:cNvGrpSpPr>
            <a:grpSpLocks noChangeAspect="1"/>
          </p:cNvGrpSpPr>
          <p:nvPr>
            <p:custDataLst>
              <p:tags r:id="rId15"/>
            </p:custDataLst>
          </p:nvPr>
        </p:nvGrpSpPr>
        <p:grpSpPr>
          <a:xfrm>
            <a:off x="9977172" y="3116620"/>
            <a:ext cx="1540128" cy="1550466"/>
            <a:chOff x="0" y="0"/>
            <a:chExt cx="1455740" cy="1465510"/>
          </a:xfrm>
          <a:solidFill>
            <a:srgbClr val="FCC448"/>
          </a:solidFill>
        </p:grpSpPr>
        <p:sp>
          <p:nvSpPr>
            <p:cNvPr id="44" name="Shape 227">
              <a:extLst>
                <a:ext uri="{FF2B5EF4-FFF2-40B4-BE49-F238E27FC236}">
                  <a16:creationId xmlns:a16="http://schemas.microsoft.com/office/drawing/2014/main" id="{91BE9CFC-846C-ED40-99BB-C1599A4985BA}"/>
                </a:ext>
              </a:extLst>
            </p:cNvPr>
            <p:cNvSpPr/>
            <p:nvPr/>
          </p:nvSpPr>
          <p:spPr>
            <a:xfrm>
              <a:off x="0" y="0"/>
              <a:ext cx="1270000" cy="1270000"/>
            </a:xfrm>
            <a:prstGeom prst="rect">
              <a:avLst/>
            </a:prstGeom>
            <a:solidFill>
              <a:schemeClr val="accent3"/>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algn="ctr" defTabSz="914309" rtl="0">
                <a:defRPr sz="1800">
                  <a:solidFill>
                    <a:srgbClr val="000000"/>
                  </a:solidFill>
                </a:defRPr>
              </a:pPr>
              <a:r>
                <a:rPr lang="fr" sz="3600" kern="0" dirty="0">
                  <a:solidFill>
                    <a:schemeClr val="bg1"/>
                  </a:solidFill>
                  <a:latin typeface="+mj-lt"/>
                  <a:cs typeface="Lato Light"/>
                </a:rPr>
                <a:t>03</a:t>
              </a:r>
              <a:endParaRPr sz="3600" kern="0" dirty="0">
                <a:solidFill>
                  <a:schemeClr val="bg1"/>
                </a:solidFill>
                <a:latin typeface="+mj-lt"/>
                <a:cs typeface="Lato Light"/>
              </a:endParaRPr>
            </a:p>
          </p:txBody>
        </p:sp>
        <p:sp>
          <p:nvSpPr>
            <p:cNvPr id="45" name="Shape 228">
              <a:extLst>
                <a:ext uri="{FF2B5EF4-FFF2-40B4-BE49-F238E27FC236}">
                  <a16:creationId xmlns:a16="http://schemas.microsoft.com/office/drawing/2014/main" id="{B2EA7631-AC0A-CE43-9A49-7573F6D6798C}"/>
                </a:ext>
              </a:extLst>
            </p:cNvPr>
            <p:cNvSpPr/>
            <p:nvPr/>
          </p:nvSpPr>
          <p:spPr>
            <a:xfrm rot="5400000">
              <a:off x="537245" y="1221123"/>
              <a:ext cx="195510" cy="293263"/>
            </a:xfrm>
            <a:prstGeom prst="rightArrow">
              <a:avLst>
                <a:gd name="adj1" fmla="val 32000"/>
                <a:gd name="adj2" fmla="val 100000"/>
              </a:avLst>
            </a:prstGeom>
            <a:solidFill>
              <a:schemeClr val="accent3"/>
            </a:solidFill>
            <a:ln w="12700" cap="flat">
              <a:noFill/>
              <a:miter lim="400000"/>
            </a:ln>
            <a:effectLst/>
          </p:spPr>
          <p:txBody>
            <a:bodyPr wrap="square" lIns="0" tIns="0" rIns="0" bIns="0" numCol="1" rtlCol="0" anchor="ctr">
              <a:noAutofit/>
            </a:bodyPr>
            <a:lstStyle/>
            <a:p>
              <a:pPr algn="ctr" defTabSz="584142" rtl="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1600" kern="0">
                <a:solidFill>
                  <a:srgbClr val="4C4C4C"/>
                </a:solidFill>
                <a:latin typeface="Lato Light"/>
                <a:ea typeface="Helvetica Neue Light"/>
                <a:cs typeface="Lato Light"/>
                <a:sym typeface="Helvetica Neue Light"/>
              </a:endParaRPr>
            </a:p>
          </p:txBody>
        </p:sp>
        <p:sp>
          <p:nvSpPr>
            <p:cNvPr id="46" name="Shape 229">
              <a:extLst>
                <a:ext uri="{FF2B5EF4-FFF2-40B4-BE49-F238E27FC236}">
                  <a16:creationId xmlns:a16="http://schemas.microsoft.com/office/drawing/2014/main" id="{EE006D6D-83AF-4941-9A72-557D2A2FEA30}"/>
                </a:ext>
              </a:extLst>
            </p:cNvPr>
            <p:cNvSpPr/>
            <p:nvPr/>
          </p:nvSpPr>
          <p:spPr>
            <a:xfrm>
              <a:off x="1260231" y="488369"/>
              <a:ext cx="195509" cy="293263"/>
            </a:xfrm>
            <a:prstGeom prst="rightArrow">
              <a:avLst>
                <a:gd name="adj1" fmla="val 32000"/>
                <a:gd name="adj2" fmla="val 100000"/>
              </a:avLst>
            </a:prstGeom>
            <a:solidFill>
              <a:schemeClr val="accent3"/>
            </a:solidFill>
            <a:ln w="12700" cap="flat">
              <a:noFill/>
              <a:miter lim="400000"/>
            </a:ln>
            <a:effectLst/>
          </p:spPr>
          <p:txBody>
            <a:bodyPr wrap="square" lIns="0" tIns="0" rIns="0" bIns="0" numCol="1" rtlCol="0" anchor="ctr">
              <a:noAutofit/>
            </a:bodyPr>
            <a:lstStyle/>
            <a:p>
              <a:pPr algn="ctr" defTabSz="584142" rtl="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1600" kern="0">
                <a:solidFill>
                  <a:srgbClr val="4C4C4C"/>
                </a:solidFill>
                <a:latin typeface="Lato Light"/>
                <a:ea typeface="Helvetica Neue Light"/>
                <a:cs typeface="Lato Light"/>
                <a:sym typeface="Helvetica Neue Light"/>
              </a:endParaRPr>
            </a:p>
          </p:txBody>
        </p:sp>
      </p:grpSp>
      <p:sp>
        <p:nvSpPr>
          <p:cNvPr id="47"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BB0806F0-5CCA-E54A-B7B3-07EBC6088E0B}"/>
              </a:ext>
            </a:extLst>
          </p:cNvPr>
          <p:cNvSpPr/>
          <p:nvPr>
            <p:custDataLst>
              <p:tags r:id="rId16"/>
            </p:custDataLst>
          </p:nvPr>
        </p:nvSpPr>
        <p:spPr>
          <a:xfrm>
            <a:off x="102399" y="4762213"/>
            <a:ext cx="3747586" cy="1097280"/>
          </a:xfrm>
          <a:prstGeom prst="rect">
            <a:avLst/>
          </a:prstGeom>
          <a:solidFill>
            <a:schemeClr val="accent1"/>
          </a:solidFill>
          <a:ln w="12700"/>
          <a:extLst>
            <a:ext uri="{C572A759-6A51-4108-AA02-DFA0A04FC94B}">
              <ma14:wrappingTextBoxFlag xmlns="" xmlns:ma14="http://schemas.microsoft.com/office/mac/drawingml/2011/main"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90000"/>
              </a:lnSpc>
            </a:pPr>
            <a:r>
              <a:rPr lang="fr" sz="2600" b="1" cap="all" dirty="0">
                <a:solidFill>
                  <a:schemeClr val="bg1"/>
                </a:solidFill>
                <a:latin typeface="Calibri" panose="020F0502020204030204" pitchFamily="34" charset="0"/>
                <a:ea typeface="Calibri" charset="0"/>
                <a:cs typeface="Calibri" charset="0"/>
              </a:rPr>
              <a:t>s’entraîner à mener des entretiens bienveillants</a:t>
            </a:r>
            <a:endParaRPr lang="en-US" sz="2600" b="1" cap="all" dirty="0">
              <a:solidFill>
                <a:schemeClr val="bg1"/>
              </a:solidFill>
              <a:latin typeface="Calibri" panose="020F0502020204030204" pitchFamily="34" charset="0"/>
              <a:ea typeface="Calibri" charset="0"/>
              <a:cs typeface="Calibri" charset="0"/>
            </a:endParaRPr>
          </a:p>
        </p:txBody>
      </p:sp>
      <p:sp>
        <p:nvSpPr>
          <p:cNvPr id="50"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E477AA56-226C-F542-86AE-4BC6E9420417}"/>
              </a:ext>
            </a:extLst>
          </p:cNvPr>
          <p:cNvSpPr/>
          <p:nvPr>
            <p:custDataLst>
              <p:tags r:id="rId17"/>
            </p:custDataLst>
          </p:nvPr>
        </p:nvSpPr>
        <p:spPr>
          <a:xfrm>
            <a:off x="4204691" y="4762213"/>
            <a:ext cx="3747586" cy="1097280"/>
          </a:xfrm>
          <a:prstGeom prst="rect">
            <a:avLst/>
          </a:prstGeom>
          <a:solidFill>
            <a:schemeClr val="accent2"/>
          </a:solidFill>
          <a:ln w="12700"/>
          <a:extLst>
            <a:ext uri="{C572A759-6A51-4108-AA02-DFA0A04FC94B}">
              <ma14:wrappingTextBoxFlag xmlns="" xmlns:ma14="http://schemas.microsoft.com/office/mac/drawingml/2011/main"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100000"/>
              </a:lnSpc>
            </a:pPr>
            <a:r>
              <a:rPr lang="fr" sz="2600" b="1" dirty="0">
                <a:solidFill>
                  <a:schemeClr val="bg1"/>
                </a:solidFill>
                <a:latin typeface="Calibri" charset="0"/>
                <a:ea typeface="Calibri" charset="0"/>
                <a:cs typeface="Calibri" charset="0"/>
              </a:rPr>
              <a:t>DÉFINIR DE GRANDES </a:t>
            </a:r>
            <a:br>
              <a:rPr lang="en-US" sz="2600" b="1" dirty="0">
                <a:solidFill>
                  <a:schemeClr val="bg1"/>
                </a:solidFill>
                <a:latin typeface="Calibri" charset="0"/>
                <a:ea typeface="Calibri" charset="0"/>
                <a:cs typeface="Calibri" charset="0"/>
              </a:rPr>
            </a:br>
            <a:r>
              <a:rPr lang="fr" sz="2600" b="1" dirty="0">
                <a:solidFill>
                  <a:schemeClr val="bg1"/>
                </a:solidFill>
                <a:latin typeface="Calibri" charset="0"/>
                <a:ea typeface="Calibri" charset="0"/>
                <a:cs typeface="Calibri" charset="0"/>
              </a:rPr>
              <a:t>THÉMATIQUES</a:t>
            </a:r>
          </a:p>
        </p:txBody>
      </p:sp>
      <p:sp>
        <p:nvSpPr>
          <p:cNvPr id="51"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9D169912-5455-F548-9639-AA93BFCA12EB}"/>
              </a:ext>
            </a:extLst>
          </p:cNvPr>
          <p:cNvSpPr/>
          <p:nvPr>
            <p:custDataLst>
              <p:tags r:id="rId18"/>
            </p:custDataLst>
          </p:nvPr>
        </p:nvSpPr>
        <p:spPr>
          <a:xfrm>
            <a:off x="8292815" y="4762212"/>
            <a:ext cx="4612428" cy="1097280"/>
          </a:xfrm>
          <a:prstGeom prst="rect">
            <a:avLst/>
          </a:prstGeom>
          <a:solidFill>
            <a:schemeClr val="accent3"/>
          </a:solidFill>
          <a:ln w="12700"/>
          <a:extLst>
            <a:ext uri="{C572A759-6A51-4108-AA02-DFA0A04FC94B}">
              <ma14:wrappingTextBoxFlag xmlns="" xmlns:ma14="http://schemas.microsoft.com/office/mac/drawingml/2011/main"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100000"/>
              </a:lnSpc>
            </a:pPr>
            <a:r>
              <a:rPr lang="fr" sz="2600" b="1" dirty="0">
                <a:solidFill>
                  <a:schemeClr val="bg1"/>
                </a:solidFill>
                <a:latin typeface="Calibri" charset="0"/>
                <a:ea typeface="Calibri" charset="0"/>
                <a:cs typeface="Calibri" charset="0"/>
              </a:rPr>
              <a:t>POSER DES QUESTIONS RESPECTUEUSES ET APPROPRIÉES</a:t>
            </a:r>
          </a:p>
        </p:txBody>
      </p:sp>
      <p:sp>
        <p:nvSpPr>
          <p:cNvPr id="49" name="Slide Number Placeholder 5">
            <a:extLst>
              <a:ext uri="{FF2B5EF4-FFF2-40B4-BE49-F238E27FC236}">
                <a16:creationId xmlns:a16="http://schemas.microsoft.com/office/drawing/2014/main" id="{4F745B31-AD2D-754F-B7FF-CD7A8B1CC716}"/>
              </a:ext>
            </a:extLst>
          </p:cNvPr>
          <p:cNvSpPr txBox="1">
            <a:spLocks/>
          </p:cNvSpPr>
          <p:nvPr>
            <p:custDataLst>
              <p:tags r:id="rId19"/>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050" smtClean="0">
                <a:solidFill>
                  <a:schemeClr val="bg1"/>
                </a:solidFill>
              </a:rPr>
              <a:pPr rtl="0">
                <a:defRPr/>
              </a:pPr>
              <a:t>45</a:t>
            </a:fld>
            <a:endParaRPr lang="en-US" altLang="en-US" sz="1050" dirty="0">
              <a:solidFill>
                <a:schemeClr val="bg1"/>
              </a:solidFill>
            </a:endParaRPr>
          </a:p>
        </p:txBody>
      </p:sp>
    </p:spTree>
    <p:extLst>
      <p:ext uri="{BB962C8B-B14F-4D97-AF65-F5344CB8AC3E}">
        <p14:creationId xmlns:p14="http://schemas.microsoft.com/office/powerpoint/2010/main" val="2316078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9">
                                            <p:txEl>
                                              <p:pRg st="0" end="0"/>
                                            </p:txEl>
                                          </p:spTgt>
                                        </p:tgtEl>
                                        <p:attrNameLst>
                                          <p:attrName>style.visibility</p:attrName>
                                        </p:attrNameLst>
                                      </p:cBhvr>
                                      <p:to>
                                        <p:strVal val="visible"/>
                                      </p:to>
                                    </p:set>
                                    <p:animEffect transition="in" filter="fade">
                                      <p:cBhvr>
                                        <p:cTn id="27" dur="500"/>
                                        <p:tgtEl>
                                          <p:spTgt spid="29">
                                            <p:txEl>
                                              <p:pRg st="0" end="0"/>
                                            </p:txEl>
                                          </p:spTgt>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32">
                                            <p:txEl>
                                              <p:pRg st="0" end="0"/>
                                            </p:txEl>
                                          </p:spTgt>
                                        </p:tgtEl>
                                        <p:attrNameLst>
                                          <p:attrName>style.visibility</p:attrName>
                                        </p:attrNameLst>
                                      </p:cBhvr>
                                      <p:to>
                                        <p:strVal val="visible"/>
                                      </p:to>
                                    </p:set>
                                    <p:animEffect transition="in" filter="fade">
                                      <p:cBhvr>
                                        <p:cTn id="44" dur="500"/>
                                        <p:tgtEl>
                                          <p:spTgt spid="32">
                                            <p:txEl>
                                              <p:pRg st="0" end="0"/>
                                            </p:txEl>
                                          </p:spTgt>
                                        </p:tgtEl>
                                      </p:cBhvr>
                                    </p:animEffect>
                                  </p:childTnLst>
                                </p:cTn>
                              </p:par>
                            </p:childTnLst>
                          </p:cTn>
                        </p:par>
                        <p:par>
                          <p:cTn id="45" fill="hold">
                            <p:stCondLst>
                              <p:cond delay="1500"/>
                            </p:stCondLst>
                            <p:childTnLst>
                              <p:par>
                                <p:cTn id="46" presetID="22" presetClass="entr" presetSubtype="1" fill="hold"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fade">
                                      <p:cBhvr>
                                        <p:cTn id="57" dur="500"/>
                                        <p:tgtEl>
                                          <p:spTgt spid="51"/>
                                        </p:tgtEl>
                                      </p:cBhvr>
                                    </p:animEffect>
                                  </p:childTnLst>
                                </p:cTn>
                              </p:par>
                            </p:childTnLst>
                          </p:cTn>
                        </p:par>
                        <p:par>
                          <p:cTn id="58" fill="hold">
                            <p:stCondLst>
                              <p:cond delay="1000"/>
                            </p:stCondLst>
                            <p:childTnLst>
                              <p:par>
                                <p:cTn id="59" presetID="10" presetClass="entr" presetSubtype="0" fill="hold" grpId="0" nodeType="afterEffect">
                                  <p:stCondLst>
                                    <p:cond delay="0"/>
                                  </p:stCondLst>
                                  <p:childTnLst>
                                    <p:set>
                                      <p:cBhvr>
                                        <p:cTn id="60" dur="1" fill="hold">
                                          <p:stCondLst>
                                            <p:cond delay="0"/>
                                          </p:stCondLst>
                                        </p:cTn>
                                        <p:tgtEl>
                                          <p:spTgt spid="31">
                                            <p:txEl>
                                              <p:pRg st="0" end="0"/>
                                            </p:txEl>
                                          </p:spTgt>
                                        </p:tgtEl>
                                        <p:attrNameLst>
                                          <p:attrName>style.visibility</p:attrName>
                                        </p:attrNameLst>
                                      </p:cBhvr>
                                      <p:to>
                                        <p:strVal val="visible"/>
                                      </p:to>
                                    </p:set>
                                    <p:animEffect transition="in" filter="fade">
                                      <p:cBhvr>
                                        <p:cTn id="61" dur="500"/>
                                        <p:tgtEl>
                                          <p:spTgt spid="31">
                                            <p:txEl>
                                              <p:pRg st="0" end="0"/>
                                            </p:txEl>
                                          </p:spTgt>
                                        </p:tgtEl>
                                      </p:cBhvr>
                                    </p:animEffect>
                                  </p:childTnLst>
                                </p:cTn>
                              </p:par>
                            </p:childTnLst>
                          </p:cTn>
                        </p:par>
                        <p:par>
                          <p:cTn id="62" fill="hold">
                            <p:stCondLst>
                              <p:cond delay="1500"/>
                            </p:stCondLst>
                            <p:childTnLst>
                              <p:par>
                                <p:cTn id="63" presetID="22" presetClass="entr" presetSubtype="8" fill="hold" nodeType="after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ipe(left)">
                                      <p:cBhvr>
                                        <p:cTn id="6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P spid="30" grpId="0" animBg="1"/>
      <p:bldP spid="31" grpId="0" build="p"/>
      <p:bldP spid="32" grpId="0" build="p"/>
      <p:bldP spid="38" grpId="0"/>
      <p:bldP spid="47" grpId="0" animBg="1"/>
      <p:bldP spid="50" grpId="0" animBg="1"/>
      <p:bldP spid="5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2">
            <a:extLst>
              <a:ext uri="{FF2B5EF4-FFF2-40B4-BE49-F238E27FC236}">
                <a16:creationId xmlns:a16="http://schemas.microsoft.com/office/drawing/2014/main" id="{65D839BD-D214-0749-A414-E6ACBF2D1132}"/>
              </a:ext>
            </a:extLst>
          </p:cNvPr>
          <p:cNvSpPr/>
          <p:nvPr>
            <p:custDataLst>
              <p:tags r:id="rId1"/>
            </p:custDataLst>
          </p:nvPr>
        </p:nvSpPr>
        <p:spPr>
          <a:xfrm>
            <a:off x="982931" y="1108259"/>
            <a:ext cx="11028650" cy="6209529"/>
          </a:xfrm>
          <a:custGeom>
            <a:avLst/>
            <a:gdLst>
              <a:gd name="connsiteX0" fmla="*/ 0 w 7755466"/>
              <a:gd name="connsiteY0" fmla="*/ 0 h 4363586"/>
              <a:gd name="connsiteX1" fmla="*/ 7755466 w 7755466"/>
              <a:gd name="connsiteY1" fmla="*/ 0 h 4363586"/>
              <a:gd name="connsiteX2" fmla="*/ 7755466 w 7755466"/>
              <a:gd name="connsiteY2" fmla="*/ 4363586 h 4363586"/>
              <a:gd name="connsiteX3" fmla="*/ 0 w 7755466"/>
              <a:gd name="connsiteY3" fmla="*/ 4363586 h 4363586"/>
              <a:gd name="connsiteX4" fmla="*/ 0 w 7755466"/>
              <a:gd name="connsiteY4" fmla="*/ 0 h 4363586"/>
              <a:gd name="connsiteX0" fmla="*/ 0 w 7755466"/>
              <a:gd name="connsiteY0" fmla="*/ 3023 h 4366609"/>
              <a:gd name="connsiteX1" fmla="*/ 3853214 w 7755466"/>
              <a:gd name="connsiteY1" fmla="*/ 0 h 4366609"/>
              <a:gd name="connsiteX2" fmla="*/ 7755466 w 7755466"/>
              <a:gd name="connsiteY2" fmla="*/ 3023 h 4366609"/>
              <a:gd name="connsiteX3" fmla="*/ 7755466 w 7755466"/>
              <a:gd name="connsiteY3" fmla="*/ 4366609 h 4366609"/>
              <a:gd name="connsiteX4" fmla="*/ 0 w 7755466"/>
              <a:gd name="connsiteY4" fmla="*/ 4366609 h 4366609"/>
              <a:gd name="connsiteX5" fmla="*/ 0 w 7755466"/>
              <a:gd name="connsiteY5" fmla="*/ 3023 h 4366609"/>
              <a:gd name="connsiteX0" fmla="*/ 0 w 7755466"/>
              <a:gd name="connsiteY0" fmla="*/ 3023 h 4366609"/>
              <a:gd name="connsiteX1" fmla="*/ 3853214 w 7755466"/>
              <a:gd name="connsiteY1" fmla="*/ 0 h 4366609"/>
              <a:gd name="connsiteX2" fmla="*/ 4370374 w 7755466"/>
              <a:gd name="connsiteY2" fmla="*/ 1 h 4366609"/>
              <a:gd name="connsiteX3" fmla="*/ 7755466 w 7755466"/>
              <a:gd name="connsiteY3" fmla="*/ 3023 h 4366609"/>
              <a:gd name="connsiteX4" fmla="*/ 7755466 w 7755466"/>
              <a:gd name="connsiteY4" fmla="*/ 4366609 h 4366609"/>
              <a:gd name="connsiteX5" fmla="*/ 0 w 7755466"/>
              <a:gd name="connsiteY5" fmla="*/ 4366609 h 4366609"/>
              <a:gd name="connsiteX6" fmla="*/ 0 w 7755466"/>
              <a:gd name="connsiteY6" fmla="*/ 3023 h 4366609"/>
              <a:gd name="connsiteX0" fmla="*/ 0 w 7755466"/>
              <a:gd name="connsiteY0" fmla="*/ 3023 h 4366609"/>
              <a:gd name="connsiteX1" fmla="*/ 3388519 w 7755466"/>
              <a:gd name="connsiteY1" fmla="*/ 7496 h 4366609"/>
              <a:gd name="connsiteX2" fmla="*/ 3853214 w 7755466"/>
              <a:gd name="connsiteY2" fmla="*/ 0 h 4366609"/>
              <a:gd name="connsiteX3" fmla="*/ 4370374 w 7755466"/>
              <a:gd name="connsiteY3" fmla="*/ 1 h 4366609"/>
              <a:gd name="connsiteX4" fmla="*/ 7755466 w 7755466"/>
              <a:gd name="connsiteY4" fmla="*/ 3023 h 4366609"/>
              <a:gd name="connsiteX5" fmla="*/ 7755466 w 7755466"/>
              <a:gd name="connsiteY5" fmla="*/ 4366609 h 4366609"/>
              <a:gd name="connsiteX6" fmla="*/ 0 w 7755466"/>
              <a:gd name="connsiteY6" fmla="*/ 4366609 h 4366609"/>
              <a:gd name="connsiteX7" fmla="*/ 0 w 7755466"/>
              <a:gd name="connsiteY7" fmla="*/ 3023 h 4366609"/>
              <a:gd name="connsiteX0" fmla="*/ 0 w 7755466"/>
              <a:gd name="connsiteY0" fmla="*/ 3022 h 4366608"/>
              <a:gd name="connsiteX1" fmla="*/ 3388519 w 7755466"/>
              <a:gd name="connsiteY1" fmla="*/ 7495 h 4366608"/>
              <a:gd name="connsiteX2" fmla="*/ 3860709 w 7755466"/>
              <a:gd name="connsiteY2" fmla="*/ 247337 h 4366608"/>
              <a:gd name="connsiteX3" fmla="*/ 4370374 w 7755466"/>
              <a:gd name="connsiteY3" fmla="*/ 0 h 4366608"/>
              <a:gd name="connsiteX4" fmla="*/ 7755466 w 7755466"/>
              <a:gd name="connsiteY4" fmla="*/ 3022 h 4366608"/>
              <a:gd name="connsiteX5" fmla="*/ 7755466 w 7755466"/>
              <a:gd name="connsiteY5" fmla="*/ 4366608 h 4366608"/>
              <a:gd name="connsiteX6" fmla="*/ 0 w 7755466"/>
              <a:gd name="connsiteY6" fmla="*/ 4366608 h 4366608"/>
              <a:gd name="connsiteX7" fmla="*/ 0 w 7755466"/>
              <a:gd name="connsiteY7" fmla="*/ 3022 h 43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5466" h="4366608">
                <a:moveTo>
                  <a:pt x="0" y="3022"/>
                </a:moveTo>
                <a:lnTo>
                  <a:pt x="3388519" y="7495"/>
                </a:lnTo>
                <a:lnTo>
                  <a:pt x="3860709" y="247337"/>
                </a:lnTo>
                <a:lnTo>
                  <a:pt x="4370374" y="0"/>
                </a:lnTo>
                <a:lnTo>
                  <a:pt x="7755466" y="3022"/>
                </a:lnTo>
                <a:lnTo>
                  <a:pt x="7755466" y="4366608"/>
                </a:lnTo>
                <a:lnTo>
                  <a:pt x="0" y="4366608"/>
                </a:lnTo>
                <a:lnTo>
                  <a:pt x="0" y="30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7199" dirty="0"/>
          </a:p>
        </p:txBody>
      </p:sp>
      <p:sp>
        <p:nvSpPr>
          <p:cNvPr id="22" name="Rectangle 21">
            <a:extLst>
              <a:ext uri="{FF2B5EF4-FFF2-40B4-BE49-F238E27FC236}">
                <a16:creationId xmlns:a16="http://schemas.microsoft.com/office/drawing/2014/main" id="{0EFDDA78-E977-E043-8115-89F767AE4542}"/>
              </a:ext>
            </a:extLst>
          </p:cNvPr>
          <p:cNvSpPr/>
          <p:nvPr>
            <p:custDataLst>
              <p:tags r:id="rId2"/>
            </p:custDataLst>
          </p:nvPr>
        </p:nvSpPr>
        <p:spPr>
          <a:xfrm>
            <a:off x="2164138" y="2770759"/>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a:solidFill>
                <a:schemeClr val="bg1"/>
              </a:solidFill>
            </a:endParaRPr>
          </a:p>
        </p:txBody>
      </p:sp>
      <p:sp>
        <p:nvSpPr>
          <p:cNvPr id="23" name="Rectangle 28">
            <a:extLst>
              <a:ext uri="{FF2B5EF4-FFF2-40B4-BE49-F238E27FC236}">
                <a16:creationId xmlns:a16="http://schemas.microsoft.com/office/drawing/2014/main" id="{2A8E95D4-C36D-424B-9D39-8832BBF5FB54}"/>
              </a:ext>
            </a:extLst>
          </p:cNvPr>
          <p:cNvSpPr/>
          <p:nvPr>
            <p:custDataLst>
              <p:tags r:id="rId3"/>
            </p:custDataLst>
          </p:nvPr>
        </p:nvSpPr>
        <p:spPr bwMode="auto">
          <a:xfrm rot="10800000">
            <a:off x="5129144" y="1113906"/>
            <a:ext cx="2694051" cy="2378513"/>
          </a:xfrm>
          <a:custGeom>
            <a:avLst/>
            <a:gdLst>
              <a:gd name="connsiteX0" fmla="*/ 0 w 1119603"/>
              <a:gd name="connsiteY0" fmla="*/ 0 h 1682999"/>
              <a:gd name="connsiteX1" fmla="*/ 1119603 w 1119603"/>
              <a:gd name="connsiteY1" fmla="*/ 0 h 1682999"/>
              <a:gd name="connsiteX2" fmla="*/ 1119603 w 1119603"/>
              <a:gd name="connsiteY2" fmla="*/ 1682999 h 1682999"/>
              <a:gd name="connsiteX3" fmla="*/ 0 w 1119603"/>
              <a:gd name="connsiteY3" fmla="*/ 1682999 h 1682999"/>
              <a:gd name="connsiteX4" fmla="*/ 0 w 1119603"/>
              <a:gd name="connsiteY4" fmla="*/ 0 h 1682999"/>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0 w 1119603"/>
              <a:gd name="connsiteY4" fmla="*/ 1682999 h 1686452"/>
              <a:gd name="connsiteX5" fmla="*/ 0 w 1119603"/>
              <a:gd name="connsiteY5" fmla="*/ 0 h 1686452"/>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255875 w 1119603"/>
              <a:gd name="connsiteY4" fmla="*/ 1681902 h 1686452"/>
              <a:gd name="connsiteX5" fmla="*/ 0 w 1119603"/>
              <a:gd name="connsiteY5" fmla="*/ 1682999 h 1686452"/>
              <a:gd name="connsiteX6" fmla="*/ 0 w 1119603"/>
              <a:gd name="connsiteY6" fmla="*/ 0 h 1686452"/>
              <a:gd name="connsiteX0" fmla="*/ 0 w 1119603"/>
              <a:gd name="connsiteY0" fmla="*/ 0 h 1686452"/>
              <a:gd name="connsiteX1" fmla="*/ 1119603 w 1119603"/>
              <a:gd name="connsiteY1" fmla="*/ 0 h 1686452"/>
              <a:gd name="connsiteX2" fmla="*/ 1119603 w 1119603"/>
              <a:gd name="connsiteY2" fmla="*/ 1682999 h 1686452"/>
              <a:gd name="connsiteX3" fmla="*/ 870025 w 1119603"/>
              <a:gd name="connsiteY3" fmla="*/ 1681902 h 1686452"/>
              <a:gd name="connsiteX4" fmla="*/ 560675 w 1119603"/>
              <a:gd name="connsiteY4" fmla="*/ 1686452 h 1686452"/>
              <a:gd name="connsiteX5" fmla="*/ 255875 w 1119603"/>
              <a:gd name="connsiteY5" fmla="*/ 1681902 h 1686452"/>
              <a:gd name="connsiteX6" fmla="*/ 0 w 1119603"/>
              <a:gd name="connsiteY6" fmla="*/ 1682999 h 1686452"/>
              <a:gd name="connsiteX7" fmla="*/ 0 w 1119603"/>
              <a:gd name="connsiteY7" fmla="*/ 0 h 1686452"/>
              <a:gd name="connsiteX0" fmla="*/ 0 w 1119603"/>
              <a:gd name="connsiteY0" fmla="*/ 0 h 1682999"/>
              <a:gd name="connsiteX1" fmla="*/ 1119603 w 1119603"/>
              <a:gd name="connsiteY1" fmla="*/ 0 h 1682999"/>
              <a:gd name="connsiteX2" fmla="*/ 1119603 w 1119603"/>
              <a:gd name="connsiteY2" fmla="*/ 1682999 h 1682999"/>
              <a:gd name="connsiteX3" fmla="*/ 870025 w 1119603"/>
              <a:gd name="connsiteY3" fmla="*/ 1681902 h 1682999"/>
              <a:gd name="connsiteX4" fmla="*/ 560675 w 1119603"/>
              <a:gd name="connsiteY4" fmla="*/ 1440793 h 1682999"/>
              <a:gd name="connsiteX5" fmla="*/ 255875 w 1119603"/>
              <a:gd name="connsiteY5" fmla="*/ 1681902 h 1682999"/>
              <a:gd name="connsiteX6" fmla="*/ 0 w 1119603"/>
              <a:gd name="connsiteY6" fmla="*/ 1682999 h 1682999"/>
              <a:gd name="connsiteX7" fmla="*/ 0 w 1119603"/>
              <a:gd name="connsiteY7" fmla="*/ 0 h 168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603" h="1682999">
                <a:moveTo>
                  <a:pt x="0" y="0"/>
                </a:moveTo>
                <a:lnTo>
                  <a:pt x="1119603" y="0"/>
                </a:lnTo>
                <a:lnTo>
                  <a:pt x="1119603" y="1682999"/>
                </a:lnTo>
                <a:lnTo>
                  <a:pt x="870025" y="1681902"/>
                </a:lnTo>
                <a:lnTo>
                  <a:pt x="560675" y="1440793"/>
                </a:lnTo>
                <a:lnTo>
                  <a:pt x="255875" y="1681902"/>
                </a:lnTo>
                <a:lnTo>
                  <a:pt x="0" y="1682999"/>
                </a:lnTo>
                <a:lnTo>
                  <a:pt x="0" y="0"/>
                </a:lnTo>
                <a:close/>
              </a:path>
            </a:pathLst>
          </a:custGeom>
          <a:solidFill>
            <a:schemeClr val="bg1"/>
          </a:solidFill>
          <a:ln>
            <a:noFill/>
          </a:ln>
          <a:effectLst>
            <a:outerShdw blurRad="50800" dist="76200" dir="18900000" algn="bl" rotWithShape="0">
              <a:prstClr val="black">
                <a:alpha val="40000"/>
              </a:prstClr>
            </a:outerShdw>
          </a:effectLst>
        </p:spPr>
        <p:txBody>
          <a:bodyPr vert="horz" wrap="square" lIns="146254" tIns="73127" rIns="146254" bIns="73127" numCol="1" rtlCol="0" anchor="t" anchorCtr="0" compatLnSpc="1">
            <a:prstTxWarp prst="textNoShape">
              <a:avLst/>
            </a:prstTxWarp>
          </a:bodyPr>
          <a:lstStyle/>
          <a:p>
            <a:pPr algn="ctr" defTabSz="1462406" rtl="0" fontAlgn="base">
              <a:spcBef>
                <a:spcPct val="0"/>
              </a:spcBef>
              <a:spcAft>
                <a:spcPct val="0"/>
              </a:spcAft>
            </a:pPr>
            <a:endParaRPr lang="en-US" sz="4000">
              <a:solidFill>
                <a:srgbClr val="000000"/>
              </a:solidFill>
              <a:latin typeface="Lucida Grande" charset="0"/>
              <a:ea typeface="ヒラギノ角ゴ ProN W3" charset="0"/>
              <a:cs typeface="ヒラギノ角ゴ ProN W3" charset="0"/>
              <a:sym typeface="Lucida Grande" charset="0"/>
            </a:endParaRPr>
          </a:p>
        </p:txBody>
      </p:sp>
      <p:sp>
        <p:nvSpPr>
          <p:cNvPr id="173058" name="Title 3"/>
          <p:cNvSpPr>
            <a:spLocks noGrp="1"/>
          </p:cNvSpPr>
          <p:nvPr>
            <p:ph type="ctrTitle"/>
            <p:custDataLst>
              <p:tags r:id="rId4"/>
            </p:custDataLst>
          </p:nvPr>
        </p:nvSpPr>
        <p:spPr>
          <a:xfrm>
            <a:off x="2253067" y="3421210"/>
            <a:ext cx="8573503" cy="2151592"/>
          </a:xfrm>
        </p:spPr>
        <p:txBody>
          <a:bodyPr rtlCol="0"/>
          <a:lstStyle/>
          <a:p>
            <a:pPr rtl="0"/>
            <a:r>
              <a:rPr lang="fr" dirty="0"/>
              <a:t>JEU DE RÔLE </a:t>
            </a:r>
            <a:br>
              <a:rPr lang="fr" dirty="0"/>
            </a:br>
            <a:r>
              <a:rPr lang="fr" dirty="0"/>
              <a:t>EN GROUPE</a:t>
            </a:r>
            <a:endParaRPr lang="en-US" altLang="en-US" dirty="0"/>
          </a:p>
        </p:txBody>
      </p:sp>
      <p:sp>
        <p:nvSpPr>
          <p:cNvPr id="4" name="Subtitle 3">
            <a:extLst>
              <a:ext uri="{FF2B5EF4-FFF2-40B4-BE49-F238E27FC236}">
                <a16:creationId xmlns:a16="http://schemas.microsoft.com/office/drawing/2014/main" id="{D0014E5D-1496-D84B-8B2A-3A9F4E395925}"/>
              </a:ext>
            </a:extLst>
          </p:cNvPr>
          <p:cNvSpPr>
            <a:spLocks noGrp="1"/>
          </p:cNvSpPr>
          <p:nvPr>
            <p:ph type="subTitle" idx="1"/>
            <p:custDataLst>
              <p:tags r:id="rId5"/>
            </p:custDataLst>
          </p:nvPr>
        </p:nvSpPr>
        <p:spPr>
          <a:xfrm>
            <a:off x="4146951" y="1503022"/>
            <a:ext cx="4702055" cy="1952227"/>
          </a:xfrm>
        </p:spPr>
        <p:txBody>
          <a:bodyPr rtlCol="0"/>
          <a:lstStyle/>
          <a:p>
            <a:pPr rtl="0"/>
            <a:r>
              <a:rPr lang="fr">
                <a:solidFill>
                  <a:schemeClr val="tx2"/>
                </a:solidFill>
              </a:rPr>
              <a:t>Exercice</a:t>
            </a:r>
          </a:p>
        </p:txBody>
      </p:sp>
      <p:sp>
        <p:nvSpPr>
          <p:cNvPr id="26" name="Shape 7274">
            <a:extLst>
              <a:ext uri="{FF2B5EF4-FFF2-40B4-BE49-F238E27FC236}">
                <a16:creationId xmlns:a16="http://schemas.microsoft.com/office/drawing/2014/main" id="{06E4A868-6747-B447-A5F0-69929A904EDA}"/>
              </a:ext>
            </a:extLst>
          </p:cNvPr>
          <p:cNvSpPr/>
          <p:nvPr>
            <p:custDataLst>
              <p:tags r:id="rId6"/>
            </p:custDataLst>
          </p:nvPr>
        </p:nvSpPr>
        <p:spPr>
          <a:xfrm>
            <a:off x="6074504" y="5568057"/>
            <a:ext cx="933399" cy="933398"/>
          </a:xfrm>
          <a:prstGeom prst="ellipse">
            <a:avLst/>
          </a:prstGeom>
          <a:solidFill>
            <a:schemeClr val="accent1"/>
          </a:solidFill>
          <a:ln w="12700" cap="flat">
            <a:noFill/>
            <a:miter lim="400000"/>
          </a:ln>
          <a:effectLst>
            <a:outerShdw blurRad="63500" dist="38100" dir="16200000" rotWithShape="0">
              <a:prstClr val="black">
                <a:alpha val="54000"/>
              </a:prstClr>
            </a:outerShdw>
          </a:effectLst>
        </p:spPr>
        <p:txBody>
          <a:bodyPr wrap="square" lIns="54167" tIns="54167" rIns="54167" bIns="54167" numCol="1" rtlCol="0" anchor="ctr">
            <a:noAutofit/>
          </a:bodyPr>
          <a:lstStyle/>
          <a:p>
            <a:pPr rtl="0">
              <a:defRPr sz="3200">
                <a:solidFill>
                  <a:srgbClr val="FFFFFF"/>
                </a:solidFill>
              </a:defRPr>
            </a:pPr>
            <a:endParaRPr sz="2400" dirty="0">
              <a:latin typeface="Calibri Regular"/>
            </a:endParaRPr>
          </a:p>
        </p:txBody>
      </p:sp>
      <p:pic>
        <p:nvPicPr>
          <p:cNvPr id="57" name="Picture 56">
            <a:extLst>
              <a:ext uri="{FF2B5EF4-FFF2-40B4-BE49-F238E27FC236}">
                <a16:creationId xmlns:a16="http://schemas.microsoft.com/office/drawing/2014/main" id="{8FF85929-2179-BB4E-8D0F-11180D81880A}"/>
              </a:ext>
            </a:extLst>
          </p:cNvPr>
          <p:cNvPicPr>
            <a:picLocks noChangeAspect="1"/>
          </p:cNvPicPr>
          <p:nvPr>
            <p:custDataLst>
              <p:tags r:id="rId7"/>
            </p:custDataLst>
          </p:nvPr>
        </p:nvPicPr>
        <p:blipFill>
          <a:blip r:embed="rId14">
            <a:extLst>
              <a:ext uri="{28A0092B-C50C-407E-A947-70E740481C1C}">
                <a14:useLocalDpi xmlns:a14="http://schemas.microsoft.com/office/drawing/2010/main"/>
              </a:ext>
            </a:extLst>
          </a:blip>
          <a:stretch>
            <a:fillRect/>
          </a:stretch>
        </p:blipFill>
        <p:spPr>
          <a:xfrm>
            <a:off x="6198664" y="5659552"/>
            <a:ext cx="695336" cy="690473"/>
          </a:xfrm>
          <a:prstGeom prst="rect">
            <a:avLst/>
          </a:prstGeom>
        </p:spPr>
      </p:pic>
      <p:sp>
        <p:nvSpPr>
          <p:cNvPr id="12" name="Slide Number Placeholder 5">
            <a:extLst>
              <a:ext uri="{FF2B5EF4-FFF2-40B4-BE49-F238E27FC236}">
                <a16:creationId xmlns:a16="http://schemas.microsoft.com/office/drawing/2014/main" id="{1BEBACCE-1317-AF4C-A1D9-F597CFA973E9}"/>
              </a:ext>
            </a:extLst>
          </p:cNvPr>
          <p:cNvSpPr txBox="1">
            <a:spLocks/>
          </p:cNvSpPr>
          <p:nvPr>
            <p:custDataLst>
              <p:tags r:id="rId8"/>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46</a:t>
            </a:fld>
            <a:endParaRPr lang="en-US" altLang="en-US" sz="1200" dirty="0">
              <a:solidFill>
                <a:schemeClr val="bg1"/>
              </a:solidFill>
            </a:endParaRPr>
          </a:p>
        </p:txBody>
      </p:sp>
      <p:pic>
        <p:nvPicPr>
          <p:cNvPr id="15" name="Picture 8">
            <a:extLst>
              <a:ext uri="{FF2B5EF4-FFF2-40B4-BE49-F238E27FC236}">
                <a16:creationId xmlns:a16="http://schemas.microsoft.com/office/drawing/2014/main" id="{B6A0D0EA-E734-E84F-8FF9-979F541CBBD2}"/>
              </a:ext>
            </a:extLst>
          </p:cNvPr>
          <p:cNvPicPr>
            <a:picLocks noChangeAspect="1"/>
          </p:cNvPicPr>
          <p:nvPr>
            <p:custDataLst>
              <p:tags r:id="rId9"/>
            </p:custDataLst>
          </p:nvPr>
        </p:nvPicPr>
        <p:blipFill rotWithShape="1">
          <a:blip r:embed="rId15"/>
          <a:srcRect l="20653" r="43197" b="39823"/>
          <a:stretch/>
        </p:blipFill>
        <p:spPr>
          <a:xfrm>
            <a:off x="9259278" y="6501455"/>
            <a:ext cx="1993264" cy="3318171"/>
          </a:xfrm>
          <a:prstGeom prst="rect">
            <a:avLst/>
          </a:prstGeom>
        </p:spPr>
      </p:pic>
      <p:pic>
        <p:nvPicPr>
          <p:cNvPr id="16" name="Picture 8">
            <a:extLst>
              <a:ext uri="{FF2B5EF4-FFF2-40B4-BE49-F238E27FC236}">
                <a16:creationId xmlns:a16="http://schemas.microsoft.com/office/drawing/2014/main" id="{0E25A0C4-1F93-1445-806A-249864DEF78E}"/>
              </a:ext>
            </a:extLst>
          </p:cNvPr>
          <p:cNvPicPr>
            <a:picLocks noChangeAspect="1"/>
          </p:cNvPicPr>
          <p:nvPr>
            <p:custDataLst>
              <p:tags r:id="rId10"/>
            </p:custDataLst>
          </p:nvPr>
        </p:nvPicPr>
        <p:blipFill>
          <a:blip r:embed="rId16"/>
          <a:stretch>
            <a:fillRect/>
          </a:stretch>
        </p:blipFill>
        <p:spPr>
          <a:xfrm>
            <a:off x="2588067" y="6613127"/>
            <a:ext cx="7064017" cy="3532009"/>
          </a:xfrm>
          <a:prstGeom prst="rect">
            <a:avLst/>
          </a:prstGeom>
        </p:spPr>
      </p:pic>
      <p:pic>
        <p:nvPicPr>
          <p:cNvPr id="17" name="Picture 16">
            <a:extLst>
              <a:ext uri="{FF2B5EF4-FFF2-40B4-BE49-F238E27FC236}">
                <a16:creationId xmlns:a16="http://schemas.microsoft.com/office/drawing/2014/main" id="{95989BF8-115E-1245-86B5-18C441BBDCE0}"/>
              </a:ext>
            </a:extLst>
          </p:cNvPr>
          <p:cNvPicPr>
            <a:picLocks noChangeAspect="1"/>
          </p:cNvPicPr>
          <p:nvPr>
            <p:custDataLst>
              <p:tags r:id="rId11"/>
            </p:custDataLst>
          </p:nvPr>
        </p:nvPicPr>
        <p:blipFill rotWithShape="1">
          <a:blip r:embed="rId17"/>
          <a:srcRect l="11926" t="9816" r="56636" b="48055"/>
          <a:stretch/>
        </p:blipFill>
        <p:spPr>
          <a:xfrm>
            <a:off x="1312054" y="6781898"/>
            <a:ext cx="2219999" cy="2974878"/>
          </a:xfrm>
          <a:prstGeom prst="rect">
            <a:avLst/>
          </a:prstGeom>
        </p:spPr>
      </p:pic>
    </p:spTree>
    <p:extLst>
      <p:ext uri="{BB962C8B-B14F-4D97-AF65-F5344CB8AC3E}">
        <p14:creationId xmlns:p14="http://schemas.microsoft.com/office/powerpoint/2010/main" val="3621317906"/>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9">
            <a:extLst>
              <a:ext uri="{FF2B5EF4-FFF2-40B4-BE49-F238E27FC236}">
                <a16:creationId xmlns:a16="http://schemas.microsoft.com/office/drawing/2014/main" id="{FB770682-F611-D148-94B1-060FC9E1F43B}"/>
              </a:ext>
            </a:extLst>
          </p:cNvPr>
          <p:cNvPicPr>
            <a:picLocks noChangeAspect="1"/>
          </p:cNvPicPr>
          <p:nvPr>
            <p:custDataLst>
              <p:tags r:id="rId1"/>
            </p:custDataLst>
          </p:nvPr>
        </p:nvPicPr>
        <p:blipFill>
          <a:blip r:embed="rId14">
            <a:extLst>
              <a:ext uri="{28A0092B-C50C-407E-A947-70E740481C1C}">
                <a14:useLocalDpi xmlns:a14="http://schemas.microsoft.com/office/drawing/2010/main"/>
              </a:ext>
            </a:extLst>
          </a:blip>
          <a:srcRect/>
          <a:stretch>
            <a:fillRect/>
          </a:stretch>
        </p:blipFill>
        <p:spPr>
          <a:xfrm>
            <a:off x="0" y="0"/>
            <a:ext cx="13003213" cy="9752409"/>
          </a:xfrm>
          <a:prstGeom prst="rect">
            <a:avLst/>
          </a:prstGeom>
        </p:spPr>
      </p:pic>
      <p:sp>
        <p:nvSpPr>
          <p:cNvPr id="20" name="Rectangle 12">
            <a:extLst>
              <a:ext uri="{FF2B5EF4-FFF2-40B4-BE49-F238E27FC236}">
                <a16:creationId xmlns:a16="http://schemas.microsoft.com/office/drawing/2014/main" id="{65D839BD-D214-0749-A414-E6ACBF2D1132}"/>
              </a:ext>
            </a:extLst>
          </p:cNvPr>
          <p:cNvSpPr/>
          <p:nvPr>
            <p:custDataLst>
              <p:tags r:id="rId2"/>
            </p:custDataLst>
          </p:nvPr>
        </p:nvSpPr>
        <p:spPr>
          <a:xfrm>
            <a:off x="982931" y="1108259"/>
            <a:ext cx="11028650" cy="6209529"/>
          </a:xfrm>
          <a:custGeom>
            <a:avLst/>
            <a:gdLst>
              <a:gd name="connsiteX0" fmla="*/ 0 w 7755466"/>
              <a:gd name="connsiteY0" fmla="*/ 0 h 4363586"/>
              <a:gd name="connsiteX1" fmla="*/ 7755466 w 7755466"/>
              <a:gd name="connsiteY1" fmla="*/ 0 h 4363586"/>
              <a:gd name="connsiteX2" fmla="*/ 7755466 w 7755466"/>
              <a:gd name="connsiteY2" fmla="*/ 4363586 h 4363586"/>
              <a:gd name="connsiteX3" fmla="*/ 0 w 7755466"/>
              <a:gd name="connsiteY3" fmla="*/ 4363586 h 4363586"/>
              <a:gd name="connsiteX4" fmla="*/ 0 w 7755466"/>
              <a:gd name="connsiteY4" fmla="*/ 0 h 4363586"/>
              <a:gd name="connsiteX0" fmla="*/ 0 w 7755466"/>
              <a:gd name="connsiteY0" fmla="*/ 3023 h 4366609"/>
              <a:gd name="connsiteX1" fmla="*/ 3853214 w 7755466"/>
              <a:gd name="connsiteY1" fmla="*/ 0 h 4366609"/>
              <a:gd name="connsiteX2" fmla="*/ 7755466 w 7755466"/>
              <a:gd name="connsiteY2" fmla="*/ 3023 h 4366609"/>
              <a:gd name="connsiteX3" fmla="*/ 7755466 w 7755466"/>
              <a:gd name="connsiteY3" fmla="*/ 4366609 h 4366609"/>
              <a:gd name="connsiteX4" fmla="*/ 0 w 7755466"/>
              <a:gd name="connsiteY4" fmla="*/ 4366609 h 4366609"/>
              <a:gd name="connsiteX5" fmla="*/ 0 w 7755466"/>
              <a:gd name="connsiteY5" fmla="*/ 3023 h 4366609"/>
              <a:gd name="connsiteX0" fmla="*/ 0 w 7755466"/>
              <a:gd name="connsiteY0" fmla="*/ 3023 h 4366609"/>
              <a:gd name="connsiteX1" fmla="*/ 3853214 w 7755466"/>
              <a:gd name="connsiteY1" fmla="*/ 0 h 4366609"/>
              <a:gd name="connsiteX2" fmla="*/ 4370374 w 7755466"/>
              <a:gd name="connsiteY2" fmla="*/ 1 h 4366609"/>
              <a:gd name="connsiteX3" fmla="*/ 7755466 w 7755466"/>
              <a:gd name="connsiteY3" fmla="*/ 3023 h 4366609"/>
              <a:gd name="connsiteX4" fmla="*/ 7755466 w 7755466"/>
              <a:gd name="connsiteY4" fmla="*/ 4366609 h 4366609"/>
              <a:gd name="connsiteX5" fmla="*/ 0 w 7755466"/>
              <a:gd name="connsiteY5" fmla="*/ 4366609 h 4366609"/>
              <a:gd name="connsiteX6" fmla="*/ 0 w 7755466"/>
              <a:gd name="connsiteY6" fmla="*/ 3023 h 4366609"/>
              <a:gd name="connsiteX0" fmla="*/ 0 w 7755466"/>
              <a:gd name="connsiteY0" fmla="*/ 3023 h 4366609"/>
              <a:gd name="connsiteX1" fmla="*/ 3388519 w 7755466"/>
              <a:gd name="connsiteY1" fmla="*/ 7496 h 4366609"/>
              <a:gd name="connsiteX2" fmla="*/ 3853214 w 7755466"/>
              <a:gd name="connsiteY2" fmla="*/ 0 h 4366609"/>
              <a:gd name="connsiteX3" fmla="*/ 4370374 w 7755466"/>
              <a:gd name="connsiteY3" fmla="*/ 1 h 4366609"/>
              <a:gd name="connsiteX4" fmla="*/ 7755466 w 7755466"/>
              <a:gd name="connsiteY4" fmla="*/ 3023 h 4366609"/>
              <a:gd name="connsiteX5" fmla="*/ 7755466 w 7755466"/>
              <a:gd name="connsiteY5" fmla="*/ 4366609 h 4366609"/>
              <a:gd name="connsiteX6" fmla="*/ 0 w 7755466"/>
              <a:gd name="connsiteY6" fmla="*/ 4366609 h 4366609"/>
              <a:gd name="connsiteX7" fmla="*/ 0 w 7755466"/>
              <a:gd name="connsiteY7" fmla="*/ 3023 h 4366609"/>
              <a:gd name="connsiteX0" fmla="*/ 0 w 7755466"/>
              <a:gd name="connsiteY0" fmla="*/ 3022 h 4366608"/>
              <a:gd name="connsiteX1" fmla="*/ 3388519 w 7755466"/>
              <a:gd name="connsiteY1" fmla="*/ 7495 h 4366608"/>
              <a:gd name="connsiteX2" fmla="*/ 3860709 w 7755466"/>
              <a:gd name="connsiteY2" fmla="*/ 247337 h 4366608"/>
              <a:gd name="connsiteX3" fmla="*/ 4370374 w 7755466"/>
              <a:gd name="connsiteY3" fmla="*/ 0 h 4366608"/>
              <a:gd name="connsiteX4" fmla="*/ 7755466 w 7755466"/>
              <a:gd name="connsiteY4" fmla="*/ 3022 h 4366608"/>
              <a:gd name="connsiteX5" fmla="*/ 7755466 w 7755466"/>
              <a:gd name="connsiteY5" fmla="*/ 4366608 h 4366608"/>
              <a:gd name="connsiteX6" fmla="*/ 0 w 7755466"/>
              <a:gd name="connsiteY6" fmla="*/ 4366608 h 4366608"/>
              <a:gd name="connsiteX7" fmla="*/ 0 w 7755466"/>
              <a:gd name="connsiteY7" fmla="*/ 3022 h 43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5466" h="4366608">
                <a:moveTo>
                  <a:pt x="0" y="3022"/>
                </a:moveTo>
                <a:lnTo>
                  <a:pt x="3388519" y="7495"/>
                </a:lnTo>
                <a:lnTo>
                  <a:pt x="3860709" y="247337"/>
                </a:lnTo>
                <a:lnTo>
                  <a:pt x="4370374" y="0"/>
                </a:lnTo>
                <a:lnTo>
                  <a:pt x="7755466" y="3022"/>
                </a:lnTo>
                <a:lnTo>
                  <a:pt x="7755466" y="4366608"/>
                </a:lnTo>
                <a:lnTo>
                  <a:pt x="0" y="4366608"/>
                </a:lnTo>
                <a:lnTo>
                  <a:pt x="0" y="30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7199" dirty="0"/>
          </a:p>
        </p:txBody>
      </p:sp>
      <p:sp>
        <p:nvSpPr>
          <p:cNvPr id="22" name="Rectangle 21">
            <a:extLst>
              <a:ext uri="{FF2B5EF4-FFF2-40B4-BE49-F238E27FC236}">
                <a16:creationId xmlns:a16="http://schemas.microsoft.com/office/drawing/2014/main" id="{0EFDDA78-E977-E043-8115-89F767AE4542}"/>
              </a:ext>
            </a:extLst>
          </p:cNvPr>
          <p:cNvSpPr/>
          <p:nvPr>
            <p:custDataLst>
              <p:tags r:id="rId3"/>
            </p:custDataLst>
          </p:nvPr>
        </p:nvSpPr>
        <p:spPr>
          <a:xfrm>
            <a:off x="2164138" y="2770759"/>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a:solidFill>
                <a:schemeClr val="bg1"/>
              </a:solidFill>
            </a:endParaRPr>
          </a:p>
        </p:txBody>
      </p:sp>
      <p:sp>
        <p:nvSpPr>
          <p:cNvPr id="23" name="Rectangle 28">
            <a:extLst>
              <a:ext uri="{FF2B5EF4-FFF2-40B4-BE49-F238E27FC236}">
                <a16:creationId xmlns:a16="http://schemas.microsoft.com/office/drawing/2014/main" id="{2A8E95D4-C36D-424B-9D39-8832BBF5FB54}"/>
              </a:ext>
            </a:extLst>
          </p:cNvPr>
          <p:cNvSpPr/>
          <p:nvPr>
            <p:custDataLst>
              <p:tags r:id="rId4"/>
            </p:custDataLst>
          </p:nvPr>
        </p:nvSpPr>
        <p:spPr bwMode="auto">
          <a:xfrm rot="10800000">
            <a:off x="5129144" y="1113906"/>
            <a:ext cx="2694051" cy="2378513"/>
          </a:xfrm>
          <a:custGeom>
            <a:avLst/>
            <a:gdLst>
              <a:gd name="connsiteX0" fmla="*/ 0 w 1119603"/>
              <a:gd name="connsiteY0" fmla="*/ 0 h 1682999"/>
              <a:gd name="connsiteX1" fmla="*/ 1119603 w 1119603"/>
              <a:gd name="connsiteY1" fmla="*/ 0 h 1682999"/>
              <a:gd name="connsiteX2" fmla="*/ 1119603 w 1119603"/>
              <a:gd name="connsiteY2" fmla="*/ 1682999 h 1682999"/>
              <a:gd name="connsiteX3" fmla="*/ 0 w 1119603"/>
              <a:gd name="connsiteY3" fmla="*/ 1682999 h 1682999"/>
              <a:gd name="connsiteX4" fmla="*/ 0 w 1119603"/>
              <a:gd name="connsiteY4" fmla="*/ 0 h 1682999"/>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0 w 1119603"/>
              <a:gd name="connsiteY4" fmla="*/ 1682999 h 1686452"/>
              <a:gd name="connsiteX5" fmla="*/ 0 w 1119603"/>
              <a:gd name="connsiteY5" fmla="*/ 0 h 1686452"/>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255875 w 1119603"/>
              <a:gd name="connsiteY4" fmla="*/ 1681902 h 1686452"/>
              <a:gd name="connsiteX5" fmla="*/ 0 w 1119603"/>
              <a:gd name="connsiteY5" fmla="*/ 1682999 h 1686452"/>
              <a:gd name="connsiteX6" fmla="*/ 0 w 1119603"/>
              <a:gd name="connsiteY6" fmla="*/ 0 h 1686452"/>
              <a:gd name="connsiteX0" fmla="*/ 0 w 1119603"/>
              <a:gd name="connsiteY0" fmla="*/ 0 h 1686452"/>
              <a:gd name="connsiteX1" fmla="*/ 1119603 w 1119603"/>
              <a:gd name="connsiteY1" fmla="*/ 0 h 1686452"/>
              <a:gd name="connsiteX2" fmla="*/ 1119603 w 1119603"/>
              <a:gd name="connsiteY2" fmla="*/ 1682999 h 1686452"/>
              <a:gd name="connsiteX3" fmla="*/ 870025 w 1119603"/>
              <a:gd name="connsiteY3" fmla="*/ 1681902 h 1686452"/>
              <a:gd name="connsiteX4" fmla="*/ 560675 w 1119603"/>
              <a:gd name="connsiteY4" fmla="*/ 1686452 h 1686452"/>
              <a:gd name="connsiteX5" fmla="*/ 255875 w 1119603"/>
              <a:gd name="connsiteY5" fmla="*/ 1681902 h 1686452"/>
              <a:gd name="connsiteX6" fmla="*/ 0 w 1119603"/>
              <a:gd name="connsiteY6" fmla="*/ 1682999 h 1686452"/>
              <a:gd name="connsiteX7" fmla="*/ 0 w 1119603"/>
              <a:gd name="connsiteY7" fmla="*/ 0 h 1686452"/>
              <a:gd name="connsiteX0" fmla="*/ 0 w 1119603"/>
              <a:gd name="connsiteY0" fmla="*/ 0 h 1682999"/>
              <a:gd name="connsiteX1" fmla="*/ 1119603 w 1119603"/>
              <a:gd name="connsiteY1" fmla="*/ 0 h 1682999"/>
              <a:gd name="connsiteX2" fmla="*/ 1119603 w 1119603"/>
              <a:gd name="connsiteY2" fmla="*/ 1682999 h 1682999"/>
              <a:gd name="connsiteX3" fmla="*/ 870025 w 1119603"/>
              <a:gd name="connsiteY3" fmla="*/ 1681902 h 1682999"/>
              <a:gd name="connsiteX4" fmla="*/ 560675 w 1119603"/>
              <a:gd name="connsiteY4" fmla="*/ 1440793 h 1682999"/>
              <a:gd name="connsiteX5" fmla="*/ 255875 w 1119603"/>
              <a:gd name="connsiteY5" fmla="*/ 1681902 h 1682999"/>
              <a:gd name="connsiteX6" fmla="*/ 0 w 1119603"/>
              <a:gd name="connsiteY6" fmla="*/ 1682999 h 1682999"/>
              <a:gd name="connsiteX7" fmla="*/ 0 w 1119603"/>
              <a:gd name="connsiteY7" fmla="*/ 0 h 168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603" h="1682999">
                <a:moveTo>
                  <a:pt x="0" y="0"/>
                </a:moveTo>
                <a:lnTo>
                  <a:pt x="1119603" y="0"/>
                </a:lnTo>
                <a:lnTo>
                  <a:pt x="1119603" y="1682999"/>
                </a:lnTo>
                <a:lnTo>
                  <a:pt x="870025" y="1681902"/>
                </a:lnTo>
                <a:lnTo>
                  <a:pt x="560675" y="1440793"/>
                </a:lnTo>
                <a:lnTo>
                  <a:pt x="255875" y="1681902"/>
                </a:lnTo>
                <a:lnTo>
                  <a:pt x="0" y="1682999"/>
                </a:lnTo>
                <a:lnTo>
                  <a:pt x="0" y="0"/>
                </a:lnTo>
                <a:close/>
              </a:path>
            </a:pathLst>
          </a:custGeom>
          <a:solidFill>
            <a:schemeClr val="bg1"/>
          </a:solidFill>
          <a:ln>
            <a:noFill/>
          </a:ln>
          <a:effectLst>
            <a:outerShdw blurRad="50800" dist="76200" dir="18900000" algn="bl" rotWithShape="0">
              <a:prstClr val="black">
                <a:alpha val="40000"/>
              </a:prstClr>
            </a:outerShdw>
          </a:effectLst>
        </p:spPr>
        <p:txBody>
          <a:bodyPr vert="horz" wrap="square" lIns="146254" tIns="73127" rIns="146254" bIns="73127" numCol="1" rtlCol="0" anchor="t" anchorCtr="0" compatLnSpc="1">
            <a:prstTxWarp prst="textNoShape">
              <a:avLst/>
            </a:prstTxWarp>
          </a:bodyPr>
          <a:lstStyle/>
          <a:p>
            <a:pPr algn="ctr" defTabSz="1462406" rtl="0" fontAlgn="base">
              <a:spcBef>
                <a:spcPct val="0"/>
              </a:spcBef>
              <a:spcAft>
                <a:spcPct val="0"/>
              </a:spcAft>
            </a:pPr>
            <a:endParaRPr lang="en-US" sz="4000">
              <a:solidFill>
                <a:srgbClr val="000000"/>
              </a:solidFill>
              <a:latin typeface="Lucida Grande" charset="0"/>
              <a:ea typeface="ヒラギノ角ゴ ProN W3" charset="0"/>
              <a:cs typeface="ヒラギノ角ゴ ProN W3" charset="0"/>
              <a:sym typeface="Lucida Grande" charset="0"/>
            </a:endParaRPr>
          </a:p>
        </p:txBody>
      </p:sp>
      <p:sp>
        <p:nvSpPr>
          <p:cNvPr id="173058" name="Title 3"/>
          <p:cNvSpPr>
            <a:spLocks noGrp="1"/>
          </p:cNvSpPr>
          <p:nvPr>
            <p:ph type="ctrTitle"/>
            <p:custDataLst>
              <p:tags r:id="rId5"/>
            </p:custDataLst>
          </p:nvPr>
        </p:nvSpPr>
        <p:spPr>
          <a:xfrm>
            <a:off x="2253067" y="3421210"/>
            <a:ext cx="8573503" cy="2151592"/>
          </a:xfrm>
        </p:spPr>
        <p:txBody>
          <a:bodyPr rtlCol="0"/>
          <a:lstStyle/>
          <a:p>
            <a:pPr rtl="0"/>
            <a:r>
              <a:rPr lang="fr" dirty="0"/>
              <a:t>JEU DE RÔLE </a:t>
            </a:r>
            <a:br>
              <a:rPr lang="fr" dirty="0"/>
            </a:br>
            <a:r>
              <a:rPr lang="fr" dirty="0"/>
              <a:t>EN BINÔME</a:t>
            </a:r>
          </a:p>
        </p:txBody>
      </p:sp>
      <p:sp>
        <p:nvSpPr>
          <p:cNvPr id="4" name="Subtitle 3">
            <a:extLst>
              <a:ext uri="{FF2B5EF4-FFF2-40B4-BE49-F238E27FC236}">
                <a16:creationId xmlns:a16="http://schemas.microsoft.com/office/drawing/2014/main" id="{D0014E5D-1496-D84B-8B2A-3A9F4E395925}"/>
              </a:ext>
            </a:extLst>
          </p:cNvPr>
          <p:cNvSpPr>
            <a:spLocks noGrp="1"/>
          </p:cNvSpPr>
          <p:nvPr>
            <p:ph type="subTitle" idx="1"/>
            <p:custDataLst>
              <p:tags r:id="rId6"/>
            </p:custDataLst>
          </p:nvPr>
        </p:nvSpPr>
        <p:spPr>
          <a:xfrm>
            <a:off x="4172351" y="1503022"/>
            <a:ext cx="4702055" cy="1952227"/>
          </a:xfrm>
        </p:spPr>
        <p:txBody>
          <a:bodyPr rtlCol="0"/>
          <a:lstStyle/>
          <a:p>
            <a:pPr rtl="0"/>
            <a:r>
              <a:rPr lang="fr" dirty="0">
                <a:solidFill>
                  <a:schemeClr val="tx2"/>
                </a:solidFill>
              </a:rPr>
              <a:t>EXERCICE </a:t>
            </a:r>
            <a:br>
              <a:rPr lang="fr" dirty="0">
                <a:solidFill>
                  <a:schemeClr val="tx2"/>
                </a:solidFill>
              </a:rPr>
            </a:br>
            <a:r>
              <a:rPr lang="fr" dirty="0">
                <a:solidFill>
                  <a:schemeClr val="tx2"/>
                </a:solidFill>
              </a:rPr>
              <a:t>DE GROUPE</a:t>
            </a:r>
          </a:p>
        </p:txBody>
      </p:sp>
      <p:grpSp>
        <p:nvGrpSpPr>
          <p:cNvPr id="25" name="Group 24">
            <a:extLst>
              <a:ext uri="{FF2B5EF4-FFF2-40B4-BE49-F238E27FC236}">
                <a16:creationId xmlns:a16="http://schemas.microsoft.com/office/drawing/2014/main" id="{FB5FEDBA-7652-B142-BA4C-70DEAF90F336}"/>
              </a:ext>
            </a:extLst>
          </p:cNvPr>
          <p:cNvGrpSpPr/>
          <p:nvPr>
            <p:custDataLst>
              <p:tags r:id="rId7"/>
            </p:custDataLst>
          </p:nvPr>
        </p:nvGrpSpPr>
        <p:grpSpPr>
          <a:xfrm>
            <a:off x="6074504" y="5568057"/>
            <a:ext cx="933399" cy="933398"/>
            <a:chOff x="4482547" y="-161527"/>
            <a:chExt cx="656376" cy="656375"/>
          </a:xfrm>
        </p:grpSpPr>
        <p:sp>
          <p:nvSpPr>
            <p:cNvPr id="26" name="Shape 7274">
              <a:extLst>
                <a:ext uri="{FF2B5EF4-FFF2-40B4-BE49-F238E27FC236}">
                  <a16:creationId xmlns:a16="http://schemas.microsoft.com/office/drawing/2014/main" id="{06E4A868-6747-B447-A5F0-69929A904EDA}"/>
                </a:ext>
              </a:extLst>
            </p:cNvPr>
            <p:cNvSpPr/>
            <p:nvPr/>
          </p:nvSpPr>
          <p:spPr>
            <a:xfrm>
              <a:off x="4482547" y="-161527"/>
              <a:ext cx="656376" cy="656375"/>
            </a:xfrm>
            <a:prstGeom prst="ellipse">
              <a:avLst/>
            </a:prstGeom>
            <a:solidFill>
              <a:schemeClr val="accent1"/>
            </a:solidFill>
            <a:ln w="12700" cap="flat">
              <a:noFill/>
              <a:miter lim="400000"/>
            </a:ln>
            <a:effectLst>
              <a:outerShdw blurRad="63500" dist="38100" dir="16200000" rotWithShape="0">
                <a:prstClr val="black">
                  <a:alpha val="54000"/>
                </a:prstClr>
              </a:outerShdw>
            </a:effectLst>
          </p:spPr>
          <p:txBody>
            <a:bodyPr wrap="square" lIns="54167" tIns="54167" rIns="54167" bIns="54167" numCol="1" rtlCol="0" anchor="ctr">
              <a:noAutofit/>
            </a:bodyPr>
            <a:lstStyle/>
            <a:p>
              <a:pPr rtl="0">
                <a:defRPr sz="3200">
                  <a:solidFill>
                    <a:srgbClr val="FFFFFF"/>
                  </a:solidFill>
                </a:defRPr>
              </a:pPr>
              <a:endParaRPr sz="2400" dirty="0">
                <a:latin typeface="Calibri Regular"/>
              </a:endParaRPr>
            </a:p>
          </p:txBody>
        </p:sp>
        <p:grpSp>
          <p:nvGrpSpPr>
            <p:cNvPr id="27" name="Group 26">
              <a:extLst>
                <a:ext uri="{FF2B5EF4-FFF2-40B4-BE49-F238E27FC236}">
                  <a16:creationId xmlns:a16="http://schemas.microsoft.com/office/drawing/2014/main" id="{F4385541-5CDF-5349-A26A-9C65E399E9B2}"/>
                </a:ext>
              </a:extLst>
            </p:cNvPr>
            <p:cNvGrpSpPr/>
            <p:nvPr/>
          </p:nvGrpSpPr>
          <p:grpSpPr>
            <a:xfrm flipH="1">
              <a:off x="4629664" y="-59711"/>
              <a:ext cx="367521" cy="403735"/>
              <a:chOff x="9064625" y="4037013"/>
              <a:chExt cx="434976" cy="477838"/>
            </a:xfrm>
            <a:solidFill>
              <a:schemeClr val="bg1"/>
            </a:solidFill>
          </p:grpSpPr>
          <p:sp>
            <p:nvSpPr>
              <p:cNvPr id="28" name="Freeform 242">
                <a:extLst>
                  <a:ext uri="{FF2B5EF4-FFF2-40B4-BE49-F238E27FC236}">
                    <a16:creationId xmlns:a16="http://schemas.microsoft.com/office/drawing/2014/main" id="{5B592B65-B157-FC48-BB8C-8B50DB58A772}"/>
                  </a:ext>
                </a:extLst>
              </p:cNvPr>
              <p:cNvSpPr>
                <a:spLocks noEditPoints="1"/>
              </p:cNvSpPr>
              <p:nvPr/>
            </p:nvSpPr>
            <p:spPr bwMode="auto">
              <a:xfrm>
                <a:off x="9136063" y="4110038"/>
                <a:ext cx="292100" cy="404813"/>
              </a:xfrm>
              <a:custGeom>
                <a:avLst/>
                <a:gdLst>
                  <a:gd name="T0" fmla="*/ 750 w 2029"/>
                  <a:gd name="T1" fmla="*/ 299 h 2800"/>
                  <a:gd name="T2" fmla="*/ 479 w 2029"/>
                  <a:gd name="T3" fmla="*/ 466 h 2800"/>
                  <a:gd name="T4" fmla="*/ 304 w 2029"/>
                  <a:gd name="T5" fmla="*/ 723 h 2800"/>
                  <a:gd name="T6" fmla="*/ 259 w 2029"/>
                  <a:gd name="T7" fmla="*/ 1034 h 2800"/>
                  <a:gd name="T8" fmla="*/ 314 w 2029"/>
                  <a:gd name="T9" fmla="*/ 1283 h 2800"/>
                  <a:gd name="T10" fmla="*/ 414 w 2029"/>
                  <a:gd name="T11" fmla="*/ 1472 h 2800"/>
                  <a:gd name="T12" fmla="*/ 530 w 2029"/>
                  <a:gd name="T13" fmla="*/ 1646 h 2800"/>
                  <a:gd name="T14" fmla="*/ 603 w 2029"/>
                  <a:gd name="T15" fmla="*/ 1843 h 2800"/>
                  <a:gd name="T16" fmla="*/ 647 w 2029"/>
                  <a:gd name="T17" fmla="*/ 1978 h 2800"/>
                  <a:gd name="T18" fmla="*/ 1346 w 2029"/>
                  <a:gd name="T19" fmla="*/ 2011 h 2800"/>
                  <a:gd name="T20" fmla="*/ 1421 w 2029"/>
                  <a:gd name="T21" fmla="*/ 1912 h 2800"/>
                  <a:gd name="T22" fmla="*/ 1460 w 2029"/>
                  <a:gd name="T23" fmla="*/ 1721 h 2800"/>
                  <a:gd name="T24" fmla="*/ 1570 w 2029"/>
                  <a:gd name="T25" fmla="*/ 1538 h 2800"/>
                  <a:gd name="T26" fmla="*/ 1678 w 2029"/>
                  <a:gd name="T27" fmla="*/ 1364 h 2800"/>
                  <a:gd name="T28" fmla="*/ 1756 w 2029"/>
                  <a:gd name="T29" fmla="*/ 1143 h 2800"/>
                  <a:gd name="T30" fmla="*/ 1760 w 2029"/>
                  <a:gd name="T31" fmla="*/ 844 h 2800"/>
                  <a:gd name="T32" fmla="*/ 1634 w 2029"/>
                  <a:gd name="T33" fmla="*/ 559 h 2800"/>
                  <a:gd name="T34" fmla="*/ 1397 w 2029"/>
                  <a:gd name="T35" fmla="*/ 352 h 2800"/>
                  <a:gd name="T36" fmla="*/ 1084 w 2029"/>
                  <a:gd name="T37" fmla="*/ 258 h 2800"/>
                  <a:gd name="T38" fmla="*/ 1258 w 2029"/>
                  <a:gd name="T39" fmla="*/ 29 h 2800"/>
                  <a:gd name="T40" fmla="*/ 1613 w 2029"/>
                  <a:gd name="T41" fmla="*/ 188 h 2800"/>
                  <a:gd name="T42" fmla="*/ 1877 w 2029"/>
                  <a:gd name="T43" fmla="*/ 461 h 2800"/>
                  <a:gd name="T44" fmla="*/ 2015 w 2029"/>
                  <a:gd name="T45" fmla="*/ 815 h 2800"/>
                  <a:gd name="T46" fmla="*/ 2013 w 2029"/>
                  <a:gd name="T47" fmla="*/ 1166 h 2800"/>
                  <a:gd name="T48" fmla="*/ 1934 w 2029"/>
                  <a:gd name="T49" fmla="*/ 1424 h 2800"/>
                  <a:gd name="T50" fmla="*/ 1825 w 2029"/>
                  <a:gd name="T51" fmla="*/ 1617 h 2800"/>
                  <a:gd name="T52" fmla="*/ 1714 w 2029"/>
                  <a:gd name="T53" fmla="*/ 1785 h 2800"/>
                  <a:gd name="T54" fmla="*/ 1677 w 2029"/>
                  <a:gd name="T55" fmla="*/ 1934 h 2800"/>
                  <a:gd name="T56" fmla="*/ 1572 w 2029"/>
                  <a:gd name="T57" fmla="*/ 2150 h 2800"/>
                  <a:gd name="T58" fmla="*/ 1487 w 2029"/>
                  <a:gd name="T59" fmla="*/ 2294 h 2800"/>
                  <a:gd name="T60" fmla="*/ 1480 w 2029"/>
                  <a:gd name="T61" fmla="*/ 2429 h 2800"/>
                  <a:gd name="T62" fmla="*/ 1476 w 2029"/>
                  <a:gd name="T63" fmla="*/ 2492 h 2800"/>
                  <a:gd name="T64" fmla="*/ 1446 w 2029"/>
                  <a:gd name="T65" fmla="*/ 2575 h 2800"/>
                  <a:gd name="T66" fmla="*/ 1340 w 2029"/>
                  <a:gd name="T67" fmla="*/ 2666 h 2800"/>
                  <a:gd name="T68" fmla="*/ 1184 w 2029"/>
                  <a:gd name="T69" fmla="*/ 2779 h 2800"/>
                  <a:gd name="T70" fmla="*/ 891 w 2029"/>
                  <a:gd name="T71" fmla="*/ 2798 h 2800"/>
                  <a:gd name="T72" fmla="*/ 762 w 2029"/>
                  <a:gd name="T73" fmla="*/ 2698 h 2800"/>
                  <a:gd name="T74" fmla="*/ 607 w 2029"/>
                  <a:gd name="T75" fmla="*/ 2606 h 2800"/>
                  <a:gd name="T76" fmla="*/ 556 w 2029"/>
                  <a:gd name="T77" fmla="*/ 2509 h 2800"/>
                  <a:gd name="T78" fmla="*/ 551 w 2029"/>
                  <a:gd name="T79" fmla="*/ 2466 h 2800"/>
                  <a:gd name="T80" fmla="*/ 545 w 2029"/>
                  <a:gd name="T81" fmla="*/ 2350 h 2800"/>
                  <a:gd name="T82" fmla="*/ 538 w 2029"/>
                  <a:gd name="T83" fmla="*/ 2221 h 2800"/>
                  <a:gd name="T84" fmla="*/ 376 w 2029"/>
                  <a:gd name="T85" fmla="*/ 2025 h 2800"/>
                  <a:gd name="T86" fmla="*/ 340 w 2029"/>
                  <a:gd name="T87" fmla="*/ 1839 h 2800"/>
                  <a:gd name="T88" fmla="*/ 248 w 2029"/>
                  <a:gd name="T89" fmla="*/ 1682 h 2800"/>
                  <a:gd name="T90" fmla="*/ 138 w 2029"/>
                  <a:gd name="T91" fmla="*/ 1508 h 2800"/>
                  <a:gd name="T92" fmla="*/ 41 w 2029"/>
                  <a:gd name="T93" fmla="*/ 1278 h 2800"/>
                  <a:gd name="T94" fmla="*/ 0 w 2029"/>
                  <a:gd name="T95" fmla="*/ 973 h 2800"/>
                  <a:gd name="T96" fmla="*/ 80 w 2029"/>
                  <a:gd name="T97" fmla="*/ 595 h 2800"/>
                  <a:gd name="T98" fmla="*/ 298 w 2029"/>
                  <a:gd name="T99" fmla="*/ 286 h 2800"/>
                  <a:gd name="T100" fmla="*/ 621 w 2029"/>
                  <a:gd name="T101" fmla="*/ 77 h 2800"/>
                  <a:gd name="T102" fmla="*/ 1014 w 2029"/>
                  <a:gd name="T103"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9" h="280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29" name="Freeform 243">
                <a:extLst>
                  <a:ext uri="{FF2B5EF4-FFF2-40B4-BE49-F238E27FC236}">
                    <a16:creationId xmlns:a16="http://schemas.microsoft.com/office/drawing/2014/main" id="{C7540876-56CD-AE43-AF48-97A8FFC9AA3F}"/>
                  </a:ext>
                </a:extLst>
              </p:cNvPr>
              <p:cNvSpPr>
                <a:spLocks/>
              </p:cNvSpPr>
              <p:nvPr/>
            </p:nvSpPr>
            <p:spPr bwMode="auto">
              <a:xfrm>
                <a:off x="9272588" y="4037013"/>
                <a:ext cx="19050" cy="46038"/>
              </a:xfrm>
              <a:custGeom>
                <a:avLst/>
                <a:gdLst>
                  <a:gd name="T0" fmla="*/ 63 w 127"/>
                  <a:gd name="T1" fmla="*/ 0 h 318"/>
                  <a:gd name="T2" fmla="*/ 63 w 127"/>
                  <a:gd name="T3" fmla="*/ 0 h 318"/>
                  <a:gd name="T4" fmla="*/ 80 w 127"/>
                  <a:gd name="T5" fmla="*/ 2 h 318"/>
                  <a:gd name="T6" fmla="*/ 96 w 127"/>
                  <a:gd name="T7" fmla="*/ 9 h 318"/>
                  <a:gd name="T8" fmla="*/ 109 w 127"/>
                  <a:gd name="T9" fmla="*/ 19 h 318"/>
                  <a:gd name="T10" fmla="*/ 119 w 127"/>
                  <a:gd name="T11" fmla="*/ 32 h 318"/>
                  <a:gd name="T12" fmla="*/ 125 w 127"/>
                  <a:gd name="T13" fmla="*/ 47 h 318"/>
                  <a:gd name="T14" fmla="*/ 127 w 127"/>
                  <a:gd name="T15" fmla="*/ 64 h 318"/>
                  <a:gd name="T16" fmla="*/ 127 w 127"/>
                  <a:gd name="T17" fmla="*/ 254 h 318"/>
                  <a:gd name="T18" fmla="*/ 125 w 127"/>
                  <a:gd name="T19" fmla="*/ 272 h 318"/>
                  <a:gd name="T20" fmla="*/ 119 w 127"/>
                  <a:gd name="T21" fmla="*/ 286 h 318"/>
                  <a:gd name="T22" fmla="*/ 109 w 127"/>
                  <a:gd name="T23" fmla="*/ 300 h 318"/>
                  <a:gd name="T24" fmla="*/ 96 w 127"/>
                  <a:gd name="T25" fmla="*/ 309 h 318"/>
                  <a:gd name="T26" fmla="*/ 80 w 127"/>
                  <a:gd name="T27" fmla="*/ 315 h 318"/>
                  <a:gd name="T28" fmla="*/ 63 w 127"/>
                  <a:gd name="T29" fmla="*/ 318 h 318"/>
                  <a:gd name="T30" fmla="*/ 47 w 127"/>
                  <a:gd name="T31" fmla="*/ 315 h 318"/>
                  <a:gd name="T32" fmla="*/ 31 w 127"/>
                  <a:gd name="T33" fmla="*/ 309 h 318"/>
                  <a:gd name="T34" fmla="*/ 18 w 127"/>
                  <a:gd name="T35" fmla="*/ 300 h 318"/>
                  <a:gd name="T36" fmla="*/ 8 w 127"/>
                  <a:gd name="T37" fmla="*/ 286 h 318"/>
                  <a:gd name="T38" fmla="*/ 2 w 127"/>
                  <a:gd name="T39" fmla="*/ 272 h 318"/>
                  <a:gd name="T40" fmla="*/ 0 w 127"/>
                  <a:gd name="T41" fmla="*/ 254 h 318"/>
                  <a:gd name="T42" fmla="*/ 0 w 127"/>
                  <a:gd name="T43" fmla="*/ 64 h 318"/>
                  <a:gd name="T44" fmla="*/ 2 w 127"/>
                  <a:gd name="T45" fmla="*/ 47 h 318"/>
                  <a:gd name="T46" fmla="*/ 8 w 127"/>
                  <a:gd name="T47" fmla="*/ 32 h 318"/>
                  <a:gd name="T48" fmla="*/ 18 w 127"/>
                  <a:gd name="T49" fmla="*/ 19 h 318"/>
                  <a:gd name="T50" fmla="*/ 31 w 127"/>
                  <a:gd name="T51" fmla="*/ 9 h 318"/>
                  <a:gd name="T52" fmla="*/ 47 w 127"/>
                  <a:gd name="T53" fmla="*/ 2 h 318"/>
                  <a:gd name="T54" fmla="*/ 63 w 127"/>
                  <a:gd name="T5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318">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0" name="Freeform 244">
                <a:extLst>
                  <a:ext uri="{FF2B5EF4-FFF2-40B4-BE49-F238E27FC236}">
                    <a16:creationId xmlns:a16="http://schemas.microsoft.com/office/drawing/2014/main" id="{AFBCB4D3-D875-8745-A271-40933B2D3EA1}"/>
                  </a:ext>
                </a:extLst>
              </p:cNvPr>
              <p:cNvSpPr>
                <a:spLocks/>
              </p:cNvSpPr>
              <p:nvPr/>
            </p:nvSpPr>
            <p:spPr bwMode="auto">
              <a:xfrm>
                <a:off x="9169400" y="4065588"/>
                <a:ext cx="31750" cy="41275"/>
              </a:xfrm>
              <a:custGeom>
                <a:avLst/>
                <a:gdLst>
                  <a:gd name="T0" fmla="*/ 64 w 224"/>
                  <a:gd name="T1" fmla="*/ 0 h 293"/>
                  <a:gd name="T2" fmla="*/ 80 w 224"/>
                  <a:gd name="T3" fmla="*/ 2 h 293"/>
                  <a:gd name="T4" fmla="*/ 95 w 224"/>
                  <a:gd name="T5" fmla="*/ 8 h 293"/>
                  <a:gd name="T6" fmla="*/ 109 w 224"/>
                  <a:gd name="T7" fmla="*/ 18 h 293"/>
                  <a:gd name="T8" fmla="*/ 119 w 224"/>
                  <a:gd name="T9" fmla="*/ 32 h 293"/>
                  <a:gd name="T10" fmla="*/ 216 w 224"/>
                  <a:gd name="T11" fmla="*/ 197 h 293"/>
                  <a:gd name="T12" fmla="*/ 222 w 224"/>
                  <a:gd name="T13" fmla="*/ 213 h 293"/>
                  <a:gd name="T14" fmla="*/ 224 w 224"/>
                  <a:gd name="T15" fmla="*/ 230 h 293"/>
                  <a:gd name="T16" fmla="*/ 222 w 224"/>
                  <a:gd name="T17" fmla="*/ 245 h 293"/>
                  <a:gd name="T18" fmla="*/ 216 w 224"/>
                  <a:gd name="T19" fmla="*/ 261 h 293"/>
                  <a:gd name="T20" fmla="*/ 206 w 224"/>
                  <a:gd name="T21" fmla="*/ 274 h 293"/>
                  <a:gd name="T22" fmla="*/ 193 w 224"/>
                  <a:gd name="T23" fmla="*/ 285 h 293"/>
                  <a:gd name="T24" fmla="*/ 177 w 224"/>
                  <a:gd name="T25" fmla="*/ 291 h 293"/>
                  <a:gd name="T26" fmla="*/ 160 w 224"/>
                  <a:gd name="T27" fmla="*/ 293 h 293"/>
                  <a:gd name="T28" fmla="*/ 143 w 224"/>
                  <a:gd name="T29" fmla="*/ 291 h 293"/>
                  <a:gd name="T30" fmla="*/ 129 w 224"/>
                  <a:gd name="T31" fmla="*/ 285 h 293"/>
                  <a:gd name="T32" fmla="*/ 115 w 224"/>
                  <a:gd name="T33" fmla="*/ 274 h 293"/>
                  <a:gd name="T34" fmla="*/ 105 w 224"/>
                  <a:gd name="T35" fmla="*/ 261 h 293"/>
                  <a:gd name="T36" fmla="*/ 8 w 224"/>
                  <a:gd name="T37" fmla="*/ 95 h 293"/>
                  <a:gd name="T38" fmla="*/ 2 w 224"/>
                  <a:gd name="T39" fmla="*/ 80 h 293"/>
                  <a:gd name="T40" fmla="*/ 0 w 224"/>
                  <a:gd name="T41" fmla="*/ 63 h 293"/>
                  <a:gd name="T42" fmla="*/ 2 w 224"/>
                  <a:gd name="T43" fmla="*/ 48 h 293"/>
                  <a:gd name="T44" fmla="*/ 8 w 224"/>
                  <a:gd name="T45" fmla="*/ 32 h 293"/>
                  <a:gd name="T46" fmla="*/ 19 w 224"/>
                  <a:gd name="T47" fmla="*/ 19 h 293"/>
                  <a:gd name="T48" fmla="*/ 31 w 224"/>
                  <a:gd name="T49" fmla="*/ 9 h 293"/>
                  <a:gd name="T50" fmla="*/ 48 w 224"/>
                  <a:gd name="T51" fmla="*/ 2 h 293"/>
                  <a:gd name="T52" fmla="*/ 64 w 224"/>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3">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1" name="Freeform 245">
                <a:extLst>
                  <a:ext uri="{FF2B5EF4-FFF2-40B4-BE49-F238E27FC236}">
                    <a16:creationId xmlns:a16="http://schemas.microsoft.com/office/drawing/2014/main" id="{5C104309-C294-3C47-9C5B-201D9ACB5C2D}"/>
                  </a:ext>
                </a:extLst>
              </p:cNvPr>
              <p:cNvSpPr>
                <a:spLocks/>
              </p:cNvSpPr>
              <p:nvPr/>
            </p:nvSpPr>
            <p:spPr bwMode="auto">
              <a:xfrm>
                <a:off x="9093200" y="4140200"/>
                <a:ext cx="41275" cy="33338"/>
              </a:xfrm>
              <a:custGeom>
                <a:avLst/>
                <a:gdLst>
                  <a:gd name="T0" fmla="*/ 64 w 294"/>
                  <a:gd name="T1" fmla="*/ 0 h 222"/>
                  <a:gd name="T2" fmla="*/ 79 w 294"/>
                  <a:gd name="T3" fmla="*/ 2 h 222"/>
                  <a:gd name="T4" fmla="*/ 96 w 294"/>
                  <a:gd name="T5" fmla="*/ 8 h 222"/>
                  <a:gd name="T6" fmla="*/ 263 w 294"/>
                  <a:gd name="T7" fmla="*/ 103 h 222"/>
                  <a:gd name="T8" fmla="*/ 276 w 294"/>
                  <a:gd name="T9" fmla="*/ 114 h 222"/>
                  <a:gd name="T10" fmla="*/ 286 w 294"/>
                  <a:gd name="T11" fmla="*/ 127 h 222"/>
                  <a:gd name="T12" fmla="*/ 292 w 294"/>
                  <a:gd name="T13" fmla="*/ 142 h 222"/>
                  <a:gd name="T14" fmla="*/ 294 w 294"/>
                  <a:gd name="T15" fmla="*/ 158 h 222"/>
                  <a:gd name="T16" fmla="*/ 292 w 294"/>
                  <a:gd name="T17" fmla="*/ 175 h 222"/>
                  <a:gd name="T18" fmla="*/ 286 w 294"/>
                  <a:gd name="T19" fmla="*/ 190 h 222"/>
                  <a:gd name="T20" fmla="*/ 275 w 294"/>
                  <a:gd name="T21" fmla="*/ 204 h 222"/>
                  <a:gd name="T22" fmla="*/ 262 w 294"/>
                  <a:gd name="T23" fmla="*/ 214 h 222"/>
                  <a:gd name="T24" fmla="*/ 246 w 294"/>
                  <a:gd name="T25" fmla="*/ 220 h 222"/>
                  <a:gd name="T26" fmla="*/ 230 w 294"/>
                  <a:gd name="T27" fmla="*/ 222 h 222"/>
                  <a:gd name="T28" fmla="*/ 213 w 294"/>
                  <a:gd name="T29" fmla="*/ 220 h 222"/>
                  <a:gd name="T30" fmla="*/ 198 w 294"/>
                  <a:gd name="T31" fmla="*/ 213 h 222"/>
                  <a:gd name="T32" fmla="*/ 31 w 294"/>
                  <a:gd name="T33" fmla="*/ 118 h 222"/>
                  <a:gd name="T34" fmla="*/ 18 w 294"/>
                  <a:gd name="T35" fmla="*/ 108 h 222"/>
                  <a:gd name="T36" fmla="*/ 8 w 294"/>
                  <a:gd name="T37" fmla="*/ 95 h 222"/>
                  <a:gd name="T38" fmla="*/ 2 w 294"/>
                  <a:gd name="T39" fmla="*/ 80 h 222"/>
                  <a:gd name="T40" fmla="*/ 0 w 294"/>
                  <a:gd name="T41" fmla="*/ 63 h 222"/>
                  <a:gd name="T42" fmla="*/ 2 w 294"/>
                  <a:gd name="T43" fmla="*/ 47 h 222"/>
                  <a:gd name="T44" fmla="*/ 8 w 294"/>
                  <a:gd name="T45" fmla="*/ 31 h 222"/>
                  <a:gd name="T46" fmla="*/ 19 w 294"/>
                  <a:gd name="T47" fmla="*/ 18 h 222"/>
                  <a:gd name="T48" fmla="*/ 32 w 294"/>
                  <a:gd name="T49" fmla="*/ 8 h 222"/>
                  <a:gd name="T50" fmla="*/ 47 w 294"/>
                  <a:gd name="T51" fmla="*/ 2 h 222"/>
                  <a:gd name="T52" fmla="*/ 64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2" name="Freeform 246">
                <a:extLst>
                  <a:ext uri="{FF2B5EF4-FFF2-40B4-BE49-F238E27FC236}">
                    <a16:creationId xmlns:a16="http://schemas.microsoft.com/office/drawing/2014/main" id="{8A2BD633-D3DB-C24D-BD81-43D58C8854E5}"/>
                  </a:ext>
                </a:extLst>
              </p:cNvPr>
              <p:cNvSpPr>
                <a:spLocks/>
              </p:cNvSpPr>
              <p:nvPr/>
            </p:nvSpPr>
            <p:spPr bwMode="auto">
              <a:xfrm>
                <a:off x="9064625" y="4243388"/>
                <a:ext cx="46038" cy="19050"/>
              </a:xfrm>
              <a:custGeom>
                <a:avLst/>
                <a:gdLst>
                  <a:gd name="T0" fmla="*/ 64 w 321"/>
                  <a:gd name="T1" fmla="*/ 0 h 128"/>
                  <a:gd name="T2" fmla="*/ 257 w 321"/>
                  <a:gd name="T3" fmla="*/ 0 h 128"/>
                  <a:gd name="T4" fmla="*/ 273 w 321"/>
                  <a:gd name="T5" fmla="*/ 4 h 128"/>
                  <a:gd name="T6" fmla="*/ 289 w 321"/>
                  <a:gd name="T7" fmla="*/ 10 h 128"/>
                  <a:gd name="T8" fmla="*/ 302 w 321"/>
                  <a:gd name="T9" fmla="*/ 19 h 128"/>
                  <a:gd name="T10" fmla="*/ 312 w 321"/>
                  <a:gd name="T11" fmla="*/ 33 h 128"/>
                  <a:gd name="T12" fmla="*/ 318 w 321"/>
                  <a:gd name="T13" fmla="*/ 47 h 128"/>
                  <a:gd name="T14" fmla="*/ 321 w 321"/>
                  <a:gd name="T15" fmla="*/ 65 h 128"/>
                  <a:gd name="T16" fmla="*/ 318 w 321"/>
                  <a:gd name="T17" fmla="*/ 82 h 128"/>
                  <a:gd name="T18" fmla="*/ 312 w 321"/>
                  <a:gd name="T19" fmla="*/ 96 h 128"/>
                  <a:gd name="T20" fmla="*/ 302 w 321"/>
                  <a:gd name="T21" fmla="*/ 110 h 128"/>
                  <a:gd name="T22" fmla="*/ 289 w 321"/>
                  <a:gd name="T23" fmla="*/ 119 h 128"/>
                  <a:gd name="T24" fmla="*/ 273 w 321"/>
                  <a:gd name="T25" fmla="*/ 126 h 128"/>
                  <a:gd name="T26" fmla="*/ 257 w 321"/>
                  <a:gd name="T27" fmla="*/ 128 h 128"/>
                  <a:gd name="T28" fmla="*/ 64 w 321"/>
                  <a:gd name="T29" fmla="*/ 128 h 128"/>
                  <a:gd name="T30" fmla="*/ 47 w 321"/>
                  <a:gd name="T31" fmla="*/ 126 h 128"/>
                  <a:gd name="T32" fmla="*/ 32 w 321"/>
                  <a:gd name="T33" fmla="*/ 119 h 128"/>
                  <a:gd name="T34" fmla="*/ 19 w 321"/>
                  <a:gd name="T35" fmla="*/ 110 h 128"/>
                  <a:gd name="T36" fmla="*/ 9 w 321"/>
                  <a:gd name="T37" fmla="*/ 96 h 128"/>
                  <a:gd name="T38" fmla="*/ 2 w 321"/>
                  <a:gd name="T39" fmla="*/ 82 h 128"/>
                  <a:gd name="T40" fmla="*/ 0 w 321"/>
                  <a:gd name="T41" fmla="*/ 65 h 128"/>
                  <a:gd name="T42" fmla="*/ 2 w 321"/>
                  <a:gd name="T43" fmla="*/ 47 h 128"/>
                  <a:gd name="T44" fmla="*/ 9 w 321"/>
                  <a:gd name="T45" fmla="*/ 33 h 128"/>
                  <a:gd name="T46" fmla="*/ 19 w 321"/>
                  <a:gd name="T47" fmla="*/ 19 h 128"/>
                  <a:gd name="T48" fmla="*/ 32 w 321"/>
                  <a:gd name="T49" fmla="*/ 10 h 128"/>
                  <a:gd name="T50" fmla="*/ 47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3" name="Freeform 247">
                <a:extLst>
                  <a:ext uri="{FF2B5EF4-FFF2-40B4-BE49-F238E27FC236}">
                    <a16:creationId xmlns:a16="http://schemas.microsoft.com/office/drawing/2014/main" id="{1753853F-B424-D240-A15D-32814D41225F}"/>
                  </a:ext>
                </a:extLst>
              </p:cNvPr>
              <p:cNvSpPr>
                <a:spLocks/>
              </p:cNvSpPr>
              <p:nvPr/>
            </p:nvSpPr>
            <p:spPr bwMode="auto">
              <a:xfrm>
                <a:off x="9093200" y="4333875"/>
                <a:ext cx="41275" cy="31750"/>
              </a:xfrm>
              <a:custGeom>
                <a:avLst/>
                <a:gdLst>
                  <a:gd name="T0" fmla="*/ 230 w 294"/>
                  <a:gd name="T1" fmla="*/ 0 h 224"/>
                  <a:gd name="T2" fmla="*/ 247 w 294"/>
                  <a:gd name="T3" fmla="*/ 3 h 224"/>
                  <a:gd name="T4" fmla="*/ 262 w 294"/>
                  <a:gd name="T5" fmla="*/ 9 h 224"/>
                  <a:gd name="T6" fmla="*/ 275 w 294"/>
                  <a:gd name="T7" fmla="*/ 19 h 224"/>
                  <a:gd name="T8" fmla="*/ 286 w 294"/>
                  <a:gd name="T9" fmla="*/ 33 h 224"/>
                  <a:gd name="T10" fmla="*/ 292 w 294"/>
                  <a:gd name="T11" fmla="*/ 48 h 224"/>
                  <a:gd name="T12" fmla="*/ 294 w 294"/>
                  <a:gd name="T13" fmla="*/ 65 h 224"/>
                  <a:gd name="T14" fmla="*/ 292 w 294"/>
                  <a:gd name="T15" fmla="*/ 80 h 224"/>
                  <a:gd name="T16" fmla="*/ 286 w 294"/>
                  <a:gd name="T17" fmla="*/ 96 h 224"/>
                  <a:gd name="T18" fmla="*/ 275 w 294"/>
                  <a:gd name="T19" fmla="*/ 110 h 224"/>
                  <a:gd name="T20" fmla="*/ 263 w 294"/>
                  <a:gd name="T21" fmla="*/ 120 h 224"/>
                  <a:gd name="T22" fmla="*/ 96 w 294"/>
                  <a:gd name="T23" fmla="*/ 215 h 224"/>
                  <a:gd name="T24" fmla="*/ 80 w 294"/>
                  <a:gd name="T25" fmla="*/ 221 h 224"/>
                  <a:gd name="T26" fmla="*/ 64 w 294"/>
                  <a:gd name="T27" fmla="*/ 224 h 224"/>
                  <a:gd name="T28" fmla="*/ 47 w 294"/>
                  <a:gd name="T29" fmla="*/ 221 h 224"/>
                  <a:gd name="T30" fmla="*/ 32 w 294"/>
                  <a:gd name="T31" fmla="*/ 216 h 224"/>
                  <a:gd name="T32" fmla="*/ 19 w 294"/>
                  <a:gd name="T33" fmla="*/ 205 h 224"/>
                  <a:gd name="T34" fmla="*/ 8 w 294"/>
                  <a:gd name="T35" fmla="*/ 192 h 224"/>
                  <a:gd name="T36" fmla="*/ 2 w 294"/>
                  <a:gd name="T37" fmla="*/ 176 h 224"/>
                  <a:gd name="T38" fmla="*/ 0 w 294"/>
                  <a:gd name="T39" fmla="*/ 159 h 224"/>
                  <a:gd name="T40" fmla="*/ 2 w 294"/>
                  <a:gd name="T41" fmla="*/ 144 h 224"/>
                  <a:gd name="T42" fmla="*/ 8 w 294"/>
                  <a:gd name="T43" fmla="*/ 128 h 224"/>
                  <a:gd name="T44" fmla="*/ 18 w 294"/>
                  <a:gd name="T45" fmla="*/ 116 h 224"/>
                  <a:gd name="T46" fmla="*/ 31 w 294"/>
                  <a:gd name="T47" fmla="*/ 105 h 224"/>
                  <a:gd name="T48" fmla="*/ 198 w 294"/>
                  <a:gd name="T49" fmla="*/ 10 h 224"/>
                  <a:gd name="T50" fmla="*/ 215 w 294"/>
                  <a:gd name="T51" fmla="*/ 2 h 224"/>
                  <a:gd name="T52" fmla="*/ 230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4" name="Freeform 248">
                <a:extLst>
                  <a:ext uri="{FF2B5EF4-FFF2-40B4-BE49-F238E27FC236}">
                    <a16:creationId xmlns:a16="http://schemas.microsoft.com/office/drawing/2014/main" id="{05FB9FE7-68D7-8C47-A083-BCE148527A43}"/>
                  </a:ext>
                </a:extLst>
              </p:cNvPr>
              <p:cNvSpPr>
                <a:spLocks/>
              </p:cNvSpPr>
              <p:nvPr/>
            </p:nvSpPr>
            <p:spPr bwMode="auto">
              <a:xfrm>
                <a:off x="9429750" y="4333875"/>
                <a:ext cx="41275" cy="31750"/>
              </a:xfrm>
              <a:custGeom>
                <a:avLst/>
                <a:gdLst>
                  <a:gd name="T0" fmla="*/ 64 w 294"/>
                  <a:gd name="T1" fmla="*/ 0 h 224"/>
                  <a:gd name="T2" fmla="*/ 80 w 294"/>
                  <a:gd name="T3" fmla="*/ 2 h 224"/>
                  <a:gd name="T4" fmla="*/ 96 w 294"/>
                  <a:gd name="T5" fmla="*/ 10 h 224"/>
                  <a:gd name="T6" fmla="*/ 263 w 294"/>
                  <a:gd name="T7" fmla="*/ 105 h 224"/>
                  <a:gd name="T8" fmla="*/ 276 w 294"/>
                  <a:gd name="T9" fmla="*/ 116 h 224"/>
                  <a:gd name="T10" fmla="*/ 286 w 294"/>
                  <a:gd name="T11" fmla="*/ 128 h 224"/>
                  <a:gd name="T12" fmla="*/ 292 w 294"/>
                  <a:gd name="T13" fmla="*/ 144 h 224"/>
                  <a:gd name="T14" fmla="*/ 294 w 294"/>
                  <a:gd name="T15" fmla="*/ 159 h 224"/>
                  <a:gd name="T16" fmla="*/ 292 w 294"/>
                  <a:gd name="T17" fmla="*/ 176 h 224"/>
                  <a:gd name="T18" fmla="*/ 286 w 294"/>
                  <a:gd name="T19" fmla="*/ 192 h 224"/>
                  <a:gd name="T20" fmla="*/ 275 w 294"/>
                  <a:gd name="T21" fmla="*/ 205 h 224"/>
                  <a:gd name="T22" fmla="*/ 262 w 294"/>
                  <a:gd name="T23" fmla="*/ 216 h 224"/>
                  <a:gd name="T24" fmla="*/ 247 w 294"/>
                  <a:gd name="T25" fmla="*/ 221 h 224"/>
                  <a:gd name="T26" fmla="*/ 230 w 294"/>
                  <a:gd name="T27" fmla="*/ 224 h 224"/>
                  <a:gd name="T28" fmla="*/ 214 w 294"/>
                  <a:gd name="T29" fmla="*/ 221 h 224"/>
                  <a:gd name="T30" fmla="*/ 198 w 294"/>
                  <a:gd name="T31" fmla="*/ 215 h 224"/>
                  <a:gd name="T32" fmla="*/ 31 w 294"/>
                  <a:gd name="T33" fmla="*/ 120 h 224"/>
                  <a:gd name="T34" fmla="*/ 19 w 294"/>
                  <a:gd name="T35" fmla="*/ 110 h 224"/>
                  <a:gd name="T36" fmla="*/ 8 w 294"/>
                  <a:gd name="T37" fmla="*/ 96 h 224"/>
                  <a:gd name="T38" fmla="*/ 2 w 294"/>
                  <a:gd name="T39" fmla="*/ 80 h 224"/>
                  <a:gd name="T40" fmla="*/ 0 w 294"/>
                  <a:gd name="T41" fmla="*/ 65 h 224"/>
                  <a:gd name="T42" fmla="*/ 2 w 294"/>
                  <a:gd name="T43" fmla="*/ 48 h 224"/>
                  <a:gd name="T44" fmla="*/ 8 w 294"/>
                  <a:gd name="T45" fmla="*/ 33 h 224"/>
                  <a:gd name="T46" fmla="*/ 19 w 294"/>
                  <a:gd name="T47" fmla="*/ 19 h 224"/>
                  <a:gd name="T48" fmla="*/ 32 w 294"/>
                  <a:gd name="T49" fmla="*/ 9 h 224"/>
                  <a:gd name="T50" fmla="*/ 47 w 294"/>
                  <a:gd name="T51" fmla="*/ 3 h 224"/>
                  <a:gd name="T52" fmla="*/ 64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5" name="Freeform 249">
                <a:extLst>
                  <a:ext uri="{FF2B5EF4-FFF2-40B4-BE49-F238E27FC236}">
                    <a16:creationId xmlns:a16="http://schemas.microsoft.com/office/drawing/2014/main" id="{CDF69CD3-97D5-9B4B-B3FA-94E5E811D23C}"/>
                  </a:ext>
                </a:extLst>
              </p:cNvPr>
              <p:cNvSpPr>
                <a:spLocks/>
              </p:cNvSpPr>
              <p:nvPr/>
            </p:nvSpPr>
            <p:spPr bwMode="auto">
              <a:xfrm>
                <a:off x="9453563" y="4243388"/>
                <a:ext cx="46038" cy="19050"/>
              </a:xfrm>
              <a:custGeom>
                <a:avLst/>
                <a:gdLst>
                  <a:gd name="T0" fmla="*/ 64 w 321"/>
                  <a:gd name="T1" fmla="*/ 0 h 128"/>
                  <a:gd name="T2" fmla="*/ 257 w 321"/>
                  <a:gd name="T3" fmla="*/ 0 h 128"/>
                  <a:gd name="T4" fmla="*/ 274 w 321"/>
                  <a:gd name="T5" fmla="*/ 4 h 128"/>
                  <a:gd name="T6" fmla="*/ 290 w 321"/>
                  <a:gd name="T7" fmla="*/ 10 h 128"/>
                  <a:gd name="T8" fmla="*/ 302 w 321"/>
                  <a:gd name="T9" fmla="*/ 19 h 128"/>
                  <a:gd name="T10" fmla="*/ 312 w 321"/>
                  <a:gd name="T11" fmla="*/ 33 h 128"/>
                  <a:gd name="T12" fmla="*/ 319 w 321"/>
                  <a:gd name="T13" fmla="*/ 47 h 128"/>
                  <a:gd name="T14" fmla="*/ 321 w 321"/>
                  <a:gd name="T15" fmla="*/ 65 h 128"/>
                  <a:gd name="T16" fmla="*/ 319 w 321"/>
                  <a:gd name="T17" fmla="*/ 82 h 128"/>
                  <a:gd name="T18" fmla="*/ 312 w 321"/>
                  <a:gd name="T19" fmla="*/ 96 h 128"/>
                  <a:gd name="T20" fmla="*/ 302 w 321"/>
                  <a:gd name="T21" fmla="*/ 110 h 128"/>
                  <a:gd name="T22" fmla="*/ 290 w 321"/>
                  <a:gd name="T23" fmla="*/ 119 h 128"/>
                  <a:gd name="T24" fmla="*/ 274 w 321"/>
                  <a:gd name="T25" fmla="*/ 126 h 128"/>
                  <a:gd name="T26" fmla="*/ 257 w 321"/>
                  <a:gd name="T27" fmla="*/ 128 h 128"/>
                  <a:gd name="T28" fmla="*/ 64 w 321"/>
                  <a:gd name="T29" fmla="*/ 128 h 128"/>
                  <a:gd name="T30" fmla="*/ 48 w 321"/>
                  <a:gd name="T31" fmla="*/ 126 h 128"/>
                  <a:gd name="T32" fmla="*/ 32 w 321"/>
                  <a:gd name="T33" fmla="*/ 119 h 128"/>
                  <a:gd name="T34" fmla="*/ 19 w 321"/>
                  <a:gd name="T35" fmla="*/ 110 h 128"/>
                  <a:gd name="T36" fmla="*/ 9 w 321"/>
                  <a:gd name="T37" fmla="*/ 96 h 128"/>
                  <a:gd name="T38" fmla="*/ 3 w 321"/>
                  <a:gd name="T39" fmla="*/ 82 h 128"/>
                  <a:gd name="T40" fmla="*/ 0 w 321"/>
                  <a:gd name="T41" fmla="*/ 65 h 128"/>
                  <a:gd name="T42" fmla="*/ 3 w 321"/>
                  <a:gd name="T43" fmla="*/ 47 h 128"/>
                  <a:gd name="T44" fmla="*/ 9 w 321"/>
                  <a:gd name="T45" fmla="*/ 33 h 128"/>
                  <a:gd name="T46" fmla="*/ 19 w 321"/>
                  <a:gd name="T47" fmla="*/ 19 h 128"/>
                  <a:gd name="T48" fmla="*/ 32 w 321"/>
                  <a:gd name="T49" fmla="*/ 10 h 128"/>
                  <a:gd name="T50" fmla="*/ 48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6" name="Freeform 250">
                <a:extLst>
                  <a:ext uri="{FF2B5EF4-FFF2-40B4-BE49-F238E27FC236}">
                    <a16:creationId xmlns:a16="http://schemas.microsoft.com/office/drawing/2014/main" id="{6D0C963B-1B93-FD42-91B1-45E31578CA9D}"/>
                  </a:ext>
                </a:extLst>
              </p:cNvPr>
              <p:cNvSpPr>
                <a:spLocks/>
              </p:cNvSpPr>
              <p:nvPr/>
            </p:nvSpPr>
            <p:spPr bwMode="auto">
              <a:xfrm>
                <a:off x="9429750" y="4140200"/>
                <a:ext cx="41275" cy="33338"/>
              </a:xfrm>
              <a:custGeom>
                <a:avLst/>
                <a:gdLst>
                  <a:gd name="T0" fmla="*/ 230 w 294"/>
                  <a:gd name="T1" fmla="*/ 0 h 222"/>
                  <a:gd name="T2" fmla="*/ 247 w 294"/>
                  <a:gd name="T3" fmla="*/ 2 h 222"/>
                  <a:gd name="T4" fmla="*/ 262 w 294"/>
                  <a:gd name="T5" fmla="*/ 8 h 222"/>
                  <a:gd name="T6" fmla="*/ 275 w 294"/>
                  <a:gd name="T7" fmla="*/ 18 h 222"/>
                  <a:gd name="T8" fmla="*/ 286 w 294"/>
                  <a:gd name="T9" fmla="*/ 31 h 222"/>
                  <a:gd name="T10" fmla="*/ 292 w 294"/>
                  <a:gd name="T11" fmla="*/ 47 h 222"/>
                  <a:gd name="T12" fmla="*/ 294 w 294"/>
                  <a:gd name="T13" fmla="*/ 63 h 222"/>
                  <a:gd name="T14" fmla="*/ 292 w 294"/>
                  <a:gd name="T15" fmla="*/ 80 h 222"/>
                  <a:gd name="T16" fmla="*/ 286 w 294"/>
                  <a:gd name="T17" fmla="*/ 95 h 222"/>
                  <a:gd name="T18" fmla="*/ 276 w 294"/>
                  <a:gd name="T19" fmla="*/ 108 h 222"/>
                  <a:gd name="T20" fmla="*/ 263 w 294"/>
                  <a:gd name="T21" fmla="*/ 118 h 222"/>
                  <a:gd name="T22" fmla="*/ 96 w 294"/>
                  <a:gd name="T23" fmla="*/ 213 h 222"/>
                  <a:gd name="T24" fmla="*/ 80 w 294"/>
                  <a:gd name="T25" fmla="*/ 220 h 222"/>
                  <a:gd name="T26" fmla="*/ 64 w 294"/>
                  <a:gd name="T27" fmla="*/ 222 h 222"/>
                  <a:gd name="T28" fmla="*/ 48 w 294"/>
                  <a:gd name="T29" fmla="*/ 220 h 222"/>
                  <a:gd name="T30" fmla="*/ 32 w 294"/>
                  <a:gd name="T31" fmla="*/ 214 h 222"/>
                  <a:gd name="T32" fmla="*/ 19 w 294"/>
                  <a:gd name="T33" fmla="*/ 204 h 222"/>
                  <a:gd name="T34" fmla="*/ 8 w 294"/>
                  <a:gd name="T35" fmla="*/ 190 h 222"/>
                  <a:gd name="T36" fmla="*/ 2 w 294"/>
                  <a:gd name="T37" fmla="*/ 175 h 222"/>
                  <a:gd name="T38" fmla="*/ 0 w 294"/>
                  <a:gd name="T39" fmla="*/ 158 h 222"/>
                  <a:gd name="T40" fmla="*/ 2 w 294"/>
                  <a:gd name="T41" fmla="*/ 142 h 222"/>
                  <a:gd name="T42" fmla="*/ 8 w 294"/>
                  <a:gd name="T43" fmla="*/ 127 h 222"/>
                  <a:gd name="T44" fmla="*/ 19 w 294"/>
                  <a:gd name="T45" fmla="*/ 114 h 222"/>
                  <a:gd name="T46" fmla="*/ 31 w 294"/>
                  <a:gd name="T47" fmla="*/ 103 h 222"/>
                  <a:gd name="T48" fmla="*/ 198 w 294"/>
                  <a:gd name="T49" fmla="*/ 8 h 222"/>
                  <a:gd name="T50" fmla="*/ 215 w 294"/>
                  <a:gd name="T51" fmla="*/ 2 h 222"/>
                  <a:gd name="T52" fmla="*/ 230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7" name="Freeform 251">
                <a:extLst>
                  <a:ext uri="{FF2B5EF4-FFF2-40B4-BE49-F238E27FC236}">
                    <a16:creationId xmlns:a16="http://schemas.microsoft.com/office/drawing/2014/main" id="{52AF2A18-B5D5-944B-8596-55677067C490}"/>
                  </a:ext>
                </a:extLst>
              </p:cNvPr>
              <p:cNvSpPr>
                <a:spLocks/>
              </p:cNvSpPr>
              <p:nvPr/>
            </p:nvSpPr>
            <p:spPr bwMode="auto">
              <a:xfrm>
                <a:off x="9363075" y="4065588"/>
                <a:ext cx="31750" cy="41275"/>
              </a:xfrm>
              <a:custGeom>
                <a:avLst/>
                <a:gdLst>
                  <a:gd name="T0" fmla="*/ 159 w 224"/>
                  <a:gd name="T1" fmla="*/ 0 h 292"/>
                  <a:gd name="T2" fmla="*/ 176 w 224"/>
                  <a:gd name="T3" fmla="*/ 2 h 292"/>
                  <a:gd name="T4" fmla="*/ 192 w 224"/>
                  <a:gd name="T5" fmla="*/ 9 h 292"/>
                  <a:gd name="T6" fmla="*/ 205 w 224"/>
                  <a:gd name="T7" fmla="*/ 19 h 292"/>
                  <a:gd name="T8" fmla="*/ 216 w 224"/>
                  <a:gd name="T9" fmla="*/ 32 h 292"/>
                  <a:gd name="T10" fmla="*/ 222 w 224"/>
                  <a:gd name="T11" fmla="*/ 48 h 292"/>
                  <a:gd name="T12" fmla="*/ 224 w 224"/>
                  <a:gd name="T13" fmla="*/ 63 h 292"/>
                  <a:gd name="T14" fmla="*/ 222 w 224"/>
                  <a:gd name="T15" fmla="*/ 80 h 292"/>
                  <a:gd name="T16" fmla="*/ 216 w 224"/>
                  <a:gd name="T17" fmla="*/ 95 h 292"/>
                  <a:gd name="T18" fmla="*/ 119 w 224"/>
                  <a:gd name="T19" fmla="*/ 261 h 292"/>
                  <a:gd name="T20" fmla="*/ 109 w 224"/>
                  <a:gd name="T21" fmla="*/ 274 h 292"/>
                  <a:gd name="T22" fmla="*/ 95 w 224"/>
                  <a:gd name="T23" fmla="*/ 285 h 292"/>
                  <a:gd name="T24" fmla="*/ 81 w 224"/>
                  <a:gd name="T25" fmla="*/ 290 h 292"/>
                  <a:gd name="T26" fmla="*/ 64 w 224"/>
                  <a:gd name="T27" fmla="*/ 292 h 292"/>
                  <a:gd name="T28" fmla="*/ 48 w 224"/>
                  <a:gd name="T29" fmla="*/ 290 h 292"/>
                  <a:gd name="T30" fmla="*/ 32 w 224"/>
                  <a:gd name="T31" fmla="*/ 284 h 292"/>
                  <a:gd name="T32" fmla="*/ 18 w 224"/>
                  <a:gd name="T33" fmla="*/ 273 h 292"/>
                  <a:gd name="T34" fmla="*/ 8 w 224"/>
                  <a:gd name="T35" fmla="*/ 261 h 292"/>
                  <a:gd name="T36" fmla="*/ 2 w 224"/>
                  <a:gd name="T37" fmla="*/ 245 h 292"/>
                  <a:gd name="T38" fmla="*/ 0 w 224"/>
                  <a:gd name="T39" fmla="*/ 230 h 292"/>
                  <a:gd name="T40" fmla="*/ 2 w 224"/>
                  <a:gd name="T41" fmla="*/ 213 h 292"/>
                  <a:gd name="T42" fmla="*/ 8 w 224"/>
                  <a:gd name="T43" fmla="*/ 197 h 292"/>
                  <a:gd name="T44" fmla="*/ 105 w 224"/>
                  <a:gd name="T45" fmla="*/ 32 h 292"/>
                  <a:gd name="T46" fmla="*/ 115 w 224"/>
                  <a:gd name="T47" fmla="*/ 18 h 292"/>
                  <a:gd name="T48" fmla="*/ 129 w 224"/>
                  <a:gd name="T49" fmla="*/ 8 h 292"/>
                  <a:gd name="T50" fmla="*/ 144 w 224"/>
                  <a:gd name="T51" fmla="*/ 2 h 292"/>
                  <a:gd name="T52" fmla="*/ 159 w 22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2">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8" name="Freeform 252">
                <a:extLst>
                  <a:ext uri="{FF2B5EF4-FFF2-40B4-BE49-F238E27FC236}">
                    <a16:creationId xmlns:a16="http://schemas.microsoft.com/office/drawing/2014/main" id="{64249A0D-D266-1846-990F-C8005338889D}"/>
                  </a:ext>
                </a:extLst>
              </p:cNvPr>
              <p:cNvSpPr>
                <a:spLocks/>
              </p:cNvSpPr>
              <p:nvPr/>
            </p:nvSpPr>
            <p:spPr bwMode="auto">
              <a:xfrm>
                <a:off x="9259888" y="4176713"/>
                <a:ext cx="44450" cy="142875"/>
              </a:xfrm>
              <a:custGeom>
                <a:avLst/>
                <a:gdLst>
                  <a:gd name="T0" fmla="*/ 154 w 308"/>
                  <a:gd name="T1" fmla="*/ 0 h 991"/>
                  <a:gd name="T2" fmla="*/ 186 w 308"/>
                  <a:gd name="T3" fmla="*/ 2 h 991"/>
                  <a:gd name="T4" fmla="*/ 213 w 308"/>
                  <a:gd name="T5" fmla="*/ 8 h 991"/>
                  <a:gd name="T6" fmla="*/ 238 w 308"/>
                  <a:gd name="T7" fmla="*/ 17 h 991"/>
                  <a:gd name="T8" fmla="*/ 259 w 308"/>
                  <a:gd name="T9" fmla="*/ 30 h 991"/>
                  <a:gd name="T10" fmla="*/ 277 w 308"/>
                  <a:gd name="T11" fmla="*/ 47 h 991"/>
                  <a:gd name="T12" fmla="*/ 291 w 308"/>
                  <a:gd name="T13" fmla="*/ 67 h 991"/>
                  <a:gd name="T14" fmla="*/ 301 w 308"/>
                  <a:gd name="T15" fmla="*/ 91 h 991"/>
                  <a:gd name="T16" fmla="*/ 306 w 308"/>
                  <a:gd name="T17" fmla="*/ 119 h 991"/>
                  <a:gd name="T18" fmla="*/ 308 w 308"/>
                  <a:gd name="T19" fmla="*/ 150 h 991"/>
                  <a:gd name="T20" fmla="*/ 308 w 308"/>
                  <a:gd name="T21" fmla="*/ 375 h 991"/>
                  <a:gd name="T22" fmla="*/ 307 w 308"/>
                  <a:gd name="T23" fmla="*/ 405 h 991"/>
                  <a:gd name="T24" fmla="*/ 304 w 308"/>
                  <a:gd name="T25" fmla="*/ 435 h 991"/>
                  <a:gd name="T26" fmla="*/ 301 w 308"/>
                  <a:gd name="T27" fmla="*/ 466 h 991"/>
                  <a:gd name="T28" fmla="*/ 240 w 308"/>
                  <a:gd name="T29" fmla="*/ 920 h 991"/>
                  <a:gd name="T30" fmla="*/ 236 w 308"/>
                  <a:gd name="T31" fmla="*/ 942 h 991"/>
                  <a:gd name="T32" fmla="*/ 229 w 308"/>
                  <a:gd name="T33" fmla="*/ 959 h 991"/>
                  <a:gd name="T34" fmla="*/ 219 w 308"/>
                  <a:gd name="T35" fmla="*/ 972 h 991"/>
                  <a:gd name="T36" fmla="*/ 207 w 308"/>
                  <a:gd name="T37" fmla="*/ 981 h 991"/>
                  <a:gd name="T38" fmla="*/ 192 w 308"/>
                  <a:gd name="T39" fmla="*/ 987 h 991"/>
                  <a:gd name="T40" fmla="*/ 174 w 308"/>
                  <a:gd name="T41" fmla="*/ 990 h 991"/>
                  <a:gd name="T42" fmla="*/ 154 w 308"/>
                  <a:gd name="T43" fmla="*/ 991 h 991"/>
                  <a:gd name="T44" fmla="*/ 135 w 308"/>
                  <a:gd name="T45" fmla="*/ 990 h 991"/>
                  <a:gd name="T46" fmla="*/ 117 w 308"/>
                  <a:gd name="T47" fmla="*/ 987 h 991"/>
                  <a:gd name="T48" fmla="*/ 102 w 308"/>
                  <a:gd name="T49" fmla="*/ 981 h 991"/>
                  <a:gd name="T50" fmla="*/ 90 w 308"/>
                  <a:gd name="T51" fmla="*/ 972 h 991"/>
                  <a:gd name="T52" fmla="*/ 80 w 308"/>
                  <a:gd name="T53" fmla="*/ 959 h 991"/>
                  <a:gd name="T54" fmla="*/ 73 w 308"/>
                  <a:gd name="T55" fmla="*/ 942 h 991"/>
                  <a:gd name="T56" fmla="*/ 69 w 308"/>
                  <a:gd name="T57" fmla="*/ 920 h 991"/>
                  <a:gd name="T58" fmla="*/ 8 w 308"/>
                  <a:gd name="T59" fmla="*/ 466 h 991"/>
                  <a:gd name="T60" fmla="*/ 5 w 308"/>
                  <a:gd name="T61" fmla="*/ 435 h 991"/>
                  <a:gd name="T62" fmla="*/ 2 w 308"/>
                  <a:gd name="T63" fmla="*/ 405 h 991"/>
                  <a:gd name="T64" fmla="*/ 0 w 308"/>
                  <a:gd name="T65" fmla="*/ 375 h 991"/>
                  <a:gd name="T66" fmla="*/ 0 w 308"/>
                  <a:gd name="T67" fmla="*/ 150 h 991"/>
                  <a:gd name="T68" fmla="*/ 3 w 308"/>
                  <a:gd name="T69" fmla="*/ 119 h 991"/>
                  <a:gd name="T70" fmla="*/ 8 w 308"/>
                  <a:gd name="T71" fmla="*/ 91 h 991"/>
                  <a:gd name="T72" fmla="*/ 18 w 308"/>
                  <a:gd name="T73" fmla="*/ 67 h 991"/>
                  <a:gd name="T74" fmla="*/ 32 w 308"/>
                  <a:gd name="T75" fmla="*/ 47 h 991"/>
                  <a:gd name="T76" fmla="*/ 50 w 308"/>
                  <a:gd name="T77" fmla="*/ 30 h 991"/>
                  <a:gd name="T78" fmla="*/ 71 w 308"/>
                  <a:gd name="T79" fmla="*/ 17 h 991"/>
                  <a:gd name="T80" fmla="*/ 96 w 308"/>
                  <a:gd name="T81" fmla="*/ 8 h 991"/>
                  <a:gd name="T82" fmla="*/ 123 w 308"/>
                  <a:gd name="T83" fmla="*/ 2 h 991"/>
                  <a:gd name="T84" fmla="*/ 154 w 308"/>
                  <a:gd name="T85"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991">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9" name="Freeform 253">
                <a:extLst>
                  <a:ext uri="{FF2B5EF4-FFF2-40B4-BE49-F238E27FC236}">
                    <a16:creationId xmlns:a16="http://schemas.microsoft.com/office/drawing/2014/main" id="{0F607DAA-F171-6D42-95AC-DBE5679617BF}"/>
                  </a:ext>
                </a:extLst>
              </p:cNvPr>
              <p:cNvSpPr>
                <a:spLocks/>
              </p:cNvSpPr>
              <p:nvPr/>
            </p:nvSpPr>
            <p:spPr bwMode="auto">
              <a:xfrm>
                <a:off x="9258300" y="4337050"/>
                <a:ext cx="47625" cy="46038"/>
              </a:xfrm>
              <a:custGeom>
                <a:avLst/>
                <a:gdLst>
                  <a:gd name="T0" fmla="*/ 160 w 321"/>
                  <a:gd name="T1" fmla="*/ 0 h 319"/>
                  <a:gd name="T2" fmla="*/ 193 w 321"/>
                  <a:gd name="T3" fmla="*/ 4 h 319"/>
                  <a:gd name="T4" fmla="*/ 222 w 321"/>
                  <a:gd name="T5" fmla="*/ 14 h 319"/>
                  <a:gd name="T6" fmla="*/ 250 w 321"/>
                  <a:gd name="T7" fmla="*/ 28 h 319"/>
                  <a:gd name="T8" fmla="*/ 274 w 321"/>
                  <a:gd name="T9" fmla="*/ 47 h 319"/>
                  <a:gd name="T10" fmla="*/ 294 w 321"/>
                  <a:gd name="T11" fmla="*/ 71 h 319"/>
                  <a:gd name="T12" fmla="*/ 308 w 321"/>
                  <a:gd name="T13" fmla="*/ 98 h 319"/>
                  <a:gd name="T14" fmla="*/ 318 w 321"/>
                  <a:gd name="T15" fmla="*/ 128 h 319"/>
                  <a:gd name="T16" fmla="*/ 321 w 321"/>
                  <a:gd name="T17" fmla="*/ 159 h 319"/>
                  <a:gd name="T18" fmla="*/ 318 w 321"/>
                  <a:gd name="T19" fmla="*/ 192 h 319"/>
                  <a:gd name="T20" fmla="*/ 308 w 321"/>
                  <a:gd name="T21" fmla="*/ 222 h 319"/>
                  <a:gd name="T22" fmla="*/ 294 w 321"/>
                  <a:gd name="T23" fmla="*/ 249 h 319"/>
                  <a:gd name="T24" fmla="*/ 274 w 321"/>
                  <a:gd name="T25" fmla="*/ 272 h 319"/>
                  <a:gd name="T26" fmla="*/ 250 w 321"/>
                  <a:gd name="T27" fmla="*/ 291 h 319"/>
                  <a:gd name="T28" fmla="*/ 222 w 321"/>
                  <a:gd name="T29" fmla="*/ 306 h 319"/>
                  <a:gd name="T30" fmla="*/ 193 w 321"/>
                  <a:gd name="T31" fmla="*/ 315 h 319"/>
                  <a:gd name="T32" fmla="*/ 160 w 321"/>
                  <a:gd name="T33" fmla="*/ 319 h 319"/>
                  <a:gd name="T34" fmla="*/ 128 w 321"/>
                  <a:gd name="T35" fmla="*/ 315 h 319"/>
                  <a:gd name="T36" fmla="*/ 99 w 321"/>
                  <a:gd name="T37" fmla="*/ 306 h 319"/>
                  <a:gd name="T38" fmla="*/ 71 w 321"/>
                  <a:gd name="T39" fmla="*/ 291 h 319"/>
                  <a:gd name="T40" fmla="*/ 47 w 321"/>
                  <a:gd name="T41" fmla="*/ 272 h 319"/>
                  <a:gd name="T42" fmla="*/ 27 w 321"/>
                  <a:gd name="T43" fmla="*/ 249 h 319"/>
                  <a:gd name="T44" fmla="*/ 13 w 321"/>
                  <a:gd name="T45" fmla="*/ 222 h 319"/>
                  <a:gd name="T46" fmla="*/ 3 w 321"/>
                  <a:gd name="T47" fmla="*/ 192 h 319"/>
                  <a:gd name="T48" fmla="*/ 0 w 321"/>
                  <a:gd name="T49" fmla="*/ 159 h 319"/>
                  <a:gd name="T50" fmla="*/ 3 w 321"/>
                  <a:gd name="T51" fmla="*/ 128 h 319"/>
                  <a:gd name="T52" fmla="*/ 13 w 321"/>
                  <a:gd name="T53" fmla="*/ 98 h 319"/>
                  <a:gd name="T54" fmla="*/ 27 w 321"/>
                  <a:gd name="T55" fmla="*/ 71 h 319"/>
                  <a:gd name="T56" fmla="*/ 47 w 321"/>
                  <a:gd name="T57" fmla="*/ 47 h 319"/>
                  <a:gd name="T58" fmla="*/ 71 w 321"/>
                  <a:gd name="T59" fmla="*/ 28 h 319"/>
                  <a:gd name="T60" fmla="*/ 99 w 321"/>
                  <a:gd name="T61" fmla="*/ 14 h 319"/>
                  <a:gd name="T62" fmla="*/ 128 w 321"/>
                  <a:gd name="T63" fmla="*/ 4 h 319"/>
                  <a:gd name="T64" fmla="*/ 160 w 32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19">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grpSp>
      </p:grpSp>
      <p:sp>
        <p:nvSpPr>
          <p:cNvPr id="42" name="Title 53">
            <a:extLst>
              <a:ext uri="{FF2B5EF4-FFF2-40B4-BE49-F238E27FC236}">
                <a16:creationId xmlns:a16="http://schemas.microsoft.com/office/drawing/2014/main" id="{9655F65A-2270-8745-B2D9-8C6E6AE45FF6}"/>
              </a:ext>
            </a:extLst>
          </p:cNvPr>
          <p:cNvSpPr txBox="1">
            <a:spLocks/>
          </p:cNvSpPr>
          <p:nvPr>
            <p:custDataLst>
              <p:tags r:id="rId8"/>
            </p:custDataLst>
          </p:nvPr>
        </p:nvSpPr>
        <p:spPr>
          <a:xfrm>
            <a:off x="3617261" y="6604376"/>
            <a:ext cx="5709097"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pPr rtl="0"/>
            <a:r>
              <a:rPr lang="fr" dirty="0">
                <a:solidFill>
                  <a:schemeClr val="tx2"/>
                </a:solidFill>
              </a:rPr>
              <a:t>MANUEL – PAGES 61</a:t>
            </a:r>
            <a:r>
              <a:rPr lang="fr" sz="3600" b="1" dirty="0">
                <a:solidFill>
                  <a:schemeClr val="tx2"/>
                </a:solidFill>
              </a:rPr>
              <a:t> À </a:t>
            </a:r>
            <a:r>
              <a:rPr lang="fr" sz="3600" dirty="0">
                <a:solidFill>
                  <a:schemeClr val="tx2"/>
                </a:solidFill>
              </a:rPr>
              <a:t>66</a:t>
            </a:r>
            <a:endParaRPr lang="en-US" strike="sngStrike" dirty="0">
              <a:solidFill>
                <a:srgbClr val="FF0000"/>
              </a:solidFill>
            </a:endParaRPr>
          </a:p>
        </p:txBody>
      </p:sp>
      <p:sp>
        <p:nvSpPr>
          <p:cNvPr id="41" name="Slide Number Placeholder 5">
            <a:extLst>
              <a:ext uri="{FF2B5EF4-FFF2-40B4-BE49-F238E27FC236}">
                <a16:creationId xmlns:a16="http://schemas.microsoft.com/office/drawing/2014/main" id="{D5A9F1A6-78C0-A140-BC8C-21451E7D6541}"/>
              </a:ext>
            </a:extLst>
          </p:cNvPr>
          <p:cNvSpPr txBox="1">
            <a:spLocks/>
          </p:cNvSpPr>
          <p:nvPr>
            <p:custDataLst>
              <p:tags r:id="rId9"/>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47</a:t>
            </a:fld>
            <a:endParaRPr lang="en-US" altLang="en-US" sz="1200" dirty="0">
              <a:solidFill>
                <a:schemeClr val="bg1"/>
              </a:solidFill>
            </a:endParaRPr>
          </a:p>
        </p:txBody>
      </p:sp>
      <p:pic>
        <p:nvPicPr>
          <p:cNvPr id="3" name="Picture 2">
            <a:extLst>
              <a:ext uri="{FF2B5EF4-FFF2-40B4-BE49-F238E27FC236}">
                <a16:creationId xmlns:a16="http://schemas.microsoft.com/office/drawing/2014/main" id="{3010D690-2888-1143-A918-26134D94D077}"/>
              </a:ext>
            </a:extLst>
          </p:cNvPr>
          <p:cNvPicPr>
            <a:picLocks noChangeAspect="1"/>
          </p:cNvPicPr>
          <p:nvPr>
            <p:custDataLst>
              <p:tags r:id="rId10"/>
            </p:custDataLst>
          </p:nvPr>
        </p:nvPicPr>
        <p:blipFill>
          <a:blip r:embed="rId15"/>
          <a:stretch>
            <a:fillRect/>
          </a:stretch>
        </p:blipFill>
        <p:spPr>
          <a:xfrm>
            <a:off x="9572519" y="4289846"/>
            <a:ext cx="3289300" cy="3289300"/>
          </a:xfrm>
          <a:prstGeom prst="rect">
            <a:avLst/>
          </a:prstGeom>
        </p:spPr>
      </p:pic>
      <p:pic>
        <p:nvPicPr>
          <p:cNvPr id="8" name="Picture 7">
            <a:extLst>
              <a:ext uri="{FF2B5EF4-FFF2-40B4-BE49-F238E27FC236}">
                <a16:creationId xmlns:a16="http://schemas.microsoft.com/office/drawing/2014/main" id="{2E68A696-589E-7446-875F-EC7971324176}"/>
              </a:ext>
            </a:extLst>
          </p:cNvPr>
          <p:cNvPicPr>
            <a:picLocks noChangeAspect="1"/>
          </p:cNvPicPr>
          <p:nvPr>
            <p:custDataLst>
              <p:tags r:id="rId11"/>
            </p:custDataLst>
          </p:nvPr>
        </p:nvPicPr>
        <p:blipFill>
          <a:blip r:embed="rId16">
            <a:clrChange>
              <a:clrFrom>
                <a:srgbClr val="FFFFFF"/>
              </a:clrFrom>
              <a:clrTo>
                <a:srgbClr val="FFFFFF">
                  <a:alpha val="0"/>
                </a:srgbClr>
              </a:clrTo>
            </a:clrChange>
          </a:blip>
          <a:stretch>
            <a:fillRect/>
          </a:stretch>
        </p:blipFill>
        <p:spPr>
          <a:xfrm>
            <a:off x="9779395" y="4519357"/>
            <a:ext cx="825500" cy="2882900"/>
          </a:xfrm>
          <a:prstGeom prst="rect">
            <a:avLst/>
          </a:prstGeom>
        </p:spPr>
      </p:pic>
    </p:spTree>
    <p:extLst>
      <p:ext uri="{BB962C8B-B14F-4D97-AF65-F5344CB8AC3E}">
        <p14:creationId xmlns:p14="http://schemas.microsoft.com/office/powerpoint/2010/main" val="3417862439"/>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9">
            <a:extLst>
              <a:ext uri="{FF2B5EF4-FFF2-40B4-BE49-F238E27FC236}">
                <a16:creationId xmlns:a16="http://schemas.microsoft.com/office/drawing/2014/main" id="{FB770682-F611-D148-94B1-060FC9E1F43B}"/>
              </a:ext>
            </a:extLst>
          </p:cNvPr>
          <p:cNvPicPr>
            <a:picLocks noChangeAspect="1"/>
          </p:cNvPicPr>
          <p:nvPr>
            <p:custDataLst>
              <p:tags r:id="rId1"/>
            </p:custDataLst>
          </p:nvPr>
        </p:nvPicPr>
        <p:blipFill>
          <a:blip r:embed="rId12">
            <a:extLst>
              <a:ext uri="{28A0092B-C50C-407E-A947-70E740481C1C}">
                <a14:useLocalDpi xmlns:a14="http://schemas.microsoft.com/office/drawing/2010/main"/>
              </a:ext>
            </a:extLst>
          </a:blip>
          <a:srcRect/>
          <a:stretch>
            <a:fillRect/>
          </a:stretch>
        </p:blipFill>
        <p:spPr>
          <a:xfrm>
            <a:off x="0" y="0"/>
            <a:ext cx="13003213" cy="9752409"/>
          </a:xfrm>
          <a:prstGeom prst="rect">
            <a:avLst/>
          </a:prstGeom>
        </p:spPr>
      </p:pic>
      <p:sp>
        <p:nvSpPr>
          <p:cNvPr id="20" name="Rectangle 12">
            <a:extLst>
              <a:ext uri="{FF2B5EF4-FFF2-40B4-BE49-F238E27FC236}">
                <a16:creationId xmlns:a16="http://schemas.microsoft.com/office/drawing/2014/main" id="{65D839BD-D214-0749-A414-E6ACBF2D1132}"/>
              </a:ext>
            </a:extLst>
          </p:cNvPr>
          <p:cNvSpPr/>
          <p:nvPr>
            <p:custDataLst>
              <p:tags r:id="rId2"/>
            </p:custDataLst>
          </p:nvPr>
        </p:nvSpPr>
        <p:spPr>
          <a:xfrm>
            <a:off x="982931" y="1108259"/>
            <a:ext cx="11028650" cy="6209529"/>
          </a:xfrm>
          <a:custGeom>
            <a:avLst/>
            <a:gdLst>
              <a:gd name="connsiteX0" fmla="*/ 0 w 7755466"/>
              <a:gd name="connsiteY0" fmla="*/ 0 h 4363586"/>
              <a:gd name="connsiteX1" fmla="*/ 7755466 w 7755466"/>
              <a:gd name="connsiteY1" fmla="*/ 0 h 4363586"/>
              <a:gd name="connsiteX2" fmla="*/ 7755466 w 7755466"/>
              <a:gd name="connsiteY2" fmla="*/ 4363586 h 4363586"/>
              <a:gd name="connsiteX3" fmla="*/ 0 w 7755466"/>
              <a:gd name="connsiteY3" fmla="*/ 4363586 h 4363586"/>
              <a:gd name="connsiteX4" fmla="*/ 0 w 7755466"/>
              <a:gd name="connsiteY4" fmla="*/ 0 h 4363586"/>
              <a:gd name="connsiteX0" fmla="*/ 0 w 7755466"/>
              <a:gd name="connsiteY0" fmla="*/ 3023 h 4366609"/>
              <a:gd name="connsiteX1" fmla="*/ 3853214 w 7755466"/>
              <a:gd name="connsiteY1" fmla="*/ 0 h 4366609"/>
              <a:gd name="connsiteX2" fmla="*/ 7755466 w 7755466"/>
              <a:gd name="connsiteY2" fmla="*/ 3023 h 4366609"/>
              <a:gd name="connsiteX3" fmla="*/ 7755466 w 7755466"/>
              <a:gd name="connsiteY3" fmla="*/ 4366609 h 4366609"/>
              <a:gd name="connsiteX4" fmla="*/ 0 w 7755466"/>
              <a:gd name="connsiteY4" fmla="*/ 4366609 h 4366609"/>
              <a:gd name="connsiteX5" fmla="*/ 0 w 7755466"/>
              <a:gd name="connsiteY5" fmla="*/ 3023 h 4366609"/>
              <a:gd name="connsiteX0" fmla="*/ 0 w 7755466"/>
              <a:gd name="connsiteY0" fmla="*/ 3023 h 4366609"/>
              <a:gd name="connsiteX1" fmla="*/ 3853214 w 7755466"/>
              <a:gd name="connsiteY1" fmla="*/ 0 h 4366609"/>
              <a:gd name="connsiteX2" fmla="*/ 4370374 w 7755466"/>
              <a:gd name="connsiteY2" fmla="*/ 1 h 4366609"/>
              <a:gd name="connsiteX3" fmla="*/ 7755466 w 7755466"/>
              <a:gd name="connsiteY3" fmla="*/ 3023 h 4366609"/>
              <a:gd name="connsiteX4" fmla="*/ 7755466 w 7755466"/>
              <a:gd name="connsiteY4" fmla="*/ 4366609 h 4366609"/>
              <a:gd name="connsiteX5" fmla="*/ 0 w 7755466"/>
              <a:gd name="connsiteY5" fmla="*/ 4366609 h 4366609"/>
              <a:gd name="connsiteX6" fmla="*/ 0 w 7755466"/>
              <a:gd name="connsiteY6" fmla="*/ 3023 h 4366609"/>
              <a:gd name="connsiteX0" fmla="*/ 0 w 7755466"/>
              <a:gd name="connsiteY0" fmla="*/ 3023 h 4366609"/>
              <a:gd name="connsiteX1" fmla="*/ 3388519 w 7755466"/>
              <a:gd name="connsiteY1" fmla="*/ 7496 h 4366609"/>
              <a:gd name="connsiteX2" fmla="*/ 3853214 w 7755466"/>
              <a:gd name="connsiteY2" fmla="*/ 0 h 4366609"/>
              <a:gd name="connsiteX3" fmla="*/ 4370374 w 7755466"/>
              <a:gd name="connsiteY3" fmla="*/ 1 h 4366609"/>
              <a:gd name="connsiteX4" fmla="*/ 7755466 w 7755466"/>
              <a:gd name="connsiteY4" fmla="*/ 3023 h 4366609"/>
              <a:gd name="connsiteX5" fmla="*/ 7755466 w 7755466"/>
              <a:gd name="connsiteY5" fmla="*/ 4366609 h 4366609"/>
              <a:gd name="connsiteX6" fmla="*/ 0 w 7755466"/>
              <a:gd name="connsiteY6" fmla="*/ 4366609 h 4366609"/>
              <a:gd name="connsiteX7" fmla="*/ 0 w 7755466"/>
              <a:gd name="connsiteY7" fmla="*/ 3023 h 4366609"/>
              <a:gd name="connsiteX0" fmla="*/ 0 w 7755466"/>
              <a:gd name="connsiteY0" fmla="*/ 3022 h 4366608"/>
              <a:gd name="connsiteX1" fmla="*/ 3388519 w 7755466"/>
              <a:gd name="connsiteY1" fmla="*/ 7495 h 4366608"/>
              <a:gd name="connsiteX2" fmla="*/ 3860709 w 7755466"/>
              <a:gd name="connsiteY2" fmla="*/ 247337 h 4366608"/>
              <a:gd name="connsiteX3" fmla="*/ 4370374 w 7755466"/>
              <a:gd name="connsiteY3" fmla="*/ 0 h 4366608"/>
              <a:gd name="connsiteX4" fmla="*/ 7755466 w 7755466"/>
              <a:gd name="connsiteY4" fmla="*/ 3022 h 4366608"/>
              <a:gd name="connsiteX5" fmla="*/ 7755466 w 7755466"/>
              <a:gd name="connsiteY5" fmla="*/ 4366608 h 4366608"/>
              <a:gd name="connsiteX6" fmla="*/ 0 w 7755466"/>
              <a:gd name="connsiteY6" fmla="*/ 4366608 h 4366608"/>
              <a:gd name="connsiteX7" fmla="*/ 0 w 7755466"/>
              <a:gd name="connsiteY7" fmla="*/ 3022 h 43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5466" h="4366608">
                <a:moveTo>
                  <a:pt x="0" y="3022"/>
                </a:moveTo>
                <a:lnTo>
                  <a:pt x="3388519" y="7495"/>
                </a:lnTo>
                <a:lnTo>
                  <a:pt x="3860709" y="247337"/>
                </a:lnTo>
                <a:lnTo>
                  <a:pt x="4370374" y="0"/>
                </a:lnTo>
                <a:lnTo>
                  <a:pt x="7755466" y="3022"/>
                </a:lnTo>
                <a:lnTo>
                  <a:pt x="7755466" y="4366608"/>
                </a:lnTo>
                <a:lnTo>
                  <a:pt x="0" y="4366608"/>
                </a:lnTo>
                <a:lnTo>
                  <a:pt x="0" y="30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7199" dirty="0"/>
          </a:p>
        </p:txBody>
      </p:sp>
      <p:sp>
        <p:nvSpPr>
          <p:cNvPr id="22" name="Rectangle 21">
            <a:extLst>
              <a:ext uri="{FF2B5EF4-FFF2-40B4-BE49-F238E27FC236}">
                <a16:creationId xmlns:a16="http://schemas.microsoft.com/office/drawing/2014/main" id="{0EFDDA78-E977-E043-8115-89F767AE4542}"/>
              </a:ext>
            </a:extLst>
          </p:cNvPr>
          <p:cNvSpPr/>
          <p:nvPr>
            <p:custDataLst>
              <p:tags r:id="rId3"/>
            </p:custDataLst>
          </p:nvPr>
        </p:nvSpPr>
        <p:spPr>
          <a:xfrm>
            <a:off x="2164138" y="2770759"/>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a:solidFill>
                <a:schemeClr val="bg1"/>
              </a:solidFill>
            </a:endParaRPr>
          </a:p>
        </p:txBody>
      </p:sp>
      <p:sp>
        <p:nvSpPr>
          <p:cNvPr id="23" name="Rectangle 28">
            <a:extLst>
              <a:ext uri="{FF2B5EF4-FFF2-40B4-BE49-F238E27FC236}">
                <a16:creationId xmlns:a16="http://schemas.microsoft.com/office/drawing/2014/main" id="{2A8E95D4-C36D-424B-9D39-8832BBF5FB54}"/>
              </a:ext>
            </a:extLst>
          </p:cNvPr>
          <p:cNvSpPr/>
          <p:nvPr>
            <p:custDataLst>
              <p:tags r:id="rId4"/>
            </p:custDataLst>
          </p:nvPr>
        </p:nvSpPr>
        <p:spPr bwMode="auto">
          <a:xfrm rot="10800000">
            <a:off x="5129144" y="1113906"/>
            <a:ext cx="2694051" cy="2378513"/>
          </a:xfrm>
          <a:custGeom>
            <a:avLst/>
            <a:gdLst>
              <a:gd name="connsiteX0" fmla="*/ 0 w 1119603"/>
              <a:gd name="connsiteY0" fmla="*/ 0 h 1682999"/>
              <a:gd name="connsiteX1" fmla="*/ 1119603 w 1119603"/>
              <a:gd name="connsiteY1" fmla="*/ 0 h 1682999"/>
              <a:gd name="connsiteX2" fmla="*/ 1119603 w 1119603"/>
              <a:gd name="connsiteY2" fmla="*/ 1682999 h 1682999"/>
              <a:gd name="connsiteX3" fmla="*/ 0 w 1119603"/>
              <a:gd name="connsiteY3" fmla="*/ 1682999 h 1682999"/>
              <a:gd name="connsiteX4" fmla="*/ 0 w 1119603"/>
              <a:gd name="connsiteY4" fmla="*/ 0 h 1682999"/>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0 w 1119603"/>
              <a:gd name="connsiteY4" fmla="*/ 1682999 h 1686452"/>
              <a:gd name="connsiteX5" fmla="*/ 0 w 1119603"/>
              <a:gd name="connsiteY5" fmla="*/ 0 h 1686452"/>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255875 w 1119603"/>
              <a:gd name="connsiteY4" fmla="*/ 1681902 h 1686452"/>
              <a:gd name="connsiteX5" fmla="*/ 0 w 1119603"/>
              <a:gd name="connsiteY5" fmla="*/ 1682999 h 1686452"/>
              <a:gd name="connsiteX6" fmla="*/ 0 w 1119603"/>
              <a:gd name="connsiteY6" fmla="*/ 0 h 1686452"/>
              <a:gd name="connsiteX0" fmla="*/ 0 w 1119603"/>
              <a:gd name="connsiteY0" fmla="*/ 0 h 1686452"/>
              <a:gd name="connsiteX1" fmla="*/ 1119603 w 1119603"/>
              <a:gd name="connsiteY1" fmla="*/ 0 h 1686452"/>
              <a:gd name="connsiteX2" fmla="*/ 1119603 w 1119603"/>
              <a:gd name="connsiteY2" fmla="*/ 1682999 h 1686452"/>
              <a:gd name="connsiteX3" fmla="*/ 870025 w 1119603"/>
              <a:gd name="connsiteY3" fmla="*/ 1681902 h 1686452"/>
              <a:gd name="connsiteX4" fmla="*/ 560675 w 1119603"/>
              <a:gd name="connsiteY4" fmla="*/ 1686452 h 1686452"/>
              <a:gd name="connsiteX5" fmla="*/ 255875 w 1119603"/>
              <a:gd name="connsiteY5" fmla="*/ 1681902 h 1686452"/>
              <a:gd name="connsiteX6" fmla="*/ 0 w 1119603"/>
              <a:gd name="connsiteY6" fmla="*/ 1682999 h 1686452"/>
              <a:gd name="connsiteX7" fmla="*/ 0 w 1119603"/>
              <a:gd name="connsiteY7" fmla="*/ 0 h 1686452"/>
              <a:gd name="connsiteX0" fmla="*/ 0 w 1119603"/>
              <a:gd name="connsiteY0" fmla="*/ 0 h 1682999"/>
              <a:gd name="connsiteX1" fmla="*/ 1119603 w 1119603"/>
              <a:gd name="connsiteY1" fmla="*/ 0 h 1682999"/>
              <a:gd name="connsiteX2" fmla="*/ 1119603 w 1119603"/>
              <a:gd name="connsiteY2" fmla="*/ 1682999 h 1682999"/>
              <a:gd name="connsiteX3" fmla="*/ 870025 w 1119603"/>
              <a:gd name="connsiteY3" fmla="*/ 1681902 h 1682999"/>
              <a:gd name="connsiteX4" fmla="*/ 560675 w 1119603"/>
              <a:gd name="connsiteY4" fmla="*/ 1440793 h 1682999"/>
              <a:gd name="connsiteX5" fmla="*/ 255875 w 1119603"/>
              <a:gd name="connsiteY5" fmla="*/ 1681902 h 1682999"/>
              <a:gd name="connsiteX6" fmla="*/ 0 w 1119603"/>
              <a:gd name="connsiteY6" fmla="*/ 1682999 h 1682999"/>
              <a:gd name="connsiteX7" fmla="*/ 0 w 1119603"/>
              <a:gd name="connsiteY7" fmla="*/ 0 h 168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603" h="1682999">
                <a:moveTo>
                  <a:pt x="0" y="0"/>
                </a:moveTo>
                <a:lnTo>
                  <a:pt x="1119603" y="0"/>
                </a:lnTo>
                <a:lnTo>
                  <a:pt x="1119603" y="1682999"/>
                </a:lnTo>
                <a:lnTo>
                  <a:pt x="870025" y="1681902"/>
                </a:lnTo>
                <a:lnTo>
                  <a:pt x="560675" y="1440793"/>
                </a:lnTo>
                <a:lnTo>
                  <a:pt x="255875" y="1681902"/>
                </a:lnTo>
                <a:lnTo>
                  <a:pt x="0" y="1682999"/>
                </a:lnTo>
                <a:lnTo>
                  <a:pt x="0" y="0"/>
                </a:lnTo>
                <a:close/>
              </a:path>
            </a:pathLst>
          </a:custGeom>
          <a:solidFill>
            <a:schemeClr val="bg1"/>
          </a:solidFill>
          <a:ln>
            <a:noFill/>
          </a:ln>
          <a:effectLst>
            <a:outerShdw blurRad="50800" dist="76200" dir="18900000" algn="bl" rotWithShape="0">
              <a:prstClr val="black">
                <a:alpha val="40000"/>
              </a:prstClr>
            </a:outerShdw>
          </a:effectLst>
        </p:spPr>
        <p:txBody>
          <a:bodyPr vert="horz" wrap="square" lIns="146254" tIns="73127" rIns="146254" bIns="73127" numCol="1" rtlCol="0" anchor="t" anchorCtr="0" compatLnSpc="1">
            <a:prstTxWarp prst="textNoShape">
              <a:avLst/>
            </a:prstTxWarp>
          </a:bodyPr>
          <a:lstStyle/>
          <a:p>
            <a:pPr algn="ctr" defTabSz="1462406" rtl="0" fontAlgn="base">
              <a:spcBef>
                <a:spcPct val="0"/>
              </a:spcBef>
              <a:spcAft>
                <a:spcPct val="0"/>
              </a:spcAft>
            </a:pPr>
            <a:endParaRPr lang="en-US" sz="4000">
              <a:solidFill>
                <a:srgbClr val="000000"/>
              </a:solidFill>
              <a:latin typeface="Lucida Grande" charset="0"/>
              <a:ea typeface="ヒラギノ角ゴ ProN W3" charset="0"/>
              <a:cs typeface="ヒラギノ角ゴ ProN W3" charset="0"/>
              <a:sym typeface="Lucida Grande" charset="0"/>
            </a:endParaRPr>
          </a:p>
        </p:txBody>
      </p:sp>
      <p:sp>
        <p:nvSpPr>
          <p:cNvPr id="173058" name="Title 3"/>
          <p:cNvSpPr>
            <a:spLocks noGrp="1"/>
          </p:cNvSpPr>
          <p:nvPr>
            <p:ph type="ctrTitle"/>
            <p:custDataLst>
              <p:tags r:id="rId5"/>
            </p:custDataLst>
          </p:nvPr>
        </p:nvSpPr>
        <p:spPr>
          <a:xfrm>
            <a:off x="2253068" y="3421210"/>
            <a:ext cx="8457168" cy="2151592"/>
          </a:xfrm>
        </p:spPr>
        <p:txBody>
          <a:bodyPr rtlCol="0"/>
          <a:lstStyle/>
          <a:p>
            <a:pPr rtl="0"/>
            <a:r>
              <a:rPr lang="fr" dirty="0"/>
              <a:t>Connaissance</a:t>
            </a:r>
            <a:br>
              <a:rPr lang="en-US" altLang="en-US" dirty="0"/>
            </a:br>
            <a:r>
              <a:rPr lang="fr" dirty="0"/>
              <a:t>de la situation</a:t>
            </a:r>
          </a:p>
        </p:txBody>
      </p:sp>
      <p:sp>
        <p:nvSpPr>
          <p:cNvPr id="4" name="Subtitle 3">
            <a:extLst>
              <a:ext uri="{FF2B5EF4-FFF2-40B4-BE49-F238E27FC236}">
                <a16:creationId xmlns:a16="http://schemas.microsoft.com/office/drawing/2014/main" id="{D0014E5D-1496-D84B-8B2A-3A9F4E395925}"/>
              </a:ext>
            </a:extLst>
          </p:cNvPr>
          <p:cNvSpPr>
            <a:spLocks noGrp="1"/>
          </p:cNvSpPr>
          <p:nvPr>
            <p:ph type="subTitle" idx="1"/>
            <p:custDataLst>
              <p:tags r:id="rId6"/>
            </p:custDataLst>
          </p:nvPr>
        </p:nvSpPr>
        <p:spPr>
          <a:xfrm>
            <a:off x="4172351" y="1503022"/>
            <a:ext cx="4702055" cy="1952227"/>
          </a:xfrm>
        </p:spPr>
        <p:txBody>
          <a:bodyPr rtlCol="0"/>
          <a:lstStyle/>
          <a:p>
            <a:pPr rtl="0"/>
            <a:r>
              <a:rPr lang="fr">
                <a:solidFill>
                  <a:schemeClr val="tx2"/>
                </a:solidFill>
              </a:rPr>
              <a:t>Exercice</a:t>
            </a:r>
          </a:p>
        </p:txBody>
      </p:sp>
      <p:grpSp>
        <p:nvGrpSpPr>
          <p:cNvPr id="25" name="Group 24">
            <a:extLst>
              <a:ext uri="{FF2B5EF4-FFF2-40B4-BE49-F238E27FC236}">
                <a16:creationId xmlns:a16="http://schemas.microsoft.com/office/drawing/2014/main" id="{FB5FEDBA-7652-B142-BA4C-70DEAF90F336}"/>
              </a:ext>
            </a:extLst>
          </p:cNvPr>
          <p:cNvGrpSpPr/>
          <p:nvPr>
            <p:custDataLst>
              <p:tags r:id="rId7"/>
            </p:custDataLst>
          </p:nvPr>
        </p:nvGrpSpPr>
        <p:grpSpPr>
          <a:xfrm>
            <a:off x="6074504" y="5568057"/>
            <a:ext cx="933399" cy="933398"/>
            <a:chOff x="4482547" y="-161527"/>
            <a:chExt cx="656376" cy="656375"/>
          </a:xfrm>
        </p:grpSpPr>
        <p:sp>
          <p:nvSpPr>
            <p:cNvPr id="26" name="Shape 7274">
              <a:extLst>
                <a:ext uri="{FF2B5EF4-FFF2-40B4-BE49-F238E27FC236}">
                  <a16:creationId xmlns:a16="http://schemas.microsoft.com/office/drawing/2014/main" id="{06E4A868-6747-B447-A5F0-69929A904EDA}"/>
                </a:ext>
              </a:extLst>
            </p:cNvPr>
            <p:cNvSpPr/>
            <p:nvPr/>
          </p:nvSpPr>
          <p:spPr>
            <a:xfrm>
              <a:off x="4482547" y="-161527"/>
              <a:ext cx="656376" cy="656375"/>
            </a:xfrm>
            <a:prstGeom prst="ellipse">
              <a:avLst/>
            </a:prstGeom>
            <a:solidFill>
              <a:schemeClr val="accent1"/>
            </a:solidFill>
            <a:ln w="12700" cap="flat">
              <a:noFill/>
              <a:miter lim="400000"/>
            </a:ln>
            <a:effectLst>
              <a:outerShdw blurRad="63500" dist="38100" dir="16200000" rotWithShape="0">
                <a:prstClr val="black">
                  <a:alpha val="54000"/>
                </a:prstClr>
              </a:outerShdw>
            </a:effectLst>
          </p:spPr>
          <p:txBody>
            <a:bodyPr wrap="square" lIns="54167" tIns="54167" rIns="54167" bIns="54167" numCol="1" rtlCol="0" anchor="ctr">
              <a:noAutofit/>
            </a:bodyPr>
            <a:lstStyle/>
            <a:p>
              <a:pPr rtl="0">
                <a:defRPr sz="3200">
                  <a:solidFill>
                    <a:srgbClr val="FFFFFF"/>
                  </a:solidFill>
                </a:defRPr>
              </a:pPr>
              <a:endParaRPr sz="2400" dirty="0">
                <a:latin typeface="Calibri Regular"/>
              </a:endParaRPr>
            </a:p>
          </p:txBody>
        </p:sp>
        <p:grpSp>
          <p:nvGrpSpPr>
            <p:cNvPr id="27" name="Group 26">
              <a:extLst>
                <a:ext uri="{FF2B5EF4-FFF2-40B4-BE49-F238E27FC236}">
                  <a16:creationId xmlns:a16="http://schemas.microsoft.com/office/drawing/2014/main" id="{F4385541-5CDF-5349-A26A-9C65E399E9B2}"/>
                </a:ext>
              </a:extLst>
            </p:cNvPr>
            <p:cNvGrpSpPr/>
            <p:nvPr/>
          </p:nvGrpSpPr>
          <p:grpSpPr>
            <a:xfrm flipH="1">
              <a:off x="4629664" y="-59711"/>
              <a:ext cx="367521" cy="403735"/>
              <a:chOff x="9064625" y="4037013"/>
              <a:chExt cx="434976" cy="477838"/>
            </a:xfrm>
            <a:solidFill>
              <a:schemeClr val="bg1"/>
            </a:solidFill>
          </p:grpSpPr>
          <p:sp>
            <p:nvSpPr>
              <p:cNvPr id="28" name="Freeform 242">
                <a:extLst>
                  <a:ext uri="{FF2B5EF4-FFF2-40B4-BE49-F238E27FC236}">
                    <a16:creationId xmlns:a16="http://schemas.microsoft.com/office/drawing/2014/main" id="{5B592B65-B157-FC48-BB8C-8B50DB58A772}"/>
                  </a:ext>
                </a:extLst>
              </p:cNvPr>
              <p:cNvSpPr>
                <a:spLocks noEditPoints="1"/>
              </p:cNvSpPr>
              <p:nvPr/>
            </p:nvSpPr>
            <p:spPr bwMode="auto">
              <a:xfrm>
                <a:off x="9136063" y="4110038"/>
                <a:ext cx="292100" cy="404813"/>
              </a:xfrm>
              <a:custGeom>
                <a:avLst/>
                <a:gdLst>
                  <a:gd name="T0" fmla="*/ 750 w 2029"/>
                  <a:gd name="T1" fmla="*/ 299 h 2800"/>
                  <a:gd name="T2" fmla="*/ 479 w 2029"/>
                  <a:gd name="T3" fmla="*/ 466 h 2800"/>
                  <a:gd name="T4" fmla="*/ 304 w 2029"/>
                  <a:gd name="T5" fmla="*/ 723 h 2800"/>
                  <a:gd name="T6" fmla="*/ 259 w 2029"/>
                  <a:gd name="T7" fmla="*/ 1034 h 2800"/>
                  <a:gd name="T8" fmla="*/ 314 w 2029"/>
                  <a:gd name="T9" fmla="*/ 1283 h 2800"/>
                  <a:gd name="T10" fmla="*/ 414 w 2029"/>
                  <a:gd name="T11" fmla="*/ 1472 h 2800"/>
                  <a:gd name="T12" fmla="*/ 530 w 2029"/>
                  <a:gd name="T13" fmla="*/ 1646 h 2800"/>
                  <a:gd name="T14" fmla="*/ 603 w 2029"/>
                  <a:gd name="T15" fmla="*/ 1843 h 2800"/>
                  <a:gd name="T16" fmla="*/ 647 w 2029"/>
                  <a:gd name="T17" fmla="*/ 1978 h 2800"/>
                  <a:gd name="T18" fmla="*/ 1346 w 2029"/>
                  <a:gd name="T19" fmla="*/ 2011 h 2800"/>
                  <a:gd name="T20" fmla="*/ 1421 w 2029"/>
                  <a:gd name="T21" fmla="*/ 1912 h 2800"/>
                  <a:gd name="T22" fmla="*/ 1460 w 2029"/>
                  <a:gd name="T23" fmla="*/ 1721 h 2800"/>
                  <a:gd name="T24" fmla="*/ 1570 w 2029"/>
                  <a:gd name="T25" fmla="*/ 1538 h 2800"/>
                  <a:gd name="T26" fmla="*/ 1678 w 2029"/>
                  <a:gd name="T27" fmla="*/ 1364 h 2800"/>
                  <a:gd name="T28" fmla="*/ 1756 w 2029"/>
                  <a:gd name="T29" fmla="*/ 1143 h 2800"/>
                  <a:gd name="T30" fmla="*/ 1760 w 2029"/>
                  <a:gd name="T31" fmla="*/ 844 h 2800"/>
                  <a:gd name="T32" fmla="*/ 1634 w 2029"/>
                  <a:gd name="T33" fmla="*/ 559 h 2800"/>
                  <a:gd name="T34" fmla="*/ 1397 w 2029"/>
                  <a:gd name="T35" fmla="*/ 352 h 2800"/>
                  <a:gd name="T36" fmla="*/ 1084 w 2029"/>
                  <a:gd name="T37" fmla="*/ 258 h 2800"/>
                  <a:gd name="T38" fmla="*/ 1258 w 2029"/>
                  <a:gd name="T39" fmla="*/ 29 h 2800"/>
                  <a:gd name="T40" fmla="*/ 1613 w 2029"/>
                  <a:gd name="T41" fmla="*/ 188 h 2800"/>
                  <a:gd name="T42" fmla="*/ 1877 w 2029"/>
                  <a:gd name="T43" fmla="*/ 461 h 2800"/>
                  <a:gd name="T44" fmla="*/ 2015 w 2029"/>
                  <a:gd name="T45" fmla="*/ 815 h 2800"/>
                  <a:gd name="T46" fmla="*/ 2013 w 2029"/>
                  <a:gd name="T47" fmla="*/ 1166 h 2800"/>
                  <a:gd name="T48" fmla="*/ 1934 w 2029"/>
                  <a:gd name="T49" fmla="*/ 1424 h 2800"/>
                  <a:gd name="T50" fmla="*/ 1825 w 2029"/>
                  <a:gd name="T51" fmla="*/ 1617 h 2800"/>
                  <a:gd name="T52" fmla="*/ 1714 w 2029"/>
                  <a:gd name="T53" fmla="*/ 1785 h 2800"/>
                  <a:gd name="T54" fmla="*/ 1677 w 2029"/>
                  <a:gd name="T55" fmla="*/ 1934 h 2800"/>
                  <a:gd name="T56" fmla="*/ 1572 w 2029"/>
                  <a:gd name="T57" fmla="*/ 2150 h 2800"/>
                  <a:gd name="T58" fmla="*/ 1487 w 2029"/>
                  <a:gd name="T59" fmla="*/ 2294 h 2800"/>
                  <a:gd name="T60" fmla="*/ 1480 w 2029"/>
                  <a:gd name="T61" fmla="*/ 2429 h 2800"/>
                  <a:gd name="T62" fmla="*/ 1476 w 2029"/>
                  <a:gd name="T63" fmla="*/ 2492 h 2800"/>
                  <a:gd name="T64" fmla="*/ 1446 w 2029"/>
                  <a:gd name="T65" fmla="*/ 2575 h 2800"/>
                  <a:gd name="T66" fmla="*/ 1340 w 2029"/>
                  <a:gd name="T67" fmla="*/ 2666 h 2800"/>
                  <a:gd name="T68" fmla="*/ 1184 w 2029"/>
                  <a:gd name="T69" fmla="*/ 2779 h 2800"/>
                  <a:gd name="T70" fmla="*/ 891 w 2029"/>
                  <a:gd name="T71" fmla="*/ 2798 h 2800"/>
                  <a:gd name="T72" fmla="*/ 762 w 2029"/>
                  <a:gd name="T73" fmla="*/ 2698 h 2800"/>
                  <a:gd name="T74" fmla="*/ 607 w 2029"/>
                  <a:gd name="T75" fmla="*/ 2606 h 2800"/>
                  <a:gd name="T76" fmla="*/ 556 w 2029"/>
                  <a:gd name="T77" fmla="*/ 2509 h 2800"/>
                  <a:gd name="T78" fmla="*/ 551 w 2029"/>
                  <a:gd name="T79" fmla="*/ 2466 h 2800"/>
                  <a:gd name="T80" fmla="*/ 545 w 2029"/>
                  <a:gd name="T81" fmla="*/ 2350 h 2800"/>
                  <a:gd name="T82" fmla="*/ 538 w 2029"/>
                  <a:gd name="T83" fmla="*/ 2221 h 2800"/>
                  <a:gd name="T84" fmla="*/ 376 w 2029"/>
                  <a:gd name="T85" fmla="*/ 2025 h 2800"/>
                  <a:gd name="T86" fmla="*/ 340 w 2029"/>
                  <a:gd name="T87" fmla="*/ 1839 h 2800"/>
                  <a:gd name="T88" fmla="*/ 248 w 2029"/>
                  <a:gd name="T89" fmla="*/ 1682 h 2800"/>
                  <a:gd name="T90" fmla="*/ 138 w 2029"/>
                  <a:gd name="T91" fmla="*/ 1508 h 2800"/>
                  <a:gd name="T92" fmla="*/ 41 w 2029"/>
                  <a:gd name="T93" fmla="*/ 1278 h 2800"/>
                  <a:gd name="T94" fmla="*/ 0 w 2029"/>
                  <a:gd name="T95" fmla="*/ 973 h 2800"/>
                  <a:gd name="T96" fmla="*/ 80 w 2029"/>
                  <a:gd name="T97" fmla="*/ 595 h 2800"/>
                  <a:gd name="T98" fmla="*/ 298 w 2029"/>
                  <a:gd name="T99" fmla="*/ 286 h 2800"/>
                  <a:gd name="T100" fmla="*/ 621 w 2029"/>
                  <a:gd name="T101" fmla="*/ 77 h 2800"/>
                  <a:gd name="T102" fmla="*/ 1014 w 2029"/>
                  <a:gd name="T103"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9" h="280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29" name="Freeform 243">
                <a:extLst>
                  <a:ext uri="{FF2B5EF4-FFF2-40B4-BE49-F238E27FC236}">
                    <a16:creationId xmlns:a16="http://schemas.microsoft.com/office/drawing/2014/main" id="{C7540876-56CD-AE43-AF48-97A8FFC9AA3F}"/>
                  </a:ext>
                </a:extLst>
              </p:cNvPr>
              <p:cNvSpPr>
                <a:spLocks/>
              </p:cNvSpPr>
              <p:nvPr/>
            </p:nvSpPr>
            <p:spPr bwMode="auto">
              <a:xfrm>
                <a:off x="9272588" y="4037013"/>
                <a:ext cx="19050" cy="46038"/>
              </a:xfrm>
              <a:custGeom>
                <a:avLst/>
                <a:gdLst>
                  <a:gd name="T0" fmla="*/ 63 w 127"/>
                  <a:gd name="T1" fmla="*/ 0 h 318"/>
                  <a:gd name="T2" fmla="*/ 63 w 127"/>
                  <a:gd name="T3" fmla="*/ 0 h 318"/>
                  <a:gd name="T4" fmla="*/ 80 w 127"/>
                  <a:gd name="T5" fmla="*/ 2 h 318"/>
                  <a:gd name="T6" fmla="*/ 96 w 127"/>
                  <a:gd name="T7" fmla="*/ 9 h 318"/>
                  <a:gd name="T8" fmla="*/ 109 w 127"/>
                  <a:gd name="T9" fmla="*/ 19 h 318"/>
                  <a:gd name="T10" fmla="*/ 119 w 127"/>
                  <a:gd name="T11" fmla="*/ 32 h 318"/>
                  <a:gd name="T12" fmla="*/ 125 w 127"/>
                  <a:gd name="T13" fmla="*/ 47 h 318"/>
                  <a:gd name="T14" fmla="*/ 127 w 127"/>
                  <a:gd name="T15" fmla="*/ 64 h 318"/>
                  <a:gd name="T16" fmla="*/ 127 w 127"/>
                  <a:gd name="T17" fmla="*/ 254 h 318"/>
                  <a:gd name="T18" fmla="*/ 125 w 127"/>
                  <a:gd name="T19" fmla="*/ 272 h 318"/>
                  <a:gd name="T20" fmla="*/ 119 w 127"/>
                  <a:gd name="T21" fmla="*/ 286 h 318"/>
                  <a:gd name="T22" fmla="*/ 109 w 127"/>
                  <a:gd name="T23" fmla="*/ 300 h 318"/>
                  <a:gd name="T24" fmla="*/ 96 w 127"/>
                  <a:gd name="T25" fmla="*/ 309 h 318"/>
                  <a:gd name="T26" fmla="*/ 80 w 127"/>
                  <a:gd name="T27" fmla="*/ 315 h 318"/>
                  <a:gd name="T28" fmla="*/ 63 w 127"/>
                  <a:gd name="T29" fmla="*/ 318 h 318"/>
                  <a:gd name="T30" fmla="*/ 47 w 127"/>
                  <a:gd name="T31" fmla="*/ 315 h 318"/>
                  <a:gd name="T32" fmla="*/ 31 w 127"/>
                  <a:gd name="T33" fmla="*/ 309 h 318"/>
                  <a:gd name="T34" fmla="*/ 18 w 127"/>
                  <a:gd name="T35" fmla="*/ 300 h 318"/>
                  <a:gd name="T36" fmla="*/ 8 w 127"/>
                  <a:gd name="T37" fmla="*/ 286 h 318"/>
                  <a:gd name="T38" fmla="*/ 2 w 127"/>
                  <a:gd name="T39" fmla="*/ 272 h 318"/>
                  <a:gd name="T40" fmla="*/ 0 w 127"/>
                  <a:gd name="T41" fmla="*/ 254 h 318"/>
                  <a:gd name="T42" fmla="*/ 0 w 127"/>
                  <a:gd name="T43" fmla="*/ 64 h 318"/>
                  <a:gd name="T44" fmla="*/ 2 w 127"/>
                  <a:gd name="T45" fmla="*/ 47 h 318"/>
                  <a:gd name="T46" fmla="*/ 8 w 127"/>
                  <a:gd name="T47" fmla="*/ 32 h 318"/>
                  <a:gd name="T48" fmla="*/ 18 w 127"/>
                  <a:gd name="T49" fmla="*/ 19 h 318"/>
                  <a:gd name="T50" fmla="*/ 31 w 127"/>
                  <a:gd name="T51" fmla="*/ 9 h 318"/>
                  <a:gd name="T52" fmla="*/ 47 w 127"/>
                  <a:gd name="T53" fmla="*/ 2 h 318"/>
                  <a:gd name="T54" fmla="*/ 63 w 127"/>
                  <a:gd name="T5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318">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0" name="Freeform 244">
                <a:extLst>
                  <a:ext uri="{FF2B5EF4-FFF2-40B4-BE49-F238E27FC236}">
                    <a16:creationId xmlns:a16="http://schemas.microsoft.com/office/drawing/2014/main" id="{AFBCB4D3-D875-8745-A271-40933B2D3EA1}"/>
                  </a:ext>
                </a:extLst>
              </p:cNvPr>
              <p:cNvSpPr>
                <a:spLocks/>
              </p:cNvSpPr>
              <p:nvPr/>
            </p:nvSpPr>
            <p:spPr bwMode="auto">
              <a:xfrm>
                <a:off x="9169400" y="4065588"/>
                <a:ext cx="31750" cy="41275"/>
              </a:xfrm>
              <a:custGeom>
                <a:avLst/>
                <a:gdLst>
                  <a:gd name="T0" fmla="*/ 64 w 224"/>
                  <a:gd name="T1" fmla="*/ 0 h 293"/>
                  <a:gd name="T2" fmla="*/ 80 w 224"/>
                  <a:gd name="T3" fmla="*/ 2 h 293"/>
                  <a:gd name="T4" fmla="*/ 95 w 224"/>
                  <a:gd name="T5" fmla="*/ 8 h 293"/>
                  <a:gd name="T6" fmla="*/ 109 w 224"/>
                  <a:gd name="T7" fmla="*/ 18 h 293"/>
                  <a:gd name="T8" fmla="*/ 119 w 224"/>
                  <a:gd name="T9" fmla="*/ 32 h 293"/>
                  <a:gd name="T10" fmla="*/ 216 w 224"/>
                  <a:gd name="T11" fmla="*/ 197 h 293"/>
                  <a:gd name="T12" fmla="*/ 222 w 224"/>
                  <a:gd name="T13" fmla="*/ 213 h 293"/>
                  <a:gd name="T14" fmla="*/ 224 w 224"/>
                  <a:gd name="T15" fmla="*/ 230 h 293"/>
                  <a:gd name="T16" fmla="*/ 222 w 224"/>
                  <a:gd name="T17" fmla="*/ 245 h 293"/>
                  <a:gd name="T18" fmla="*/ 216 w 224"/>
                  <a:gd name="T19" fmla="*/ 261 h 293"/>
                  <a:gd name="T20" fmla="*/ 206 w 224"/>
                  <a:gd name="T21" fmla="*/ 274 h 293"/>
                  <a:gd name="T22" fmla="*/ 193 w 224"/>
                  <a:gd name="T23" fmla="*/ 285 h 293"/>
                  <a:gd name="T24" fmla="*/ 177 w 224"/>
                  <a:gd name="T25" fmla="*/ 291 h 293"/>
                  <a:gd name="T26" fmla="*/ 160 w 224"/>
                  <a:gd name="T27" fmla="*/ 293 h 293"/>
                  <a:gd name="T28" fmla="*/ 143 w 224"/>
                  <a:gd name="T29" fmla="*/ 291 h 293"/>
                  <a:gd name="T30" fmla="*/ 129 w 224"/>
                  <a:gd name="T31" fmla="*/ 285 h 293"/>
                  <a:gd name="T32" fmla="*/ 115 w 224"/>
                  <a:gd name="T33" fmla="*/ 274 h 293"/>
                  <a:gd name="T34" fmla="*/ 105 w 224"/>
                  <a:gd name="T35" fmla="*/ 261 h 293"/>
                  <a:gd name="T36" fmla="*/ 8 w 224"/>
                  <a:gd name="T37" fmla="*/ 95 h 293"/>
                  <a:gd name="T38" fmla="*/ 2 w 224"/>
                  <a:gd name="T39" fmla="*/ 80 h 293"/>
                  <a:gd name="T40" fmla="*/ 0 w 224"/>
                  <a:gd name="T41" fmla="*/ 63 h 293"/>
                  <a:gd name="T42" fmla="*/ 2 w 224"/>
                  <a:gd name="T43" fmla="*/ 48 h 293"/>
                  <a:gd name="T44" fmla="*/ 8 w 224"/>
                  <a:gd name="T45" fmla="*/ 32 h 293"/>
                  <a:gd name="T46" fmla="*/ 19 w 224"/>
                  <a:gd name="T47" fmla="*/ 19 h 293"/>
                  <a:gd name="T48" fmla="*/ 31 w 224"/>
                  <a:gd name="T49" fmla="*/ 9 h 293"/>
                  <a:gd name="T50" fmla="*/ 48 w 224"/>
                  <a:gd name="T51" fmla="*/ 2 h 293"/>
                  <a:gd name="T52" fmla="*/ 64 w 224"/>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3">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1" name="Freeform 245">
                <a:extLst>
                  <a:ext uri="{FF2B5EF4-FFF2-40B4-BE49-F238E27FC236}">
                    <a16:creationId xmlns:a16="http://schemas.microsoft.com/office/drawing/2014/main" id="{5C104309-C294-3C47-9C5B-201D9ACB5C2D}"/>
                  </a:ext>
                </a:extLst>
              </p:cNvPr>
              <p:cNvSpPr>
                <a:spLocks/>
              </p:cNvSpPr>
              <p:nvPr/>
            </p:nvSpPr>
            <p:spPr bwMode="auto">
              <a:xfrm>
                <a:off x="9093200" y="4140200"/>
                <a:ext cx="41275" cy="33338"/>
              </a:xfrm>
              <a:custGeom>
                <a:avLst/>
                <a:gdLst>
                  <a:gd name="T0" fmla="*/ 64 w 294"/>
                  <a:gd name="T1" fmla="*/ 0 h 222"/>
                  <a:gd name="T2" fmla="*/ 79 w 294"/>
                  <a:gd name="T3" fmla="*/ 2 h 222"/>
                  <a:gd name="T4" fmla="*/ 96 w 294"/>
                  <a:gd name="T5" fmla="*/ 8 h 222"/>
                  <a:gd name="T6" fmla="*/ 263 w 294"/>
                  <a:gd name="T7" fmla="*/ 103 h 222"/>
                  <a:gd name="T8" fmla="*/ 276 w 294"/>
                  <a:gd name="T9" fmla="*/ 114 h 222"/>
                  <a:gd name="T10" fmla="*/ 286 w 294"/>
                  <a:gd name="T11" fmla="*/ 127 h 222"/>
                  <a:gd name="T12" fmla="*/ 292 w 294"/>
                  <a:gd name="T13" fmla="*/ 142 h 222"/>
                  <a:gd name="T14" fmla="*/ 294 w 294"/>
                  <a:gd name="T15" fmla="*/ 158 h 222"/>
                  <a:gd name="T16" fmla="*/ 292 w 294"/>
                  <a:gd name="T17" fmla="*/ 175 h 222"/>
                  <a:gd name="T18" fmla="*/ 286 w 294"/>
                  <a:gd name="T19" fmla="*/ 190 h 222"/>
                  <a:gd name="T20" fmla="*/ 275 w 294"/>
                  <a:gd name="T21" fmla="*/ 204 h 222"/>
                  <a:gd name="T22" fmla="*/ 262 w 294"/>
                  <a:gd name="T23" fmla="*/ 214 h 222"/>
                  <a:gd name="T24" fmla="*/ 246 w 294"/>
                  <a:gd name="T25" fmla="*/ 220 h 222"/>
                  <a:gd name="T26" fmla="*/ 230 w 294"/>
                  <a:gd name="T27" fmla="*/ 222 h 222"/>
                  <a:gd name="T28" fmla="*/ 213 w 294"/>
                  <a:gd name="T29" fmla="*/ 220 h 222"/>
                  <a:gd name="T30" fmla="*/ 198 w 294"/>
                  <a:gd name="T31" fmla="*/ 213 h 222"/>
                  <a:gd name="T32" fmla="*/ 31 w 294"/>
                  <a:gd name="T33" fmla="*/ 118 h 222"/>
                  <a:gd name="T34" fmla="*/ 18 w 294"/>
                  <a:gd name="T35" fmla="*/ 108 h 222"/>
                  <a:gd name="T36" fmla="*/ 8 w 294"/>
                  <a:gd name="T37" fmla="*/ 95 h 222"/>
                  <a:gd name="T38" fmla="*/ 2 w 294"/>
                  <a:gd name="T39" fmla="*/ 80 h 222"/>
                  <a:gd name="T40" fmla="*/ 0 w 294"/>
                  <a:gd name="T41" fmla="*/ 63 h 222"/>
                  <a:gd name="T42" fmla="*/ 2 w 294"/>
                  <a:gd name="T43" fmla="*/ 47 h 222"/>
                  <a:gd name="T44" fmla="*/ 8 w 294"/>
                  <a:gd name="T45" fmla="*/ 31 h 222"/>
                  <a:gd name="T46" fmla="*/ 19 w 294"/>
                  <a:gd name="T47" fmla="*/ 18 h 222"/>
                  <a:gd name="T48" fmla="*/ 32 w 294"/>
                  <a:gd name="T49" fmla="*/ 8 h 222"/>
                  <a:gd name="T50" fmla="*/ 47 w 294"/>
                  <a:gd name="T51" fmla="*/ 2 h 222"/>
                  <a:gd name="T52" fmla="*/ 64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2" name="Freeform 246">
                <a:extLst>
                  <a:ext uri="{FF2B5EF4-FFF2-40B4-BE49-F238E27FC236}">
                    <a16:creationId xmlns:a16="http://schemas.microsoft.com/office/drawing/2014/main" id="{8A2BD633-D3DB-C24D-BD81-43D58C8854E5}"/>
                  </a:ext>
                </a:extLst>
              </p:cNvPr>
              <p:cNvSpPr>
                <a:spLocks/>
              </p:cNvSpPr>
              <p:nvPr/>
            </p:nvSpPr>
            <p:spPr bwMode="auto">
              <a:xfrm>
                <a:off x="9064625" y="4243388"/>
                <a:ext cx="46038" cy="19050"/>
              </a:xfrm>
              <a:custGeom>
                <a:avLst/>
                <a:gdLst>
                  <a:gd name="T0" fmla="*/ 64 w 321"/>
                  <a:gd name="T1" fmla="*/ 0 h 128"/>
                  <a:gd name="T2" fmla="*/ 257 w 321"/>
                  <a:gd name="T3" fmla="*/ 0 h 128"/>
                  <a:gd name="T4" fmla="*/ 273 w 321"/>
                  <a:gd name="T5" fmla="*/ 4 h 128"/>
                  <a:gd name="T6" fmla="*/ 289 w 321"/>
                  <a:gd name="T7" fmla="*/ 10 h 128"/>
                  <a:gd name="T8" fmla="*/ 302 w 321"/>
                  <a:gd name="T9" fmla="*/ 19 h 128"/>
                  <a:gd name="T10" fmla="*/ 312 w 321"/>
                  <a:gd name="T11" fmla="*/ 33 h 128"/>
                  <a:gd name="T12" fmla="*/ 318 w 321"/>
                  <a:gd name="T13" fmla="*/ 47 h 128"/>
                  <a:gd name="T14" fmla="*/ 321 w 321"/>
                  <a:gd name="T15" fmla="*/ 65 h 128"/>
                  <a:gd name="T16" fmla="*/ 318 w 321"/>
                  <a:gd name="T17" fmla="*/ 82 h 128"/>
                  <a:gd name="T18" fmla="*/ 312 w 321"/>
                  <a:gd name="T19" fmla="*/ 96 h 128"/>
                  <a:gd name="T20" fmla="*/ 302 w 321"/>
                  <a:gd name="T21" fmla="*/ 110 h 128"/>
                  <a:gd name="T22" fmla="*/ 289 w 321"/>
                  <a:gd name="T23" fmla="*/ 119 h 128"/>
                  <a:gd name="T24" fmla="*/ 273 w 321"/>
                  <a:gd name="T25" fmla="*/ 126 h 128"/>
                  <a:gd name="T26" fmla="*/ 257 w 321"/>
                  <a:gd name="T27" fmla="*/ 128 h 128"/>
                  <a:gd name="T28" fmla="*/ 64 w 321"/>
                  <a:gd name="T29" fmla="*/ 128 h 128"/>
                  <a:gd name="T30" fmla="*/ 47 w 321"/>
                  <a:gd name="T31" fmla="*/ 126 h 128"/>
                  <a:gd name="T32" fmla="*/ 32 w 321"/>
                  <a:gd name="T33" fmla="*/ 119 h 128"/>
                  <a:gd name="T34" fmla="*/ 19 w 321"/>
                  <a:gd name="T35" fmla="*/ 110 h 128"/>
                  <a:gd name="T36" fmla="*/ 9 w 321"/>
                  <a:gd name="T37" fmla="*/ 96 h 128"/>
                  <a:gd name="T38" fmla="*/ 2 w 321"/>
                  <a:gd name="T39" fmla="*/ 82 h 128"/>
                  <a:gd name="T40" fmla="*/ 0 w 321"/>
                  <a:gd name="T41" fmla="*/ 65 h 128"/>
                  <a:gd name="T42" fmla="*/ 2 w 321"/>
                  <a:gd name="T43" fmla="*/ 47 h 128"/>
                  <a:gd name="T44" fmla="*/ 9 w 321"/>
                  <a:gd name="T45" fmla="*/ 33 h 128"/>
                  <a:gd name="T46" fmla="*/ 19 w 321"/>
                  <a:gd name="T47" fmla="*/ 19 h 128"/>
                  <a:gd name="T48" fmla="*/ 32 w 321"/>
                  <a:gd name="T49" fmla="*/ 10 h 128"/>
                  <a:gd name="T50" fmla="*/ 47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3" name="Freeform 247">
                <a:extLst>
                  <a:ext uri="{FF2B5EF4-FFF2-40B4-BE49-F238E27FC236}">
                    <a16:creationId xmlns:a16="http://schemas.microsoft.com/office/drawing/2014/main" id="{1753853F-B424-D240-A15D-32814D41225F}"/>
                  </a:ext>
                </a:extLst>
              </p:cNvPr>
              <p:cNvSpPr>
                <a:spLocks/>
              </p:cNvSpPr>
              <p:nvPr/>
            </p:nvSpPr>
            <p:spPr bwMode="auto">
              <a:xfrm>
                <a:off x="9093200" y="4333875"/>
                <a:ext cx="41275" cy="31750"/>
              </a:xfrm>
              <a:custGeom>
                <a:avLst/>
                <a:gdLst>
                  <a:gd name="T0" fmla="*/ 230 w 294"/>
                  <a:gd name="T1" fmla="*/ 0 h 224"/>
                  <a:gd name="T2" fmla="*/ 247 w 294"/>
                  <a:gd name="T3" fmla="*/ 3 h 224"/>
                  <a:gd name="T4" fmla="*/ 262 w 294"/>
                  <a:gd name="T5" fmla="*/ 9 h 224"/>
                  <a:gd name="T6" fmla="*/ 275 w 294"/>
                  <a:gd name="T7" fmla="*/ 19 h 224"/>
                  <a:gd name="T8" fmla="*/ 286 w 294"/>
                  <a:gd name="T9" fmla="*/ 33 h 224"/>
                  <a:gd name="T10" fmla="*/ 292 w 294"/>
                  <a:gd name="T11" fmla="*/ 48 h 224"/>
                  <a:gd name="T12" fmla="*/ 294 w 294"/>
                  <a:gd name="T13" fmla="*/ 65 h 224"/>
                  <a:gd name="T14" fmla="*/ 292 w 294"/>
                  <a:gd name="T15" fmla="*/ 80 h 224"/>
                  <a:gd name="T16" fmla="*/ 286 w 294"/>
                  <a:gd name="T17" fmla="*/ 96 h 224"/>
                  <a:gd name="T18" fmla="*/ 275 w 294"/>
                  <a:gd name="T19" fmla="*/ 110 h 224"/>
                  <a:gd name="T20" fmla="*/ 263 w 294"/>
                  <a:gd name="T21" fmla="*/ 120 h 224"/>
                  <a:gd name="T22" fmla="*/ 96 w 294"/>
                  <a:gd name="T23" fmla="*/ 215 h 224"/>
                  <a:gd name="T24" fmla="*/ 80 w 294"/>
                  <a:gd name="T25" fmla="*/ 221 h 224"/>
                  <a:gd name="T26" fmla="*/ 64 w 294"/>
                  <a:gd name="T27" fmla="*/ 224 h 224"/>
                  <a:gd name="T28" fmla="*/ 47 w 294"/>
                  <a:gd name="T29" fmla="*/ 221 h 224"/>
                  <a:gd name="T30" fmla="*/ 32 w 294"/>
                  <a:gd name="T31" fmla="*/ 216 h 224"/>
                  <a:gd name="T32" fmla="*/ 19 w 294"/>
                  <a:gd name="T33" fmla="*/ 205 h 224"/>
                  <a:gd name="T34" fmla="*/ 8 w 294"/>
                  <a:gd name="T35" fmla="*/ 192 h 224"/>
                  <a:gd name="T36" fmla="*/ 2 w 294"/>
                  <a:gd name="T37" fmla="*/ 176 h 224"/>
                  <a:gd name="T38" fmla="*/ 0 w 294"/>
                  <a:gd name="T39" fmla="*/ 159 h 224"/>
                  <a:gd name="T40" fmla="*/ 2 w 294"/>
                  <a:gd name="T41" fmla="*/ 144 h 224"/>
                  <a:gd name="T42" fmla="*/ 8 w 294"/>
                  <a:gd name="T43" fmla="*/ 128 h 224"/>
                  <a:gd name="T44" fmla="*/ 18 w 294"/>
                  <a:gd name="T45" fmla="*/ 116 h 224"/>
                  <a:gd name="T46" fmla="*/ 31 w 294"/>
                  <a:gd name="T47" fmla="*/ 105 h 224"/>
                  <a:gd name="T48" fmla="*/ 198 w 294"/>
                  <a:gd name="T49" fmla="*/ 10 h 224"/>
                  <a:gd name="T50" fmla="*/ 215 w 294"/>
                  <a:gd name="T51" fmla="*/ 2 h 224"/>
                  <a:gd name="T52" fmla="*/ 230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4" name="Freeform 248">
                <a:extLst>
                  <a:ext uri="{FF2B5EF4-FFF2-40B4-BE49-F238E27FC236}">
                    <a16:creationId xmlns:a16="http://schemas.microsoft.com/office/drawing/2014/main" id="{05FB9FE7-68D7-8C47-A083-BCE148527A43}"/>
                  </a:ext>
                </a:extLst>
              </p:cNvPr>
              <p:cNvSpPr>
                <a:spLocks/>
              </p:cNvSpPr>
              <p:nvPr/>
            </p:nvSpPr>
            <p:spPr bwMode="auto">
              <a:xfrm>
                <a:off x="9429750" y="4333875"/>
                <a:ext cx="41275" cy="31750"/>
              </a:xfrm>
              <a:custGeom>
                <a:avLst/>
                <a:gdLst>
                  <a:gd name="T0" fmla="*/ 64 w 294"/>
                  <a:gd name="T1" fmla="*/ 0 h 224"/>
                  <a:gd name="T2" fmla="*/ 80 w 294"/>
                  <a:gd name="T3" fmla="*/ 2 h 224"/>
                  <a:gd name="T4" fmla="*/ 96 w 294"/>
                  <a:gd name="T5" fmla="*/ 10 h 224"/>
                  <a:gd name="T6" fmla="*/ 263 w 294"/>
                  <a:gd name="T7" fmla="*/ 105 h 224"/>
                  <a:gd name="T8" fmla="*/ 276 w 294"/>
                  <a:gd name="T9" fmla="*/ 116 h 224"/>
                  <a:gd name="T10" fmla="*/ 286 w 294"/>
                  <a:gd name="T11" fmla="*/ 128 h 224"/>
                  <a:gd name="T12" fmla="*/ 292 w 294"/>
                  <a:gd name="T13" fmla="*/ 144 h 224"/>
                  <a:gd name="T14" fmla="*/ 294 w 294"/>
                  <a:gd name="T15" fmla="*/ 159 h 224"/>
                  <a:gd name="T16" fmla="*/ 292 w 294"/>
                  <a:gd name="T17" fmla="*/ 176 h 224"/>
                  <a:gd name="T18" fmla="*/ 286 w 294"/>
                  <a:gd name="T19" fmla="*/ 192 h 224"/>
                  <a:gd name="T20" fmla="*/ 275 w 294"/>
                  <a:gd name="T21" fmla="*/ 205 h 224"/>
                  <a:gd name="T22" fmla="*/ 262 w 294"/>
                  <a:gd name="T23" fmla="*/ 216 h 224"/>
                  <a:gd name="T24" fmla="*/ 247 w 294"/>
                  <a:gd name="T25" fmla="*/ 221 h 224"/>
                  <a:gd name="T26" fmla="*/ 230 w 294"/>
                  <a:gd name="T27" fmla="*/ 224 h 224"/>
                  <a:gd name="T28" fmla="*/ 214 w 294"/>
                  <a:gd name="T29" fmla="*/ 221 h 224"/>
                  <a:gd name="T30" fmla="*/ 198 w 294"/>
                  <a:gd name="T31" fmla="*/ 215 h 224"/>
                  <a:gd name="T32" fmla="*/ 31 w 294"/>
                  <a:gd name="T33" fmla="*/ 120 h 224"/>
                  <a:gd name="T34" fmla="*/ 19 w 294"/>
                  <a:gd name="T35" fmla="*/ 110 h 224"/>
                  <a:gd name="T36" fmla="*/ 8 w 294"/>
                  <a:gd name="T37" fmla="*/ 96 h 224"/>
                  <a:gd name="T38" fmla="*/ 2 w 294"/>
                  <a:gd name="T39" fmla="*/ 80 h 224"/>
                  <a:gd name="T40" fmla="*/ 0 w 294"/>
                  <a:gd name="T41" fmla="*/ 65 h 224"/>
                  <a:gd name="T42" fmla="*/ 2 w 294"/>
                  <a:gd name="T43" fmla="*/ 48 h 224"/>
                  <a:gd name="T44" fmla="*/ 8 w 294"/>
                  <a:gd name="T45" fmla="*/ 33 h 224"/>
                  <a:gd name="T46" fmla="*/ 19 w 294"/>
                  <a:gd name="T47" fmla="*/ 19 h 224"/>
                  <a:gd name="T48" fmla="*/ 32 w 294"/>
                  <a:gd name="T49" fmla="*/ 9 h 224"/>
                  <a:gd name="T50" fmla="*/ 47 w 294"/>
                  <a:gd name="T51" fmla="*/ 3 h 224"/>
                  <a:gd name="T52" fmla="*/ 64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5" name="Freeform 249">
                <a:extLst>
                  <a:ext uri="{FF2B5EF4-FFF2-40B4-BE49-F238E27FC236}">
                    <a16:creationId xmlns:a16="http://schemas.microsoft.com/office/drawing/2014/main" id="{CDF69CD3-97D5-9B4B-B3FA-94E5E811D23C}"/>
                  </a:ext>
                </a:extLst>
              </p:cNvPr>
              <p:cNvSpPr>
                <a:spLocks/>
              </p:cNvSpPr>
              <p:nvPr/>
            </p:nvSpPr>
            <p:spPr bwMode="auto">
              <a:xfrm>
                <a:off x="9453563" y="4243388"/>
                <a:ext cx="46038" cy="19050"/>
              </a:xfrm>
              <a:custGeom>
                <a:avLst/>
                <a:gdLst>
                  <a:gd name="T0" fmla="*/ 64 w 321"/>
                  <a:gd name="T1" fmla="*/ 0 h 128"/>
                  <a:gd name="T2" fmla="*/ 257 w 321"/>
                  <a:gd name="T3" fmla="*/ 0 h 128"/>
                  <a:gd name="T4" fmla="*/ 274 w 321"/>
                  <a:gd name="T5" fmla="*/ 4 h 128"/>
                  <a:gd name="T6" fmla="*/ 290 w 321"/>
                  <a:gd name="T7" fmla="*/ 10 h 128"/>
                  <a:gd name="T8" fmla="*/ 302 w 321"/>
                  <a:gd name="T9" fmla="*/ 19 h 128"/>
                  <a:gd name="T10" fmla="*/ 312 w 321"/>
                  <a:gd name="T11" fmla="*/ 33 h 128"/>
                  <a:gd name="T12" fmla="*/ 319 w 321"/>
                  <a:gd name="T13" fmla="*/ 47 h 128"/>
                  <a:gd name="T14" fmla="*/ 321 w 321"/>
                  <a:gd name="T15" fmla="*/ 65 h 128"/>
                  <a:gd name="T16" fmla="*/ 319 w 321"/>
                  <a:gd name="T17" fmla="*/ 82 h 128"/>
                  <a:gd name="T18" fmla="*/ 312 w 321"/>
                  <a:gd name="T19" fmla="*/ 96 h 128"/>
                  <a:gd name="T20" fmla="*/ 302 w 321"/>
                  <a:gd name="T21" fmla="*/ 110 h 128"/>
                  <a:gd name="T22" fmla="*/ 290 w 321"/>
                  <a:gd name="T23" fmla="*/ 119 h 128"/>
                  <a:gd name="T24" fmla="*/ 274 w 321"/>
                  <a:gd name="T25" fmla="*/ 126 h 128"/>
                  <a:gd name="T26" fmla="*/ 257 w 321"/>
                  <a:gd name="T27" fmla="*/ 128 h 128"/>
                  <a:gd name="T28" fmla="*/ 64 w 321"/>
                  <a:gd name="T29" fmla="*/ 128 h 128"/>
                  <a:gd name="T30" fmla="*/ 48 w 321"/>
                  <a:gd name="T31" fmla="*/ 126 h 128"/>
                  <a:gd name="T32" fmla="*/ 32 w 321"/>
                  <a:gd name="T33" fmla="*/ 119 h 128"/>
                  <a:gd name="T34" fmla="*/ 19 w 321"/>
                  <a:gd name="T35" fmla="*/ 110 h 128"/>
                  <a:gd name="T36" fmla="*/ 9 w 321"/>
                  <a:gd name="T37" fmla="*/ 96 h 128"/>
                  <a:gd name="T38" fmla="*/ 3 w 321"/>
                  <a:gd name="T39" fmla="*/ 82 h 128"/>
                  <a:gd name="T40" fmla="*/ 0 w 321"/>
                  <a:gd name="T41" fmla="*/ 65 h 128"/>
                  <a:gd name="T42" fmla="*/ 3 w 321"/>
                  <a:gd name="T43" fmla="*/ 47 h 128"/>
                  <a:gd name="T44" fmla="*/ 9 w 321"/>
                  <a:gd name="T45" fmla="*/ 33 h 128"/>
                  <a:gd name="T46" fmla="*/ 19 w 321"/>
                  <a:gd name="T47" fmla="*/ 19 h 128"/>
                  <a:gd name="T48" fmla="*/ 32 w 321"/>
                  <a:gd name="T49" fmla="*/ 10 h 128"/>
                  <a:gd name="T50" fmla="*/ 48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6" name="Freeform 250">
                <a:extLst>
                  <a:ext uri="{FF2B5EF4-FFF2-40B4-BE49-F238E27FC236}">
                    <a16:creationId xmlns:a16="http://schemas.microsoft.com/office/drawing/2014/main" id="{6D0C963B-1B93-FD42-91B1-45E31578CA9D}"/>
                  </a:ext>
                </a:extLst>
              </p:cNvPr>
              <p:cNvSpPr>
                <a:spLocks/>
              </p:cNvSpPr>
              <p:nvPr/>
            </p:nvSpPr>
            <p:spPr bwMode="auto">
              <a:xfrm>
                <a:off x="9429750" y="4140200"/>
                <a:ext cx="41275" cy="33338"/>
              </a:xfrm>
              <a:custGeom>
                <a:avLst/>
                <a:gdLst>
                  <a:gd name="T0" fmla="*/ 230 w 294"/>
                  <a:gd name="T1" fmla="*/ 0 h 222"/>
                  <a:gd name="T2" fmla="*/ 247 w 294"/>
                  <a:gd name="T3" fmla="*/ 2 h 222"/>
                  <a:gd name="T4" fmla="*/ 262 w 294"/>
                  <a:gd name="T5" fmla="*/ 8 h 222"/>
                  <a:gd name="T6" fmla="*/ 275 w 294"/>
                  <a:gd name="T7" fmla="*/ 18 h 222"/>
                  <a:gd name="T8" fmla="*/ 286 w 294"/>
                  <a:gd name="T9" fmla="*/ 31 h 222"/>
                  <a:gd name="T10" fmla="*/ 292 w 294"/>
                  <a:gd name="T11" fmla="*/ 47 h 222"/>
                  <a:gd name="T12" fmla="*/ 294 w 294"/>
                  <a:gd name="T13" fmla="*/ 63 h 222"/>
                  <a:gd name="T14" fmla="*/ 292 w 294"/>
                  <a:gd name="T15" fmla="*/ 80 h 222"/>
                  <a:gd name="T16" fmla="*/ 286 w 294"/>
                  <a:gd name="T17" fmla="*/ 95 h 222"/>
                  <a:gd name="T18" fmla="*/ 276 w 294"/>
                  <a:gd name="T19" fmla="*/ 108 h 222"/>
                  <a:gd name="T20" fmla="*/ 263 w 294"/>
                  <a:gd name="T21" fmla="*/ 118 h 222"/>
                  <a:gd name="T22" fmla="*/ 96 w 294"/>
                  <a:gd name="T23" fmla="*/ 213 h 222"/>
                  <a:gd name="T24" fmla="*/ 80 w 294"/>
                  <a:gd name="T25" fmla="*/ 220 h 222"/>
                  <a:gd name="T26" fmla="*/ 64 w 294"/>
                  <a:gd name="T27" fmla="*/ 222 h 222"/>
                  <a:gd name="T28" fmla="*/ 48 w 294"/>
                  <a:gd name="T29" fmla="*/ 220 h 222"/>
                  <a:gd name="T30" fmla="*/ 32 w 294"/>
                  <a:gd name="T31" fmla="*/ 214 h 222"/>
                  <a:gd name="T32" fmla="*/ 19 w 294"/>
                  <a:gd name="T33" fmla="*/ 204 h 222"/>
                  <a:gd name="T34" fmla="*/ 8 w 294"/>
                  <a:gd name="T35" fmla="*/ 190 h 222"/>
                  <a:gd name="T36" fmla="*/ 2 w 294"/>
                  <a:gd name="T37" fmla="*/ 175 h 222"/>
                  <a:gd name="T38" fmla="*/ 0 w 294"/>
                  <a:gd name="T39" fmla="*/ 158 h 222"/>
                  <a:gd name="T40" fmla="*/ 2 w 294"/>
                  <a:gd name="T41" fmla="*/ 142 h 222"/>
                  <a:gd name="T42" fmla="*/ 8 w 294"/>
                  <a:gd name="T43" fmla="*/ 127 h 222"/>
                  <a:gd name="T44" fmla="*/ 19 w 294"/>
                  <a:gd name="T45" fmla="*/ 114 h 222"/>
                  <a:gd name="T46" fmla="*/ 31 w 294"/>
                  <a:gd name="T47" fmla="*/ 103 h 222"/>
                  <a:gd name="T48" fmla="*/ 198 w 294"/>
                  <a:gd name="T49" fmla="*/ 8 h 222"/>
                  <a:gd name="T50" fmla="*/ 215 w 294"/>
                  <a:gd name="T51" fmla="*/ 2 h 222"/>
                  <a:gd name="T52" fmla="*/ 230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7" name="Freeform 251">
                <a:extLst>
                  <a:ext uri="{FF2B5EF4-FFF2-40B4-BE49-F238E27FC236}">
                    <a16:creationId xmlns:a16="http://schemas.microsoft.com/office/drawing/2014/main" id="{52AF2A18-B5D5-944B-8596-55677067C490}"/>
                  </a:ext>
                </a:extLst>
              </p:cNvPr>
              <p:cNvSpPr>
                <a:spLocks/>
              </p:cNvSpPr>
              <p:nvPr/>
            </p:nvSpPr>
            <p:spPr bwMode="auto">
              <a:xfrm>
                <a:off x="9363075" y="4065588"/>
                <a:ext cx="31750" cy="41275"/>
              </a:xfrm>
              <a:custGeom>
                <a:avLst/>
                <a:gdLst>
                  <a:gd name="T0" fmla="*/ 159 w 224"/>
                  <a:gd name="T1" fmla="*/ 0 h 292"/>
                  <a:gd name="T2" fmla="*/ 176 w 224"/>
                  <a:gd name="T3" fmla="*/ 2 h 292"/>
                  <a:gd name="T4" fmla="*/ 192 w 224"/>
                  <a:gd name="T5" fmla="*/ 9 h 292"/>
                  <a:gd name="T6" fmla="*/ 205 w 224"/>
                  <a:gd name="T7" fmla="*/ 19 h 292"/>
                  <a:gd name="T8" fmla="*/ 216 w 224"/>
                  <a:gd name="T9" fmla="*/ 32 h 292"/>
                  <a:gd name="T10" fmla="*/ 222 w 224"/>
                  <a:gd name="T11" fmla="*/ 48 h 292"/>
                  <a:gd name="T12" fmla="*/ 224 w 224"/>
                  <a:gd name="T13" fmla="*/ 63 h 292"/>
                  <a:gd name="T14" fmla="*/ 222 w 224"/>
                  <a:gd name="T15" fmla="*/ 80 h 292"/>
                  <a:gd name="T16" fmla="*/ 216 w 224"/>
                  <a:gd name="T17" fmla="*/ 95 h 292"/>
                  <a:gd name="T18" fmla="*/ 119 w 224"/>
                  <a:gd name="T19" fmla="*/ 261 h 292"/>
                  <a:gd name="T20" fmla="*/ 109 w 224"/>
                  <a:gd name="T21" fmla="*/ 274 h 292"/>
                  <a:gd name="T22" fmla="*/ 95 w 224"/>
                  <a:gd name="T23" fmla="*/ 285 h 292"/>
                  <a:gd name="T24" fmla="*/ 81 w 224"/>
                  <a:gd name="T25" fmla="*/ 290 h 292"/>
                  <a:gd name="T26" fmla="*/ 64 w 224"/>
                  <a:gd name="T27" fmla="*/ 292 h 292"/>
                  <a:gd name="T28" fmla="*/ 48 w 224"/>
                  <a:gd name="T29" fmla="*/ 290 h 292"/>
                  <a:gd name="T30" fmla="*/ 32 w 224"/>
                  <a:gd name="T31" fmla="*/ 284 h 292"/>
                  <a:gd name="T32" fmla="*/ 18 w 224"/>
                  <a:gd name="T33" fmla="*/ 273 h 292"/>
                  <a:gd name="T34" fmla="*/ 8 w 224"/>
                  <a:gd name="T35" fmla="*/ 261 h 292"/>
                  <a:gd name="T36" fmla="*/ 2 w 224"/>
                  <a:gd name="T37" fmla="*/ 245 h 292"/>
                  <a:gd name="T38" fmla="*/ 0 w 224"/>
                  <a:gd name="T39" fmla="*/ 230 h 292"/>
                  <a:gd name="T40" fmla="*/ 2 w 224"/>
                  <a:gd name="T41" fmla="*/ 213 h 292"/>
                  <a:gd name="T42" fmla="*/ 8 w 224"/>
                  <a:gd name="T43" fmla="*/ 197 h 292"/>
                  <a:gd name="T44" fmla="*/ 105 w 224"/>
                  <a:gd name="T45" fmla="*/ 32 h 292"/>
                  <a:gd name="T46" fmla="*/ 115 w 224"/>
                  <a:gd name="T47" fmla="*/ 18 h 292"/>
                  <a:gd name="T48" fmla="*/ 129 w 224"/>
                  <a:gd name="T49" fmla="*/ 8 h 292"/>
                  <a:gd name="T50" fmla="*/ 144 w 224"/>
                  <a:gd name="T51" fmla="*/ 2 h 292"/>
                  <a:gd name="T52" fmla="*/ 159 w 22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2">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8" name="Freeform 252">
                <a:extLst>
                  <a:ext uri="{FF2B5EF4-FFF2-40B4-BE49-F238E27FC236}">
                    <a16:creationId xmlns:a16="http://schemas.microsoft.com/office/drawing/2014/main" id="{64249A0D-D266-1846-990F-C8005338889D}"/>
                  </a:ext>
                </a:extLst>
              </p:cNvPr>
              <p:cNvSpPr>
                <a:spLocks/>
              </p:cNvSpPr>
              <p:nvPr/>
            </p:nvSpPr>
            <p:spPr bwMode="auto">
              <a:xfrm>
                <a:off x="9259888" y="4176713"/>
                <a:ext cx="44450" cy="142875"/>
              </a:xfrm>
              <a:custGeom>
                <a:avLst/>
                <a:gdLst>
                  <a:gd name="T0" fmla="*/ 154 w 308"/>
                  <a:gd name="T1" fmla="*/ 0 h 991"/>
                  <a:gd name="T2" fmla="*/ 186 w 308"/>
                  <a:gd name="T3" fmla="*/ 2 h 991"/>
                  <a:gd name="T4" fmla="*/ 213 w 308"/>
                  <a:gd name="T5" fmla="*/ 8 h 991"/>
                  <a:gd name="T6" fmla="*/ 238 w 308"/>
                  <a:gd name="T7" fmla="*/ 17 h 991"/>
                  <a:gd name="T8" fmla="*/ 259 w 308"/>
                  <a:gd name="T9" fmla="*/ 30 h 991"/>
                  <a:gd name="T10" fmla="*/ 277 w 308"/>
                  <a:gd name="T11" fmla="*/ 47 h 991"/>
                  <a:gd name="T12" fmla="*/ 291 w 308"/>
                  <a:gd name="T13" fmla="*/ 67 h 991"/>
                  <a:gd name="T14" fmla="*/ 301 w 308"/>
                  <a:gd name="T15" fmla="*/ 91 h 991"/>
                  <a:gd name="T16" fmla="*/ 306 w 308"/>
                  <a:gd name="T17" fmla="*/ 119 h 991"/>
                  <a:gd name="T18" fmla="*/ 308 w 308"/>
                  <a:gd name="T19" fmla="*/ 150 h 991"/>
                  <a:gd name="T20" fmla="*/ 308 w 308"/>
                  <a:gd name="T21" fmla="*/ 375 h 991"/>
                  <a:gd name="T22" fmla="*/ 307 w 308"/>
                  <a:gd name="T23" fmla="*/ 405 h 991"/>
                  <a:gd name="T24" fmla="*/ 304 w 308"/>
                  <a:gd name="T25" fmla="*/ 435 h 991"/>
                  <a:gd name="T26" fmla="*/ 301 w 308"/>
                  <a:gd name="T27" fmla="*/ 466 h 991"/>
                  <a:gd name="T28" fmla="*/ 240 w 308"/>
                  <a:gd name="T29" fmla="*/ 920 h 991"/>
                  <a:gd name="T30" fmla="*/ 236 w 308"/>
                  <a:gd name="T31" fmla="*/ 942 h 991"/>
                  <a:gd name="T32" fmla="*/ 229 w 308"/>
                  <a:gd name="T33" fmla="*/ 959 h 991"/>
                  <a:gd name="T34" fmla="*/ 219 w 308"/>
                  <a:gd name="T35" fmla="*/ 972 h 991"/>
                  <a:gd name="T36" fmla="*/ 207 w 308"/>
                  <a:gd name="T37" fmla="*/ 981 h 991"/>
                  <a:gd name="T38" fmla="*/ 192 w 308"/>
                  <a:gd name="T39" fmla="*/ 987 h 991"/>
                  <a:gd name="T40" fmla="*/ 174 w 308"/>
                  <a:gd name="T41" fmla="*/ 990 h 991"/>
                  <a:gd name="T42" fmla="*/ 154 w 308"/>
                  <a:gd name="T43" fmla="*/ 991 h 991"/>
                  <a:gd name="T44" fmla="*/ 135 w 308"/>
                  <a:gd name="T45" fmla="*/ 990 h 991"/>
                  <a:gd name="T46" fmla="*/ 117 w 308"/>
                  <a:gd name="T47" fmla="*/ 987 h 991"/>
                  <a:gd name="T48" fmla="*/ 102 w 308"/>
                  <a:gd name="T49" fmla="*/ 981 h 991"/>
                  <a:gd name="T50" fmla="*/ 90 w 308"/>
                  <a:gd name="T51" fmla="*/ 972 h 991"/>
                  <a:gd name="T52" fmla="*/ 80 w 308"/>
                  <a:gd name="T53" fmla="*/ 959 h 991"/>
                  <a:gd name="T54" fmla="*/ 73 w 308"/>
                  <a:gd name="T55" fmla="*/ 942 h 991"/>
                  <a:gd name="T56" fmla="*/ 69 w 308"/>
                  <a:gd name="T57" fmla="*/ 920 h 991"/>
                  <a:gd name="T58" fmla="*/ 8 w 308"/>
                  <a:gd name="T59" fmla="*/ 466 h 991"/>
                  <a:gd name="T60" fmla="*/ 5 w 308"/>
                  <a:gd name="T61" fmla="*/ 435 h 991"/>
                  <a:gd name="T62" fmla="*/ 2 w 308"/>
                  <a:gd name="T63" fmla="*/ 405 h 991"/>
                  <a:gd name="T64" fmla="*/ 0 w 308"/>
                  <a:gd name="T65" fmla="*/ 375 h 991"/>
                  <a:gd name="T66" fmla="*/ 0 w 308"/>
                  <a:gd name="T67" fmla="*/ 150 h 991"/>
                  <a:gd name="T68" fmla="*/ 3 w 308"/>
                  <a:gd name="T69" fmla="*/ 119 h 991"/>
                  <a:gd name="T70" fmla="*/ 8 w 308"/>
                  <a:gd name="T71" fmla="*/ 91 h 991"/>
                  <a:gd name="T72" fmla="*/ 18 w 308"/>
                  <a:gd name="T73" fmla="*/ 67 h 991"/>
                  <a:gd name="T74" fmla="*/ 32 w 308"/>
                  <a:gd name="T75" fmla="*/ 47 h 991"/>
                  <a:gd name="T76" fmla="*/ 50 w 308"/>
                  <a:gd name="T77" fmla="*/ 30 h 991"/>
                  <a:gd name="T78" fmla="*/ 71 w 308"/>
                  <a:gd name="T79" fmla="*/ 17 h 991"/>
                  <a:gd name="T80" fmla="*/ 96 w 308"/>
                  <a:gd name="T81" fmla="*/ 8 h 991"/>
                  <a:gd name="T82" fmla="*/ 123 w 308"/>
                  <a:gd name="T83" fmla="*/ 2 h 991"/>
                  <a:gd name="T84" fmla="*/ 154 w 308"/>
                  <a:gd name="T85"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991">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9" name="Freeform 253">
                <a:extLst>
                  <a:ext uri="{FF2B5EF4-FFF2-40B4-BE49-F238E27FC236}">
                    <a16:creationId xmlns:a16="http://schemas.microsoft.com/office/drawing/2014/main" id="{0F607DAA-F171-6D42-95AC-DBE5679617BF}"/>
                  </a:ext>
                </a:extLst>
              </p:cNvPr>
              <p:cNvSpPr>
                <a:spLocks/>
              </p:cNvSpPr>
              <p:nvPr/>
            </p:nvSpPr>
            <p:spPr bwMode="auto">
              <a:xfrm>
                <a:off x="9258300" y="4337050"/>
                <a:ext cx="47625" cy="46038"/>
              </a:xfrm>
              <a:custGeom>
                <a:avLst/>
                <a:gdLst>
                  <a:gd name="T0" fmla="*/ 160 w 321"/>
                  <a:gd name="T1" fmla="*/ 0 h 319"/>
                  <a:gd name="T2" fmla="*/ 193 w 321"/>
                  <a:gd name="T3" fmla="*/ 4 h 319"/>
                  <a:gd name="T4" fmla="*/ 222 w 321"/>
                  <a:gd name="T5" fmla="*/ 14 h 319"/>
                  <a:gd name="T6" fmla="*/ 250 w 321"/>
                  <a:gd name="T7" fmla="*/ 28 h 319"/>
                  <a:gd name="T8" fmla="*/ 274 w 321"/>
                  <a:gd name="T9" fmla="*/ 47 h 319"/>
                  <a:gd name="T10" fmla="*/ 294 w 321"/>
                  <a:gd name="T11" fmla="*/ 71 h 319"/>
                  <a:gd name="T12" fmla="*/ 308 w 321"/>
                  <a:gd name="T13" fmla="*/ 98 h 319"/>
                  <a:gd name="T14" fmla="*/ 318 w 321"/>
                  <a:gd name="T15" fmla="*/ 128 h 319"/>
                  <a:gd name="T16" fmla="*/ 321 w 321"/>
                  <a:gd name="T17" fmla="*/ 159 h 319"/>
                  <a:gd name="T18" fmla="*/ 318 w 321"/>
                  <a:gd name="T19" fmla="*/ 192 h 319"/>
                  <a:gd name="T20" fmla="*/ 308 w 321"/>
                  <a:gd name="T21" fmla="*/ 222 h 319"/>
                  <a:gd name="T22" fmla="*/ 294 w 321"/>
                  <a:gd name="T23" fmla="*/ 249 h 319"/>
                  <a:gd name="T24" fmla="*/ 274 w 321"/>
                  <a:gd name="T25" fmla="*/ 272 h 319"/>
                  <a:gd name="T26" fmla="*/ 250 w 321"/>
                  <a:gd name="T27" fmla="*/ 291 h 319"/>
                  <a:gd name="T28" fmla="*/ 222 w 321"/>
                  <a:gd name="T29" fmla="*/ 306 h 319"/>
                  <a:gd name="T30" fmla="*/ 193 w 321"/>
                  <a:gd name="T31" fmla="*/ 315 h 319"/>
                  <a:gd name="T32" fmla="*/ 160 w 321"/>
                  <a:gd name="T33" fmla="*/ 319 h 319"/>
                  <a:gd name="T34" fmla="*/ 128 w 321"/>
                  <a:gd name="T35" fmla="*/ 315 h 319"/>
                  <a:gd name="T36" fmla="*/ 99 w 321"/>
                  <a:gd name="T37" fmla="*/ 306 h 319"/>
                  <a:gd name="T38" fmla="*/ 71 w 321"/>
                  <a:gd name="T39" fmla="*/ 291 h 319"/>
                  <a:gd name="T40" fmla="*/ 47 w 321"/>
                  <a:gd name="T41" fmla="*/ 272 h 319"/>
                  <a:gd name="T42" fmla="*/ 27 w 321"/>
                  <a:gd name="T43" fmla="*/ 249 h 319"/>
                  <a:gd name="T44" fmla="*/ 13 w 321"/>
                  <a:gd name="T45" fmla="*/ 222 h 319"/>
                  <a:gd name="T46" fmla="*/ 3 w 321"/>
                  <a:gd name="T47" fmla="*/ 192 h 319"/>
                  <a:gd name="T48" fmla="*/ 0 w 321"/>
                  <a:gd name="T49" fmla="*/ 159 h 319"/>
                  <a:gd name="T50" fmla="*/ 3 w 321"/>
                  <a:gd name="T51" fmla="*/ 128 h 319"/>
                  <a:gd name="T52" fmla="*/ 13 w 321"/>
                  <a:gd name="T53" fmla="*/ 98 h 319"/>
                  <a:gd name="T54" fmla="*/ 27 w 321"/>
                  <a:gd name="T55" fmla="*/ 71 h 319"/>
                  <a:gd name="T56" fmla="*/ 47 w 321"/>
                  <a:gd name="T57" fmla="*/ 47 h 319"/>
                  <a:gd name="T58" fmla="*/ 71 w 321"/>
                  <a:gd name="T59" fmla="*/ 28 h 319"/>
                  <a:gd name="T60" fmla="*/ 99 w 321"/>
                  <a:gd name="T61" fmla="*/ 14 h 319"/>
                  <a:gd name="T62" fmla="*/ 128 w 321"/>
                  <a:gd name="T63" fmla="*/ 4 h 319"/>
                  <a:gd name="T64" fmla="*/ 160 w 32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19">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grpSp>
      </p:grpSp>
      <p:sp>
        <p:nvSpPr>
          <p:cNvPr id="42" name="Title 53">
            <a:extLst>
              <a:ext uri="{FF2B5EF4-FFF2-40B4-BE49-F238E27FC236}">
                <a16:creationId xmlns:a16="http://schemas.microsoft.com/office/drawing/2014/main" id="{9655F65A-2270-8745-B2D9-8C6E6AE45FF6}"/>
              </a:ext>
            </a:extLst>
          </p:cNvPr>
          <p:cNvSpPr txBox="1">
            <a:spLocks/>
          </p:cNvSpPr>
          <p:nvPr>
            <p:custDataLst>
              <p:tags r:id="rId8"/>
            </p:custDataLst>
          </p:nvPr>
        </p:nvSpPr>
        <p:spPr>
          <a:xfrm>
            <a:off x="3617261" y="6861322"/>
            <a:ext cx="5709097"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pPr rtl="0"/>
            <a:r>
              <a:rPr lang="fr" dirty="0">
                <a:solidFill>
                  <a:schemeClr val="tx2"/>
                </a:solidFill>
              </a:rPr>
              <a:t>MANUEL – PAGE </a:t>
            </a:r>
            <a:r>
              <a:rPr lang="fr" b="1" dirty="0">
                <a:solidFill>
                  <a:schemeClr val="tx2"/>
                </a:solidFill>
              </a:rPr>
              <a:t>67</a:t>
            </a:r>
            <a:endParaRPr lang="en-US" b="1" strike="sngStrike" dirty="0">
              <a:solidFill>
                <a:srgbClr val="FF0000"/>
              </a:solidFill>
            </a:endParaRPr>
          </a:p>
        </p:txBody>
      </p:sp>
      <p:sp>
        <p:nvSpPr>
          <p:cNvPr id="41" name="Slide Number Placeholder 5">
            <a:extLst>
              <a:ext uri="{FF2B5EF4-FFF2-40B4-BE49-F238E27FC236}">
                <a16:creationId xmlns:a16="http://schemas.microsoft.com/office/drawing/2014/main" id="{D5A9F1A6-78C0-A140-BC8C-21451E7D6541}"/>
              </a:ext>
            </a:extLst>
          </p:cNvPr>
          <p:cNvSpPr txBox="1">
            <a:spLocks/>
          </p:cNvSpPr>
          <p:nvPr>
            <p:custDataLst>
              <p:tags r:id="rId9"/>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48</a:t>
            </a:fld>
            <a:endParaRPr lang="en-US" altLang="en-US" sz="1200" dirty="0">
              <a:solidFill>
                <a:schemeClr val="bg1"/>
              </a:solidFill>
            </a:endParaRPr>
          </a:p>
        </p:txBody>
      </p:sp>
    </p:spTree>
    <p:extLst>
      <p:ext uri="{BB962C8B-B14F-4D97-AF65-F5344CB8AC3E}">
        <p14:creationId xmlns:p14="http://schemas.microsoft.com/office/powerpoint/2010/main" val="4276183163"/>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custDataLst>
              <p:tags r:id="rId1"/>
            </p:custDataLst>
          </p:nvPr>
        </p:nvSpPr>
        <p:spPr>
          <a:xfrm>
            <a:off x="-12312" y="2183"/>
            <a:ext cx="13024452" cy="5387045"/>
          </a:xfrm>
          <a:prstGeom prst="rect">
            <a:avLst/>
          </a:prstGeom>
          <a:gradFill>
            <a:gsLst>
              <a:gs pos="100000">
                <a:schemeClr val="accent1">
                  <a:lumMod val="75000"/>
                </a:schemeClr>
              </a:gs>
              <a:gs pos="0">
                <a:schemeClr val="accent2"/>
              </a:gs>
            </a:gsLst>
            <a:path path="circle">
              <a:fillToRect l="50000" t="50000" r="50000" b="50000"/>
            </a:path>
          </a:gradFill>
          <a:ln w="25400" cap="flat" cmpd="sng" algn="ctr">
            <a:noFill/>
            <a:prstDash val="solid"/>
            <a:round/>
            <a:headEnd type="none" w="med" len="med"/>
            <a:tailEnd type="none" w="med" len="med"/>
          </a:ln>
          <a:effectLst/>
        </p:spPr>
        <p:txBody>
          <a:bodyPr rtlCol="0"/>
          <a:lstStyle/>
          <a:p>
            <a:pPr algn="ctr" rtl="0" eaLnBrk="1" hangingPunct="1"/>
            <a:endParaRPr lang="en-US" dirty="0">
              <a:solidFill>
                <a:srgbClr val="000000"/>
              </a:solidFill>
              <a:latin typeface="Calibri Regular"/>
              <a:ea typeface="ヒラギノ角ゴ ProN W3" charset="-128"/>
            </a:endParaRPr>
          </a:p>
        </p:txBody>
      </p:sp>
      <p:pic>
        <p:nvPicPr>
          <p:cNvPr id="59" name="Picture 58" descr="New Macbook Silver.png"/>
          <p:cNvPicPr>
            <a:picLocks noChangeAspect="1"/>
          </p:cNvPicPr>
          <p:nvPr>
            <p:custDataLst>
              <p:tags r:id="rId2"/>
            </p:custDataLst>
          </p:nvPr>
        </p:nvPicPr>
        <p:blipFill>
          <a:blip r:embed="rId14">
            <a:extLst>
              <a:ext uri="{28A0092B-C50C-407E-A947-70E740481C1C}">
                <a14:useLocalDpi xmlns:a14="http://schemas.microsoft.com/office/drawing/2010/main"/>
              </a:ext>
            </a:extLst>
          </a:blip>
          <a:stretch>
            <a:fillRect/>
          </a:stretch>
        </p:blipFill>
        <p:spPr>
          <a:xfrm>
            <a:off x="2147626" y="3300208"/>
            <a:ext cx="8951410" cy="4773111"/>
          </a:xfrm>
          <a:prstGeom prst="rect">
            <a:avLst/>
          </a:prstGeom>
        </p:spPr>
      </p:pic>
      <p:pic>
        <p:nvPicPr>
          <p:cNvPr id="17" name="Picture Placeholder 16">
            <a:extLst>
              <a:ext uri="{FF2B5EF4-FFF2-40B4-BE49-F238E27FC236}">
                <a16:creationId xmlns:a16="http://schemas.microsoft.com/office/drawing/2014/main" id="{8E949404-F81E-A045-A1E4-45B0BC1DAD19}"/>
              </a:ext>
            </a:extLst>
          </p:cNvPr>
          <p:cNvPicPr>
            <a:picLocks noGrp="1" noChangeAspect="1"/>
          </p:cNvPicPr>
          <p:nvPr>
            <p:ph type="pic" sz="quarter" idx="10"/>
            <p:custDataLst>
              <p:tags r:id="rId3"/>
            </p:custDataLst>
          </p:nvPr>
        </p:nvPicPr>
        <p:blipFill rotWithShape="1">
          <a:blip r:embed="rId15"/>
          <a:srcRect l="5732" r="5732"/>
          <a:stretch/>
        </p:blipFill>
        <p:spPr>
          <a:xfrm>
            <a:off x="3168117" y="3679992"/>
            <a:ext cx="6847421" cy="4020414"/>
          </a:xfrm>
          <a:prstGeom prst="rect">
            <a:avLst/>
          </a:prstGeom>
        </p:spPr>
      </p:pic>
      <p:sp>
        <p:nvSpPr>
          <p:cNvPr id="2" name="Text Placeholder 1">
            <a:extLst>
              <a:ext uri="{FF2B5EF4-FFF2-40B4-BE49-F238E27FC236}">
                <a16:creationId xmlns:a16="http://schemas.microsoft.com/office/drawing/2014/main" id="{8536F3E0-A43E-404E-BE7B-9BC7C0ED02A1}"/>
              </a:ext>
            </a:extLst>
          </p:cNvPr>
          <p:cNvSpPr>
            <a:spLocks noGrp="1"/>
          </p:cNvSpPr>
          <p:nvPr>
            <p:ph type="body" sz="quarter" idx="11"/>
            <p:custDataLst>
              <p:tags r:id="rId4"/>
            </p:custDataLst>
          </p:nvPr>
        </p:nvSpPr>
        <p:spPr>
          <a:xfrm>
            <a:off x="978195" y="1685844"/>
            <a:ext cx="11015331" cy="1620984"/>
          </a:xfrm>
        </p:spPr>
        <p:txBody>
          <a:bodyPr rtlCol="0">
            <a:normAutofit fontScale="92500"/>
          </a:bodyPr>
          <a:lstStyle/>
          <a:p>
            <a:pPr rtl="0"/>
            <a:r>
              <a:rPr lang="fr-FR" b="1" i="1" dirty="0"/>
              <a:t>Tel(le) que je suis : </a:t>
            </a:r>
            <a:r>
              <a:rPr lang="fr-FR" i="1" dirty="0"/>
              <a:t>Comprendre l’orientation sexuelle et l’identité de genre des réfugiés </a:t>
            </a:r>
            <a:endParaRPr lang="fr" i="1" dirty="0"/>
          </a:p>
        </p:txBody>
      </p:sp>
      <p:sp>
        <p:nvSpPr>
          <p:cNvPr id="35" name="TextBox 34"/>
          <p:cNvSpPr txBox="1"/>
          <p:nvPr>
            <p:custDataLst>
              <p:tags r:id="rId5"/>
            </p:custDataLst>
          </p:nvPr>
        </p:nvSpPr>
        <p:spPr>
          <a:xfrm>
            <a:off x="5938973" y="1178283"/>
            <a:ext cx="1119470" cy="395173"/>
          </a:xfrm>
          <a:prstGeom prst="rect">
            <a:avLst/>
          </a:prstGeom>
          <a:noFill/>
        </p:spPr>
        <p:txBody>
          <a:bodyPr wrap="square" rtlCol="0">
            <a:spAutoFit/>
          </a:bodyPr>
          <a:lstStyle/>
          <a:p>
            <a:pPr algn="ctr" rtl="0">
              <a:lnSpc>
                <a:spcPct val="80000"/>
              </a:lnSpc>
            </a:pPr>
            <a:r>
              <a:rPr lang="fr" sz="2400" b="1" spc="70">
                <a:solidFill>
                  <a:schemeClr val="bg1"/>
                </a:solidFill>
                <a:latin typeface="+mj-lt"/>
                <a:cs typeface="Lato Light"/>
              </a:rPr>
              <a:t>Vidéo</a:t>
            </a:r>
          </a:p>
        </p:txBody>
      </p:sp>
      <p:sp>
        <p:nvSpPr>
          <p:cNvPr id="44" name="Rectangle 43"/>
          <p:cNvSpPr/>
          <p:nvPr>
            <p:custDataLst>
              <p:tags r:id="rId6"/>
            </p:custDataLst>
          </p:nvPr>
        </p:nvSpPr>
        <p:spPr>
          <a:xfrm>
            <a:off x="5865098" y="1114582"/>
            <a:ext cx="1267221" cy="4522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987"/>
          </a:p>
        </p:txBody>
      </p:sp>
      <p:sp>
        <p:nvSpPr>
          <p:cNvPr id="9" name="TextBox 8">
            <a:extLst>
              <a:ext uri="{FF2B5EF4-FFF2-40B4-BE49-F238E27FC236}">
                <a16:creationId xmlns:a16="http://schemas.microsoft.com/office/drawing/2014/main" id="{9EBC94EF-C494-2148-B59B-F47EB76083BA}"/>
              </a:ext>
            </a:extLst>
          </p:cNvPr>
          <p:cNvSpPr txBox="1"/>
          <p:nvPr>
            <p:custDataLst>
              <p:tags r:id="rId7"/>
            </p:custDataLst>
          </p:nvPr>
        </p:nvSpPr>
        <p:spPr>
          <a:xfrm>
            <a:off x="10886411" y="8571006"/>
            <a:ext cx="0" cy="0"/>
          </a:xfrm>
          <a:prstGeom prst="rect">
            <a:avLst/>
          </a:prstGeom>
        </p:spPr>
        <p:txBody>
          <a:bodyPr wrap="none" rtlCol="0">
            <a:noAutofit/>
          </a:bodyPr>
          <a:lstStyle/>
          <a:p>
            <a:pPr rtl="0"/>
            <a:endParaRPr lang="en-US" sz="2600" kern="0" dirty="0">
              <a:latin typeface="Calibri Regular"/>
            </a:endParaRPr>
          </a:p>
        </p:txBody>
      </p:sp>
      <p:sp>
        <p:nvSpPr>
          <p:cNvPr id="21" name="Round Same Side Corner Rectangle 20">
            <a:extLst>
              <a:ext uri="{FF2B5EF4-FFF2-40B4-BE49-F238E27FC236}">
                <a16:creationId xmlns:a16="http://schemas.microsoft.com/office/drawing/2014/main" id="{39464F48-327B-934F-B809-8586B391A62C}"/>
              </a:ext>
            </a:extLst>
          </p:cNvPr>
          <p:cNvSpPr/>
          <p:nvPr>
            <p:custDataLst>
              <p:tags r:id="rId8"/>
            </p:custDataLst>
          </p:nvPr>
        </p:nvSpPr>
        <p:spPr>
          <a:xfrm flipV="1">
            <a:off x="5950443" y="247"/>
            <a:ext cx="1119470" cy="1003750"/>
          </a:xfrm>
          <a:prstGeom prst="round2SameRect">
            <a:avLst>
              <a:gd name="adj1" fmla="val 50000"/>
              <a:gd name="adj2" fmla="val 0"/>
            </a:avLst>
          </a:prstGeom>
          <a:solidFill>
            <a:schemeClr val="bg1"/>
          </a:solidFill>
          <a:ln w="158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bg-BG" sz="1921"/>
          </a:p>
        </p:txBody>
      </p:sp>
      <p:sp>
        <p:nvSpPr>
          <p:cNvPr id="20" name="Freeform 36">
            <a:extLst>
              <a:ext uri="{FF2B5EF4-FFF2-40B4-BE49-F238E27FC236}">
                <a16:creationId xmlns:a16="http://schemas.microsoft.com/office/drawing/2014/main" id="{44C7ECD7-1752-E84F-9205-26938B0D6522}"/>
              </a:ext>
            </a:extLst>
          </p:cNvPr>
          <p:cNvSpPr>
            <a:spLocks noChangeArrowheads="1"/>
          </p:cNvSpPr>
          <p:nvPr>
            <p:custDataLst>
              <p:tags r:id="rId9"/>
            </p:custDataLst>
          </p:nvPr>
        </p:nvSpPr>
        <p:spPr bwMode="auto">
          <a:xfrm>
            <a:off x="6284145" y="329543"/>
            <a:ext cx="434923" cy="435036"/>
          </a:xfrm>
          <a:custGeom>
            <a:avLst/>
            <a:gdLst>
              <a:gd name="T0" fmla="*/ 39678193 w 602"/>
              <a:gd name="T1" fmla="*/ 78442719 h 602"/>
              <a:gd name="T2" fmla="*/ 39678193 w 602"/>
              <a:gd name="T3" fmla="*/ 78442719 h 602"/>
              <a:gd name="T4" fmla="*/ 0 w 602"/>
              <a:gd name="T5" fmla="*/ 39678193 h 602"/>
              <a:gd name="T6" fmla="*/ 39678193 w 602"/>
              <a:gd name="T7" fmla="*/ 0 h 602"/>
              <a:gd name="T8" fmla="*/ 78442719 w 602"/>
              <a:gd name="T9" fmla="*/ 39678193 h 602"/>
              <a:gd name="T10" fmla="*/ 39678193 w 602"/>
              <a:gd name="T11" fmla="*/ 78442719 h 602"/>
              <a:gd name="T12" fmla="*/ 39678193 w 602"/>
              <a:gd name="T13" fmla="*/ 7439751 h 602"/>
              <a:gd name="T14" fmla="*/ 39678193 w 602"/>
              <a:gd name="T15" fmla="*/ 7439751 h 602"/>
              <a:gd name="T16" fmla="*/ 7439751 w 602"/>
              <a:gd name="T17" fmla="*/ 39678193 h 602"/>
              <a:gd name="T18" fmla="*/ 39678193 w 602"/>
              <a:gd name="T19" fmla="*/ 71133388 h 602"/>
              <a:gd name="T20" fmla="*/ 71002968 w 602"/>
              <a:gd name="T21" fmla="*/ 39678193 h 602"/>
              <a:gd name="T22" fmla="*/ 39678193 w 602"/>
              <a:gd name="T23" fmla="*/ 7439751 h 602"/>
              <a:gd name="T24" fmla="*/ 50772248 w 602"/>
              <a:gd name="T25" fmla="*/ 42549612 h 602"/>
              <a:gd name="T26" fmla="*/ 50772248 w 602"/>
              <a:gd name="T27" fmla="*/ 42549612 h 602"/>
              <a:gd name="T28" fmla="*/ 31324775 w 602"/>
              <a:gd name="T29" fmla="*/ 54426914 h 602"/>
              <a:gd name="T30" fmla="*/ 31324775 w 602"/>
              <a:gd name="T31" fmla="*/ 54426914 h 602"/>
              <a:gd name="T32" fmla="*/ 31324775 w 602"/>
              <a:gd name="T33" fmla="*/ 55340580 h 602"/>
              <a:gd name="T34" fmla="*/ 31324775 w 602"/>
              <a:gd name="T35" fmla="*/ 55340580 h 602"/>
              <a:gd name="T36" fmla="*/ 30411109 w 602"/>
              <a:gd name="T37" fmla="*/ 55340580 h 602"/>
              <a:gd name="T38" fmla="*/ 30411109 w 602"/>
              <a:gd name="T39" fmla="*/ 55340580 h 602"/>
              <a:gd name="T40" fmla="*/ 30411109 w 602"/>
              <a:gd name="T41" fmla="*/ 55340580 h 602"/>
              <a:gd name="T42" fmla="*/ 30411109 w 602"/>
              <a:gd name="T43" fmla="*/ 55340580 h 602"/>
              <a:gd name="T44" fmla="*/ 30411109 w 602"/>
              <a:gd name="T45" fmla="*/ 55340580 h 602"/>
              <a:gd name="T46" fmla="*/ 30411109 w 602"/>
              <a:gd name="T47" fmla="*/ 55340580 h 602"/>
              <a:gd name="T48" fmla="*/ 29497442 w 602"/>
              <a:gd name="T49" fmla="*/ 55340580 h 602"/>
              <a:gd name="T50" fmla="*/ 29497442 w 602"/>
              <a:gd name="T51" fmla="*/ 55340580 h 602"/>
              <a:gd name="T52" fmla="*/ 29497442 w 602"/>
              <a:gd name="T53" fmla="*/ 55340580 h 602"/>
              <a:gd name="T54" fmla="*/ 25843138 w 602"/>
              <a:gd name="T55" fmla="*/ 51685915 h 602"/>
              <a:gd name="T56" fmla="*/ 25843138 w 602"/>
              <a:gd name="T57" fmla="*/ 51685915 h 602"/>
              <a:gd name="T58" fmla="*/ 25843138 w 602"/>
              <a:gd name="T59" fmla="*/ 51685915 h 602"/>
              <a:gd name="T60" fmla="*/ 25843138 w 602"/>
              <a:gd name="T61" fmla="*/ 26756804 h 602"/>
              <a:gd name="T62" fmla="*/ 25843138 w 602"/>
              <a:gd name="T63" fmla="*/ 26756804 h 602"/>
              <a:gd name="T64" fmla="*/ 29497442 w 602"/>
              <a:gd name="T65" fmla="*/ 23102139 h 602"/>
              <a:gd name="T66" fmla="*/ 31324775 w 602"/>
              <a:gd name="T67" fmla="*/ 24015805 h 602"/>
              <a:gd name="T68" fmla="*/ 50772248 w 602"/>
              <a:gd name="T69" fmla="*/ 36023527 h 602"/>
              <a:gd name="T70" fmla="*/ 52599581 w 602"/>
              <a:gd name="T71" fmla="*/ 39678193 h 602"/>
              <a:gd name="T72" fmla="*/ 50772248 w 602"/>
              <a:gd name="T73" fmla="*/ 42549612 h 60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02" h="602">
                <a:moveTo>
                  <a:pt x="304" y="601"/>
                </a:moveTo>
                <a:lnTo>
                  <a:pt x="304" y="601"/>
                </a:lnTo>
                <a:cubicBezTo>
                  <a:pt x="134" y="601"/>
                  <a:pt x="0" y="467"/>
                  <a:pt x="0" y="304"/>
                </a:cubicBezTo>
                <a:cubicBezTo>
                  <a:pt x="0" y="135"/>
                  <a:pt x="134" y="0"/>
                  <a:pt x="304" y="0"/>
                </a:cubicBezTo>
                <a:cubicBezTo>
                  <a:pt x="467" y="0"/>
                  <a:pt x="601" y="135"/>
                  <a:pt x="601" y="304"/>
                </a:cubicBezTo>
                <a:cubicBezTo>
                  <a:pt x="601" y="467"/>
                  <a:pt x="467" y="601"/>
                  <a:pt x="304" y="601"/>
                </a:cubicBezTo>
                <a:close/>
                <a:moveTo>
                  <a:pt x="304" y="57"/>
                </a:moveTo>
                <a:lnTo>
                  <a:pt x="304" y="57"/>
                </a:lnTo>
                <a:cubicBezTo>
                  <a:pt x="170" y="57"/>
                  <a:pt x="57" y="170"/>
                  <a:pt x="57" y="304"/>
                </a:cubicBezTo>
                <a:cubicBezTo>
                  <a:pt x="57" y="439"/>
                  <a:pt x="170" y="545"/>
                  <a:pt x="304" y="545"/>
                </a:cubicBezTo>
                <a:cubicBezTo>
                  <a:pt x="438" y="545"/>
                  <a:pt x="544" y="439"/>
                  <a:pt x="544" y="304"/>
                </a:cubicBezTo>
                <a:cubicBezTo>
                  <a:pt x="544" y="170"/>
                  <a:pt x="438" y="57"/>
                  <a:pt x="304" y="57"/>
                </a:cubicBezTo>
                <a:close/>
                <a:moveTo>
                  <a:pt x="389" y="326"/>
                </a:moveTo>
                <a:lnTo>
                  <a:pt x="389" y="326"/>
                </a:lnTo>
                <a:cubicBezTo>
                  <a:pt x="240" y="417"/>
                  <a:pt x="240" y="417"/>
                  <a:pt x="240" y="417"/>
                </a:cubicBezTo>
                <a:lnTo>
                  <a:pt x="240" y="424"/>
                </a:lnTo>
                <a:cubicBezTo>
                  <a:pt x="233" y="424"/>
                  <a:pt x="233" y="424"/>
                  <a:pt x="233" y="424"/>
                </a:cubicBezTo>
                <a:cubicBezTo>
                  <a:pt x="226" y="424"/>
                  <a:pt x="226" y="424"/>
                  <a:pt x="226" y="424"/>
                </a:cubicBezTo>
                <a:cubicBezTo>
                  <a:pt x="212" y="424"/>
                  <a:pt x="198" y="410"/>
                  <a:pt x="198" y="396"/>
                </a:cubicBezTo>
                <a:cubicBezTo>
                  <a:pt x="198" y="205"/>
                  <a:pt x="198" y="205"/>
                  <a:pt x="198" y="205"/>
                </a:cubicBezTo>
                <a:cubicBezTo>
                  <a:pt x="198" y="191"/>
                  <a:pt x="212" y="177"/>
                  <a:pt x="226" y="177"/>
                </a:cubicBezTo>
                <a:cubicBezTo>
                  <a:pt x="233" y="177"/>
                  <a:pt x="240" y="184"/>
                  <a:pt x="240" y="184"/>
                </a:cubicBezTo>
                <a:cubicBezTo>
                  <a:pt x="389" y="276"/>
                  <a:pt x="389" y="276"/>
                  <a:pt x="389" y="276"/>
                </a:cubicBezTo>
                <a:cubicBezTo>
                  <a:pt x="403" y="283"/>
                  <a:pt x="403" y="290"/>
                  <a:pt x="403" y="304"/>
                </a:cubicBezTo>
                <a:cubicBezTo>
                  <a:pt x="403" y="311"/>
                  <a:pt x="403" y="318"/>
                  <a:pt x="389" y="326"/>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rtlCol="0" anchor="ctr"/>
          <a:lstStyle/>
          <a:p>
            <a:pPr rtl="0"/>
            <a:endParaRPr lang="en-US" sz="2701" dirty="0">
              <a:latin typeface="Calibri Regular"/>
            </a:endParaRPr>
          </a:p>
        </p:txBody>
      </p:sp>
      <p:sp>
        <p:nvSpPr>
          <p:cNvPr id="16" name="Text Placeholder 4">
            <a:extLst>
              <a:ext uri="{FF2B5EF4-FFF2-40B4-BE49-F238E27FC236}">
                <a16:creationId xmlns:a16="http://schemas.microsoft.com/office/drawing/2014/main" id="{BE066EAE-A802-CC4D-B29D-8761B5520A8A}"/>
              </a:ext>
            </a:extLst>
          </p:cNvPr>
          <p:cNvSpPr txBox="1">
            <a:spLocks/>
          </p:cNvSpPr>
          <p:nvPr>
            <p:custDataLst>
              <p:tags r:id="rId10"/>
            </p:custDataLst>
          </p:nvPr>
        </p:nvSpPr>
        <p:spPr>
          <a:xfrm>
            <a:off x="3168117" y="6778323"/>
            <a:ext cx="6847421" cy="694591"/>
          </a:xfrm>
          <a:prstGeom prst="rect">
            <a:avLst/>
          </a:prstGeom>
          <a:solidFill>
            <a:schemeClr val="accent1">
              <a:alpha val="43000"/>
            </a:schemeClr>
          </a:solidFill>
        </p:spPr>
        <p:txBody>
          <a:bodyPr rtlCol="0" anchor="ct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algn="ctr" rtl="0"/>
            <a:r>
              <a:rPr lang="fr" sz="2400" kern="0">
                <a:solidFill>
                  <a:schemeClr val="bg1"/>
                </a:solidFill>
              </a:rPr>
              <a:t>ORAM (2 min 25 s)</a:t>
            </a:r>
          </a:p>
        </p:txBody>
      </p:sp>
      <p:sp>
        <p:nvSpPr>
          <p:cNvPr id="18" name="Slide Number Placeholder 5">
            <a:extLst>
              <a:ext uri="{FF2B5EF4-FFF2-40B4-BE49-F238E27FC236}">
                <a16:creationId xmlns:a16="http://schemas.microsoft.com/office/drawing/2014/main" id="{349A843F-EFC8-D344-A278-ADF703CF802F}"/>
              </a:ext>
            </a:extLst>
          </p:cNvPr>
          <p:cNvSpPr txBox="1">
            <a:spLocks/>
          </p:cNvSpPr>
          <p:nvPr>
            <p:custDataLst>
              <p:tags r:id="rId11"/>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49</a:t>
            </a:fld>
            <a:endParaRPr lang="en-US" altLang="en-US" sz="1200" dirty="0">
              <a:solidFill>
                <a:schemeClr val="bg1"/>
              </a:solidFill>
            </a:endParaRPr>
          </a:p>
        </p:txBody>
      </p:sp>
    </p:spTree>
    <p:extLst>
      <p:ext uri="{BB962C8B-B14F-4D97-AF65-F5344CB8AC3E}">
        <p14:creationId xmlns:p14="http://schemas.microsoft.com/office/powerpoint/2010/main" val="347365514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extBox 251"/>
          <p:cNvSpPr txBox="1"/>
          <p:nvPr>
            <p:custDataLst>
              <p:tags r:id="rId1"/>
            </p:custDataLst>
          </p:nvPr>
        </p:nvSpPr>
        <p:spPr>
          <a:xfrm>
            <a:off x="571430" y="9070464"/>
            <a:ext cx="247620" cy="346033"/>
          </a:xfrm>
          <a:prstGeom prst="rect">
            <a:avLst/>
          </a:prstGeom>
          <a:noFill/>
        </p:spPr>
        <p:txBody>
          <a:bodyPr rtlCol="0">
            <a:spAutoFit/>
          </a:bodyPr>
          <a:lstStyle/>
          <a:p>
            <a:pPr algn="ctr" rtl="0" eaLnBrk="1" hangingPunct="1">
              <a:lnSpc>
                <a:spcPct val="90000"/>
              </a:lnSpc>
              <a:defRPr/>
            </a:pPr>
            <a:r>
              <a:rPr lang="fr" sz="1800" b="1">
                <a:solidFill>
                  <a:schemeClr val="bg1"/>
                </a:solidFill>
                <a:latin typeface="+mj-lt"/>
                <a:ea typeface="ヒラギノ角ゴ ProN W3" charset="0"/>
                <a:cs typeface="ヒラギノ角ゴ ProN W3" charset="0"/>
              </a:rPr>
              <a:t>1</a:t>
            </a:r>
          </a:p>
        </p:txBody>
      </p:sp>
      <p:sp>
        <p:nvSpPr>
          <p:cNvPr id="253" name="Oval 252"/>
          <p:cNvSpPr>
            <a:spLocks noChangeArrowheads="1"/>
          </p:cNvSpPr>
          <p:nvPr>
            <p:custDataLst>
              <p:tags r:id="rId2"/>
            </p:custDataLst>
          </p:nvPr>
        </p:nvSpPr>
        <p:spPr bwMode="auto">
          <a:xfrm>
            <a:off x="552383" y="9278400"/>
            <a:ext cx="46032" cy="46032"/>
          </a:xfrm>
          <a:prstGeom prst="ellipse">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endParaRPr lang="en-US" altLang="en-US" dirty="0">
              <a:latin typeface="Calibri Regular"/>
            </a:endParaRPr>
          </a:p>
        </p:txBody>
      </p:sp>
      <p:sp>
        <p:nvSpPr>
          <p:cNvPr id="254" name="TextBox 253"/>
          <p:cNvSpPr txBox="1"/>
          <p:nvPr>
            <p:custDataLst>
              <p:tags r:id="rId3"/>
            </p:custDataLst>
          </p:nvPr>
        </p:nvSpPr>
        <p:spPr>
          <a:xfrm>
            <a:off x="333334" y="9070464"/>
            <a:ext cx="247620" cy="346033"/>
          </a:xfrm>
          <a:prstGeom prst="rect">
            <a:avLst/>
          </a:prstGeom>
          <a:noFill/>
        </p:spPr>
        <p:txBody>
          <a:bodyPr rtlCol="0">
            <a:spAutoFit/>
          </a:bodyPr>
          <a:lstStyle/>
          <a:p>
            <a:pPr algn="ctr" rtl="0" eaLnBrk="1" hangingPunct="1">
              <a:lnSpc>
                <a:spcPct val="90000"/>
              </a:lnSpc>
              <a:defRPr/>
            </a:pPr>
            <a:r>
              <a:rPr lang="fr" sz="1800" b="1">
                <a:solidFill>
                  <a:schemeClr val="bg1"/>
                </a:solidFill>
                <a:latin typeface="+mj-lt"/>
                <a:ea typeface="ヒラギノ角ゴ ProN W3" charset="0"/>
                <a:cs typeface="ヒラギノ角ゴ ProN W3" charset="0"/>
              </a:rPr>
              <a:t>1</a:t>
            </a:r>
          </a:p>
        </p:txBody>
      </p:sp>
      <p:cxnSp>
        <p:nvCxnSpPr>
          <p:cNvPr id="26" name="Straight Connector 25">
            <a:extLst>
              <a:ext uri="{FF2B5EF4-FFF2-40B4-BE49-F238E27FC236}">
                <a16:creationId xmlns:a16="http://schemas.microsoft.com/office/drawing/2014/main" id="{3C3C0B24-A0A6-6841-BB8C-415A892349CC}"/>
              </a:ext>
            </a:extLst>
          </p:cNvPr>
          <p:cNvCxnSpPr>
            <a:cxnSpLocks/>
          </p:cNvCxnSpPr>
          <p:nvPr>
            <p:custDataLst>
              <p:tags r:id="rId4"/>
            </p:custDataLst>
          </p:nvPr>
        </p:nvCxnSpPr>
        <p:spPr bwMode="auto">
          <a:xfrm>
            <a:off x="4437015" y="3796188"/>
            <a:ext cx="0" cy="4554295"/>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DFE6296D-590A-1E42-A555-B1121A1F9470}"/>
              </a:ext>
            </a:extLst>
          </p:cNvPr>
          <p:cNvCxnSpPr>
            <a:cxnSpLocks/>
          </p:cNvCxnSpPr>
          <p:nvPr>
            <p:custDataLst>
              <p:tags r:id="rId5"/>
            </p:custDataLst>
          </p:nvPr>
        </p:nvCxnSpPr>
        <p:spPr bwMode="auto">
          <a:xfrm>
            <a:off x="8738090" y="3761580"/>
            <a:ext cx="0" cy="458890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5A384142-DFCA-8544-A447-44F38134BEAD}"/>
              </a:ext>
            </a:extLst>
          </p:cNvPr>
          <p:cNvCxnSpPr/>
          <p:nvPr>
            <p:custDataLst>
              <p:tags r:id="rId6"/>
            </p:custDataLst>
          </p:nvPr>
        </p:nvCxnSpPr>
        <p:spPr bwMode="auto">
          <a:xfrm flipV="1">
            <a:off x="-1" y="3796271"/>
            <a:ext cx="13003213" cy="1273"/>
          </a:xfrm>
          <a:prstGeom prst="line">
            <a:avLst/>
          </a:prstGeom>
          <a:noFill/>
          <a:ln w="76200" cap="flat" cmpd="sng" algn="ctr">
            <a:solidFill>
              <a:schemeClr val="bg1">
                <a:lumMod val="65000"/>
              </a:schemeClr>
            </a:solidFill>
            <a:prstDash val="solid"/>
            <a:round/>
            <a:headEnd type="none" w="med" len="med"/>
            <a:tailEnd type="none" w="med" len="med"/>
          </a:ln>
          <a:effectLst/>
        </p:spPr>
      </p:cxnSp>
      <p:sp>
        <p:nvSpPr>
          <p:cNvPr id="29" name="Text Placeholder 11">
            <a:extLst>
              <a:ext uri="{FF2B5EF4-FFF2-40B4-BE49-F238E27FC236}">
                <a16:creationId xmlns:a16="http://schemas.microsoft.com/office/drawing/2014/main" id="{8786847A-99A6-F144-97CB-0C669CCC9458}"/>
              </a:ext>
            </a:extLst>
          </p:cNvPr>
          <p:cNvSpPr txBox="1">
            <a:spLocks/>
          </p:cNvSpPr>
          <p:nvPr>
            <p:custDataLst>
              <p:tags r:id="rId7"/>
            </p:custDataLst>
          </p:nvPr>
        </p:nvSpPr>
        <p:spPr>
          <a:xfrm>
            <a:off x="263616" y="5959344"/>
            <a:ext cx="4009842" cy="2556658"/>
          </a:xfrm>
          <a:prstGeom prst="rect">
            <a:avLst/>
          </a:prstGeom>
        </p:spPr>
        <p:txBody>
          <a:bodyPr rtlCol="0"/>
          <a:lstStyle>
            <a:lvl1pPr marL="0" indent="0" algn="ctr" rtl="0" eaLnBrk="0" fontAlgn="base" hangingPunct="0">
              <a:lnSpc>
                <a:spcPct val="100000"/>
              </a:lnSpc>
              <a:spcBef>
                <a:spcPts val="2400"/>
              </a:spcBef>
              <a:spcAft>
                <a:spcPct val="0"/>
              </a:spcAft>
              <a:buClr>
                <a:srgbClr val="E40277"/>
              </a:buClr>
              <a:buFont typeface="Arial"/>
              <a:buNone/>
              <a:defRPr sz="2400" b="0">
                <a:solidFill>
                  <a:srgbClr val="595959"/>
                </a:solidFill>
                <a:latin typeface="Calibri"/>
                <a:ea typeface="MS PGothic" pitchFamily="34" charset="-128"/>
                <a:cs typeface="Calibri"/>
                <a:sym typeface="Gill Sans" charset="0"/>
              </a:defRPr>
            </a:lvl1pPr>
            <a:lvl2pPr marL="0" indent="0" algn="ctr" rtl="0" eaLnBrk="0" fontAlgn="base" hangingPunct="0">
              <a:lnSpc>
                <a:spcPct val="90000"/>
              </a:lnSpc>
              <a:spcBef>
                <a:spcPts val="2400"/>
              </a:spcBef>
              <a:spcAft>
                <a:spcPct val="0"/>
              </a:spcAft>
              <a:buClr>
                <a:srgbClr val="E40277"/>
              </a:buClr>
              <a:buFont typeface="Arial"/>
              <a:buNone/>
              <a:defRPr sz="2800">
                <a:solidFill>
                  <a:srgbClr val="5B5B5B"/>
                </a:solidFill>
                <a:latin typeface="Calibri"/>
                <a:ea typeface="MS PGothic" pitchFamily="34" charset="-128"/>
                <a:cs typeface="Calibri"/>
                <a:sym typeface="Gill Sans" charset="0"/>
              </a:defRPr>
            </a:lvl2pPr>
            <a:lvl3pPr marL="0" indent="0" algn="ctr" rtl="0" eaLnBrk="0" fontAlgn="base" hangingPunct="0">
              <a:lnSpc>
                <a:spcPct val="90000"/>
              </a:lnSpc>
              <a:spcBef>
                <a:spcPts val="2400"/>
              </a:spcBef>
              <a:spcAft>
                <a:spcPct val="0"/>
              </a:spcAft>
              <a:buClr>
                <a:srgbClr val="E40277"/>
              </a:buClr>
              <a:buFont typeface="Arial"/>
              <a:buNone/>
              <a:defRPr sz="2400">
                <a:solidFill>
                  <a:srgbClr val="5B5B5B"/>
                </a:solidFill>
                <a:latin typeface="Calibri"/>
                <a:ea typeface="MS PGothic" pitchFamily="34" charset="-128"/>
                <a:cs typeface="Calibri"/>
                <a:sym typeface="Gill Sans" charset="0"/>
              </a:defRPr>
            </a:lvl3pPr>
            <a:lvl4pPr marL="0" indent="0" algn="ctr" rtl="0" eaLnBrk="0" fontAlgn="base" hangingPunct="0">
              <a:lnSpc>
                <a:spcPct val="90000"/>
              </a:lnSpc>
              <a:spcBef>
                <a:spcPts val="2400"/>
              </a:spcBef>
              <a:spcAft>
                <a:spcPct val="0"/>
              </a:spcAft>
              <a:buClr>
                <a:srgbClr val="E40277"/>
              </a:buClr>
              <a:buFont typeface="Arial"/>
              <a:buNone/>
              <a:tabLst/>
              <a:defRPr sz="2000">
                <a:solidFill>
                  <a:srgbClr val="5B5B5B"/>
                </a:solidFill>
                <a:latin typeface="Calibri"/>
                <a:ea typeface="MS PGothic" pitchFamily="34" charset="-128"/>
                <a:cs typeface="Calibri"/>
                <a:sym typeface="Gill Sans" charset="0"/>
              </a:defRPr>
            </a:lvl4pPr>
            <a:lvl5pPr marL="273050" indent="0" algn="ctr" rtl="0" eaLnBrk="0" fontAlgn="base" hangingPunct="0">
              <a:lnSpc>
                <a:spcPct val="90000"/>
              </a:lnSpc>
              <a:spcBef>
                <a:spcPts val="2400"/>
              </a:spcBef>
              <a:spcAft>
                <a:spcPct val="0"/>
              </a:spcAft>
              <a:buClr>
                <a:srgbClr val="E40277"/>
              </a:buClr>
              <a:buFont typeface="Lucida Grande"/>
              <a:buNone/>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lvl="0" rtl="0">
              <a:buClr>
                <a:srgbClr val="AF1D38"/>
              </a:buClr>
            </a:pPr>
            <a:r>
              <a:rPr lang="fr" dirty="0"/>
              <a:t>Expliquer comment </a:t>
            </a:r>
            <a:r>
              <a:rPr lang="fr" b="1" dirty="0">
                <a:solidFill>
                  <a:schemeClr val="accent1"/>
                </a:solidFill>
              </a:rPr>
              <a:t>mener des entretiens respectueux</a:t>
            </a:r>
            <a:r>
              <a:rPr lang="fr" dirty="0"/>
              <a:t> en </a:t>
            </a:r>
            <a:br>
              <a:rPr lang="en-US" altLang="en-US" dirty="0"/>
            </a:br>
            <a:r>
              <a:rPr lang="fr" dirty="0"/>
              <a:t>s’appuyant sur le modèle PEACE et sur l’exploration de grandes thématiques.</a:t>
            </a:r>
          </a:p>
        </p:txBody>
      </p:sp>
      <p:sp>
        <p:nvSpPr>
          <p:cNvPr id="30" name="Title 3">
            <a:extLst>
              <a:ext uri="{FF2B5EF4-FFF2-40B4-BE49-F238E27FC236}">
                <a16:creationId xmlns:a16="http://schemas.microsoft.com/office/drawing/2014/main" id="{A9BE7D52-9F96-8945-AA8F-979CE259F6CD}"/>
              </a:ext>
            </a:extLst>
          </p:cNvPr>
          <p:cNvSpPr txBox="1">
            <a:spLocks/>
          </p:cNvSpPr>
          <p:nvPr>
            <p:custDataLst>
              <p:tags r:id="rId8"/>
            </p:custDataLst>
          </p:nvPr>
        </p:nvSpPr>
        <p:spPr>
          <a:xfrm>
            <a:off x="5172893" y="4512"/>
            <a:ext cx="2760793" cy="820493"/>
          </a:xfrm>
          <a:prstGeom prst="rect">
            <a:avLst/>
          </a:prstGeom>
          <a:solidFill>
            <a:schemeClr val="accent2"/>
          </a:solidFill>
        </p:spPr>
        <p:txBody>
          <a:bodyPr rtlCol="0"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rtl="0"/>
            <a:r>
              <a:rPr lang="fr" b="0" kern="0" spc="330">
                <a:solidFill>
                  <a:schemeClr val="bg1"/>
                </a:solidFill>
              </a:rPr>
              <a:t>MODULE </a:t>
            </a:r>
            <a:r>
              <a:rPr lang="fr" kern="0" spc="330">
                <a:solidFill>
                  <a:schemeClr val="bg1"/>
                </a:solidFill>
              </a:rPr>
              <a:t>8</a:t>
            </a:r>
          </a:p>
        </p:txBody>
      </p:sp>
      <p:sp>
        <p:nvSpPr>
          <p:cNvPr id="31" name="Text Placeholder 17">
            <a:extLst>
              <a:ext uri="{FF2B5EF4-FFF2-40B4-BE49-F238E27FC236}">
                <a16:creationId xmlns:a16="http://schemas.microsoft.com/office/drawing/2014/main" id="{96E34998-773A-6C42-80B7-613B5A6D673C}"/>
              </a:ext>
            </a:extLst>
          </p:cNvPr>
          <p:cNvSpPr txBox="1">
            <a:spLocks/>
          </p:cNvSpPr>
          <p:nvPr>
            <p:custDataLst>
              <p:tags r:id="rId9"/>
            </p:custDataLst>
          </p:nvPr>
        </p:nvSpPr>
        <p:spPr>
          <a:xfrm>
            <a:off x="8814290" y="5959345"/>
            <a:ext cx="4123300" cy="3240685"/>
          </a:xfrm>
          <a:prstGeom prst="rect">
            <a:avLst/>
          </a:prstGeom>
        </p:spPr>
        <p:txBody>
          <a:bodyPr rtlCol="0">
            <a:normAutofit/>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19050" lvl="1" indent="-19050" algn="ctr" rtl="0">
              <a:lnSpc>
                <a:spcPct val="100000"/>
              </a:lnSpc>
            </a:pPr>
            <a:r>
              <a:rPr lang="fr" sz="2400" dirty="0"/>
              <a:t>Partager des conseils permettant au personnel de réussir ses entretiens, ainsi que des</a:t>
            </a:r>
            <a:r>
              <a:rPr lang="fr" sz="2400" b="1" dirty="0">
                <a:solidFill>
                  <a:schemeClr val="accent2"/>
                </a:solidFill>
              </a:rPr>
              <a:t> </a:t>
            </a:r>
            <a:r>
              <a:rPr lang="fr" sz="2400" b="1" dirty="0">
                <a:solidFill>
                  <a:schemeClr val="accent3"/>
                </a:solidFill>
              </a:rPr>
              <a:t> </a:t>
            </a:r>
            <a:r>
              <a:rPr lang="fr" sz="2400" dirty="0"/>
              <a:t>questions et stéréotypes à proscrire.</a:t>
            </a:r>
          </a:p>
        </p:txBody>
      </p:sp>
      <p:sp>
        <p:nvSpPr>
          <p:cNvPr id="32" name="Text Placeholder 4">
            <a:extLst>
              <a:ext uri="{FF2B5EF4-FFF2-40B4-BE49-F238E27FC236}">
                <a16:creationId xmlns:a16="http://schemas.microsoft.com/office/drawing/2014/main" id="{BA6D7728-44A1-4840-A050-B5CC99FBC747}"/>
              </a:ext>
            </a:extLst>
          </p:cNvPr>
          <p:cNvSpPr txBox="1">
            <a:spLocks/>
          </p:cNvSpPr>
          <p:nvPr>
            <p:custDataLst>
              <p:tags r:id="rId10"/>
            </p:custDataLst>
          </p:nvPr>
        </p:nvSpPr>
        <p:spPr>
          <a:xfrm>
            <a:off x="4524379" y="5965580"/>
            <a:ext cx="4050154" cy="2906357"/>
          </a:xfrm>
          <a:prstGeom prst="rect">
            <a:avLst/>
          </a:prstGeom>
        </p:spPr>
        <p:txBody>
          <a:bodyPr rtlCol="0"/>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19050" lvl="1" indent="-19050" algn="ctr" rtl="0">
              <a:lnSpc>
                <a:spcPct val="100000"/>
              </a:lnSpc>
            </a:pPr>
            <a:r>
              <a:rPr lang="fr" sz="2400" dirty="0"/>
              <a:t>Expliquer comment mettre en place </a:t>
            </a:r>
            <a:r>
              <a:rPr lang="fr" sz="2400" b="1" dirty="0">
                <a:solidFill>
                  <a:schemeClr val="accent2"/>
                </a:solidFill>
              </a:rPr>
              <a:t>des espaces d’entretien plus sûrs</a:t>
            </a:r>
            <a:r>
              <a:rPr lang="fr" sz="2400" dirty="0"/>
              <a:t>, favorisant une communication ouverte, digne et rassurante.</a:t>
            </a:r>
          </a:p>
        </p:txBody>
      </p:sp>
      <p:cxnSp>
        <p:nvCxnSpPr>
          <p:cNvPr id="33" name="Straight Connector 32">
            <a:extLst>
              <a:ext uri="{FF2B5EF4-FFF2-40B4-BE49-F238E27FC236}">
                <a16:creationId xmlns:a16="http://schemas.microsoft.com/office/drawing/2014/main" id="{20DA9E07-8F88-354E-B2D5-C7E32921E6BF}"/>
              </a:ext>
            </a:extLst>
          </p:cNvPr>
          <p:cNvCxnSpPr/>
          <p:nvPr>
            <p:custDataLst>
              <p:tags r:id="rId11"/>
            </p:custDataLst>
          </p:nvPr>
        </p:nvCxnSpPr>
        <p:spPr bwMode="auto">
          <a:xfrm flipV="1">
            <a:off x="-1" y="8350483"/>
            <a:ext cx="13003213" cy="1273"/>
          </a:xfrm>
          <a:prstGeom prst="line">
            <a:avLst/>
          </a:prstGeom>
          <a:noFill/>
          <a:ln w="76200" cap="flat" cmpd="sng" algn="ctr">
            <a:solidFill>
              <a:schemeClr val="bg1">
                <a:lumMod val="85000"/>
              </a:schemeClr>
            </a:solidFill>
            <a:prstDash val="solid"/>
            <a:round/>
            <a:headEnd type="none" w="med" len="med"/>
            <a:tailEnd type="none" w="med" len="med"/>
          </a:ln>
          <a:effectLst/>
        </p:spPr>
      </p:cxnSp>
      <p:grpSp>
        <p:nvGrpSpPr>
          <p:cNvPr id="34" name="Group 230">
            <a:extLst>
              <a:ext uri="{FF2B5EF4-FFF2-40B4-BE49-F238E27FC236}">
                <a16:creationId xmlns:a16="http://schemas.microsoft.com/office/drawing/2014/main" id="{EC8852B8-63DE-BD4E-8ED2-A93702F3F1C2}"/>
              </a:ext>
            </a:extLst>
          </p:cNvPr>
          <p:cNvGrpSpPr>
            <a:grpSpLocks noChangeAspect="1"/>
          </p:cNvGrpSpPr>
          <p:nvPr>
            <p:custDataLst>
              <p:tags r:id="rId12"/>
            </p:custDataLst>
          </p:nvPr>
        </p:nvGrpSpPr>
        <p:grpSpPr>
          <a:xfrm>
            <a:off x="1626816" y="3159642"/>
            <a:ext cx="1540128" cy="1550466"/>
            <a:chOff x="0" y="0"/>
            <a:chExt cx="1455740" cy="1465510"/>
          </a:xfrm>
          <a:solidFill>
            <a:srgbClr val="FCC448"/>
          </a:solidFill>
        </p:grpSpPr>
        <p:sp>
          <p:nvSpPr>
            <p:cNvPr id="35" name="Shape 227">
              <a:extLst>
                <a:ext uri="{FF2B5EF4-FFF2-40B4-BE49-F238E27FC236}">
                  <a16:creationId xmlns:a16="http://schemas.microsoft.com/office/drawing/2014/main" id="{056A25C1-E217-CB44-8536-1F902F2924F5}"/>
                </a:ext>
              </a:extLst>
            </p:cNvPr>
            <p:cNvSpPr/>
            <p:nvPr/>
          </p:nvSpPr>
          <p:spPr>
            <a:xfrm>
              <a:off x="0" y="0"/>
              <a:ext cx="1270000" cy="1270000"/>
            </a:xfrm>
            <a:prstGeom prst="rect">
              <a:avLst/>
            </a:prstGeom>
            <a:solidFill>
              <a:schemeClr val="accent1"/>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algn="ctr" defTabSz="914309" rtl="0">
                <a:defRPr sz="1800">
                  <a:solidFill>
                    <a:srgbClr val="000000"/>
                  </a:solidFill>
                </a:defRPr>
              </a:pPr>
              <a:r>
                <a:rPr lang="fr" sz="5399" kern="0">
                  <a:solidFill>
                    <a:schemeClr val="bg1"/>
                  </a:solidFill>
                  <a:latin typeface="+mj-lt"/>
                  <a:cs typeface="Lato Light"/>
                </a:rPr>
                <a:t>01</a:t>
              </a:r>
              <a:endParaRPr sz="5399" kern="0" dirty="0">
                <a:solidFill>
                  <a:schemeClr val="bg1"/>
                </a:solidFill>
                <a:latin typeface="+mj-lt"/>
                <a:cs typeface="Lato Light"/>
              </a:endParaRPr>
            </a:p>
          </p:txBody>
        </p:sp>
        <p:sp>
          <p:nvSpPr>
            <p:cNvPr id="36" name="Shape 228">
              <a:extLst>
                <a:ext uri="{FF2B5EF4-FFF2-40B4-BE49-F238E27FC236}">
                  <a16:creationId xmlns:a16="http://schemas.microsoft.com/office/drawing/2014/main" id="{5714E88F-41DC-C74D-BFCE-B326518D0548}"/>
                </a:ext>
              </a:extLst>
            </p:cNvPr>
            <p:cNvSpPr/>
            <p:nvPr/>
          </p:nvSpPr>
          <p:spPr>
            <a:xfrm rot="5400000">
              <a:off x="537245" y="1221123"/>
              <a:ext cx="195510"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rtlCol="0" anchor="ctr">
              <a:noAutofit/>
            </a:bodyPr>
            <a:lstStyle/>
            <a:p>
              <a:pPr algn="ctr" defTabSz="584142" rtl="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sp>
          <p:nvSpPr>
            <p:cNvPr id="37" name="Shape 229">
              <a:extLst>
                <a:ext uri="{FF2B5EF4-FFF2-40B4-BE49-F238E27FC236}">
                  <a16:creationId xmlns:a16="http://schemas.microsoft.com/office/drawing/2014/main" id="{17E8249D-BDBD-9140-82C8-EFA66397EF48}"/>
                </a:ext>
              </a:extLst>
            </p:cNvPr>
            <p:cNvSpPr/>
            <p:nvPr/>
          </p:nvSpPr>
          <p:spPr>
            <a:xfrm>
              <a:off x="1260231" y="488369"/>
              <a:ext cx="195509"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rtlCol="0" anchor="ctr">
              <a:noAutofit/>
            </a:bodyPr>
            <a:lstStyle/>
            <a:p>
              <a:pPr algn="ctr" defTabSz="584142" rtl="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grpSp>
      <p:sp>
        <p:nvSpPr>
          <p:cNvPr id="38" name="Title 3">
            <a:extLst>
              <a:ext uri="{FF2B5EF4-FFF2-40B4-BE49-F238E27FC236}">
                <a16:creationId xmlns:a16="http://schemas.microsoft.com/office/drawing/2014/main" id="{C7DE7705-CE9B-974D-A36C-84EE098150F5}"/>
              </a:ext>
            </a:extLst>
          </p:cNvPr>
          <p:cNvSpPr txBox="1">
            <a:spLocks/>
          </p:cNvSpPr>
          <p:nvPr>
            <p:custDataLst>
              <p:tags r:id="rId13"/>
            </p:custDataLst>
          </p:nvPr>
        </p:nvSpPr>
        <p:spPr>
          <a:xfrm>
            <a:off x="4176608" y="1009120"/>
            <a:ext cx="4756010" cy="820493"/>
          </a:xfrm>
          <a:prstGeom prst="rect">
            <a:avLst/>
          </a:prstGeom>
          <a:noFill/>
        </p:spPr>
        <p:txBody>
          <a:bodyPr rtlCol="0"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rtl="0"/>
            <a:r>
              <a:rPr lang="fr" sz="6599" kern="0" spc="330">
                <a:solidFill>
                  <a:schemeClr val="bg1"/>
                </a:solidFill>
              </a:rPr>
              <a:t>OBJECTIFS</a:t>
            </a:r>
          </a:p>
        </p:txBody>
      </p:sp>
      <p:grpSp>
        <p:nvGrpSpPr>
          <p:cNvPr id="39" name="Group 230">
            <a:extLst>
              <a:ext uri="{FF2B5EF4-FFF2-40B4-BE49-F238E27FC236}">
                <a16:creationId xmlns:a16="http://schemas.microsoft.com/office/drawing/2014/main" id="{62B2BAFD-1F23-984F-BE0C-2AAEC37A2FBC}"/>
              </a:ext>
            </a:extLst>
          </p:cNvPr>
          <p:cNvGrpSpPr>
            <a:grpSpLocks noChangeAspect="1"/>
          </p:cNvGrpSpPr>
          <p:nvPr>
            <p:custDataLst>
              <p:tags r:id="rId14"/>
            </p:custDataLst>
          </p:nvPr>
        </p:nvGrpSpPr>
        <p:grpSpPr>
          <a:xfrm>
            <a:off x="5880979" y="3124666"/>
            <a:ext cx="1540128" cy="1550466"/>
            <a:chOff x="0" y="0"/>
            <a:chExt cx="1455740" cy="1465510"/>
          </a:xfrm>
          <a:solidFill>
            <a:srgbClr val="FCC448"/>
          </a:solidFill>
        </p:grpSpPr>
        <p:sp>
          <p:nvSpPr>
            <p:cNvPr id="40" name="Shape 227">
              <a:extLst>
                <a:ext uri="{FF2B5EF4-FFF2-40B4-BE49-F238E27FC236}">
                  <a16:creationId xmlns:a16="http://schemas.microsoft.com/office/drawing/2014/main" id="{998AAAEE-5F80-DE4C-B0D2-AE68ED546C7C}"/>
                </a:ext>
              </a:extLst>
            </p:cNvPr>
            <p:cNvSpPr/>
            <p:nvPr/>
          </p:nvSpPr>
          <p:spPr>
            <a:xfrm>
              <a:off x="0" y="0"/>
              <a:ext cx="1270000" cy="1270000"/>
            </a:xfrm>
            <a:prstGeom prst="rect">
              <a:avLst/>
            </a:pr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algn="ctr" defTabSz="914309" rtl="0">
                <a:defRPr sz="1800">
                  <a:solidFill>
                    <a:srgbClr val="000000"/>
                  </a:solidFill>
                </a:defRPr>
              </a:pPr>
              <a:r>
                <a:rPr lang="fr" sz="5399" kern="0">
                  <a:solidFill>
                    <a:schemeClr val="bg1"/>
                  </a:solidFill>
                  <a:latin typeface="+mj-lt"/>
                  <a:cs typeface="Lato Light"/>
                </a:rPr>
                <a:t>02</a:t>
              </a:r>
              <a:endParaRPr sz="5399" kern="0" dirty="0">
                <a:solidFill>
                  <a:schemeClr val="bg1"/>
                </a:solidFill>
                <a:latin typeface="+mj-lt"/>
                <a:cs typeface="Lato Light"/>
              </a:endParaRPr>
            </a:p>
          </p:txBody>
        </p:sp>
        <p:sp>
          <p:nvSpPr>
            <p:cNvPr id="41" name="Shape 228">
              <a:extLst>
                <a:ext uri="{FF2B5EF4-FFF2-40B4-BE49-F238E27FC236}">
                  <a16:creationId xmlns:a16="http://schemas.microsoft.com/office/drawing/2014/main" id="{F451677D-528D-8341-B96C-688C11DE1555}"/>
                </a:ext>
              </a:extLst>
            </p:cNvPr>
            <p:cNvSpPr/>
            <p:nvPr/>
          </p:nvSpPr>
          <p:spPr>
            <a:xfrm rot="5400000">
              <a:off x="537245" y="1221123"/>
              <a:ext cx="195510"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rtlCol="0" anchor="ctr">
              <a:noAutofit/>
            </a:bodyPr>
            <a:lstStyle/>
            <a:p>
              <a:pPr algn="ctr" defTabSz="584142" rtl="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sp>
          <p:nvSpPr>
            <p:cNvPr id="42" name="Shape 229">
              <a:extLst>
                <a:ext uri="{FF2B5EF4-FFF2-40B4-BE49-F238E27FC236}">
                  <a16:creationId xmlns:a16="http://schemas.microsoft.com/office/drawing/2014/main" id="{D52FA07C-7FFB-294F-B5C2-0AE15A965859}"/>
                </a:ext>
              </a:extLst>
            </p:cNvPr>
            <p:cNvSpPr/>
            <p:nvPr/>
          </p:nvSpPr>
          <p:spPr>
            <a:xfrm>
              <a:off x="1260231" y="488369"/>
              <a:ext cx="195509"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rtlCol="0" anchor="ctr">
              <a:noAutofit/>
            </a:bodyPr>
            <a:lstStyle/>
            <a:p>
              <a:pPr algn="ctr" defTabSz="584142" rtl="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grpSp>
      <p:grpSp>
        <p:nvGrpSpPr>
          <p:cNvPr id="43" name="Group 230">
            <a:extLst>
              <a:ext uri="{FF2B5EF4-FFF2-40B4-BE49-F238E27FC236}">
                <a16:creationId xmlns:a16="http://schemas.microsoft.com/office/drawing/2014/main" id="{34307DF2-B4BD-F142-AEC1-AAE000D7D7FF}"/>
              </a:ext>
            </a:extLst>
          </p:cNvPr>
          <p:cNvGrpSpPr>
            <a:grpSpLocks noChangeAspect="1"/>
          </p:cNvGrpSpPr>
          <p:nvPr>
            <p:custDataLst>
              <p:tags r:id="rId15"/>
            </p:custDataLst>
          </p:nvPr>
        </p:nvGrpSpPr>
        <p:grpSpPr>
          <a:xfrm>
            <a:off x="10075143" y="3101630"/>
            <a:ext cx="1540128" cy="1550466"/>
            <a:chOff x="0" y="0"/>
            <a:chExt cx="1455740" cy="1465510"/>
          </a:xfrm>
          <a:solidFill>
            <a:srgbClr val="FCC448"/>
          </a:solidFill>
        </p:grpSpPr>
        <p:sp>
          <p:nvSpPr>
            <p:cNvPr id="44" name="Shape 227">
              <a:extLst>
                <a:ext uri="{FF2B5EF4-FFF2-40B4-BE49-F238E27FC236}">
                  <a16:creationId xmlns:a16="http://schemas.microsoft.com/office/drawing/2014/main" id="{91BE9CFC-846C-ED40-99BB-C1599A4985BA}"/>
                </a:ext>
              </a:extLst>
            </p:cNvPr>
            <p:cNvSpPr/>
            <p:nvPr/>
          </p:nvSpPr>
          <p:spPr>
            <a:xfrm>
              <a:off x="0" y="0"/>
              <a:ext cx="1270000" cy="1270000"/>
            </a:xfrm>
            <a:prstGeom prst="rect">
              <a:avLst/>
            </a:prstGeom>
            <a:solidFill>
              <a:schemeClr val="accent3"/>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algn="ctr" defTabSz="914309" rtl="0">
                <a:defRPr sz="1800">
                  <a:solidFill>
                    <a:srgbClr val="000000"/>
                  </a:solidFill>
                </a:defRPr>
              </a:pPr>
              <a:r>
                <a:rPr lang="fr" sz="5399" kern="0">
                  <a:solidFill>
                    <a:schemeClr val="bg1"/>
                  </a:solidFill>
                  <a:latin typeface="+mj-lt"/>
                  <a:cs typeface="Lato Light"/>
                </a:rPr>
                <a:t>03</a:t>
              </a:r>
              <a:endParaRPr sz="5399" kern="0" dirty="0">
                <a:solidFill>
                  <a:schemeClr val="bg1"/>
                </a:solidFill>
                <a:latin typeface="+mj-lt"/>
                <a:cs typeface="Lato Light"/>
              </a:endParaRPr>
            </a:p>
          </p:txBody>
        </p:sp>
        <p:sp>
          <p:nvSpPr>
            <p:cNvPr id="45" name="Shape 228">
              <a:extLst>
                <a:ext uri="{FF2B5EF4-FFF2-40B4-BE49-F238E27FC236}">
                  <a16:creationId xmlns:a16="http://schemas.microsoft.com/office/drawing/2014/main" id="{B2EA7631-AC0A-CE43-9A49-7573F6D6798C}"/>
                </a:ext>
              </a:extLst>
            </p:cNvPr>
            <p:cNvSpPr/>
            <p:nvPr/>
          </p:nvSpPr>
          <p:spPr>
            <a:xfrm rot="5400000">
              <a:off x="537245" y="1221123"/>
              <a:ext cx="195510" cy="293263"/>
            </a:xfrm>
            <a:prstGeom prst="rightArrow">
              <a:avLst>
                <a:gd name="adj1" fmla="val 32000"/>
                <a:gd name="adj2" fmla="val 100000"/>
              </a:avLst>
            </a:prstGeom>
            <a:solidFill>
              <a:schemeClr val="accent3"/>
            </a:solidFill>
            <a:ln w="12700" cap="flat">
              <a:noFill/>
              <a:miter lim="400000"/>
            </a:ln>
            <a:effectLst/>
          </p:spPr>
          <p:txBody>
            <a:bodyPr wrap="square" lIns="0" tIns="0" rIns="0" bIns="0" numCol="1" rtlCol="0" anchor="ctr">
              <a:noAutofit/>
            </a:bodyPr>
            <a:lstStyle/>
            <a:p>
              <a:pPr algn="ctr" defTabSz="584142" rtl="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sp>
          <p:nvSpPr>
            <p:cNvPr id="46" name="Shape 229">
              <a:extLst>
                <a:ext uri="{FF2B5EF4-FFF2-40B4-BE49-F238E27FC236}">
                  <a16:creationId xmlns:a16="http://schemas.microsoft.com/office/drawing/2014/main" id="{EE006D6D-83AF-4941-9A72-557D2A2FEA30}"/>
                </a:ext>
              </a:extLst>
            </p:cNvPr>
            <p:cNvSpPr/>
            <p:nvPr/>
          </p:nvSpPr>
          <p:spPr>
            <a:xfrm>
              <a:off x="1260231" y="488369"/>
              <a:ext cx="195509" cy="293263"/>
            </a:xfrm>
            <a:prstGeom prst="rightArrow">
              <a:avLst>
                <a:gd name="adj1" fmla="val 32000"/>
                <a:gd name="adj2" fmla="val 100000"/>
              </a:avLst>
            </a:prstGeom>
            <a:solidFill>
              <a:schemeClr val="accent3"/>
            </a:solidFill>
            <a:ln w="12700" cap="flat">
              <a:noFill/>
              <a:miter lim="400000"/>
            </a:ln>
            <a:effectLst/>
          </p:spPr>
          <p:txBody>
            <a:bodyPr wrap="square" lIns="0" tIns="0" rIns="0" bIns="0" numCol="1" rtlCol="0" anchor="ctr">
              <a:noAutofit/>
            </a:bodyPr>
            <a:lstStyle/>
            <a:p>
              <a:pPr algn="ctr" defTabSz="584142" rtl="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grpSp>
      <p:sp>
        <p:nvSpPr>
          <p:cNvPr id="47"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BB0806F0-5CCA-E54A-B7B3-07EBC6088E0B}"/>
              </a:ext>
            </a:extLst>
          </p:cNvPr>
          <p:cNvSpPr/>
          <p:nvPr>
            <p:custDataLst>
              <p:tags r:id="rId16"/>
            </p:custDataLst>
          </p:nvPr>
        </p:nvSpPr>
        <p:spPr>
          <a:xfrm>
            <a:off x="395240" y="4768488"/>
            <a:ext cx="3747586" cy="1097280"/>
          </a:xfrm>
          <a:prstGeom prst="rect">
            <a:avLst/>
          </a:prstGeom>
          <a:solidFill>
            <a:schemeClr val="accent1"/>
          </a:solidFill>
          <a:ln w="12700"/>
          <a:extLst>
            <a:ext uri="{C572A759-6A51-4108-AA02-DFA0A04FC94B}">
              <ma14:wrappingTextBoxFlag xmlns="" xmlns:ma14="http://schemas.microsoft.com/office/mac/drawingml/2011/main"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100000"/>
              </a:lnSpc>
            </a:pPr>
            <a:r>
              <a:rPr lang="fr" sz="2800" b="1" dirty="0">
                <a:solidFill>
                  <a:schemeClr val="bg1"/>
                </a:solidFill>
                <a:latin typeface="Calibri" charset="0"/>
                <a:ea typeface="Calibri" charset="0"/>
                <a:cs typeface="Calibri" charset="0"/>
              </a:rPr>
              <a:t>LE MODÈLE </a:t>
            </a:r>
            <a:br>
              <a:rPr lang="fr" sz="2800" b="1" dirty="0">
                <a:solidFill>
                  <a:schemeClr val="bg1"/>
                </a:solidFill>
                <a:latin typeface="Calibri" charset="0"/>
                <a:ea typeface="Calibri" charset="0"/>
                <a:cs typeface="Calibri" charset="0"/>
              </a:rPr>
            </a:br>
            <a:r>
              <a:rPr lang="fr" sz="2800" b="1" dirty="0">
                <a:solidFill>
                  <a:schemeClr val="bg1"/>
                </a:solidFill>
                <a:latin typeface="Calibri" charset="0"/>
                <a:ea typeface="Calibri" charset="0"/>
                <a:cs typeface="Calibri" charset="0"/>
              </a:rPr>
              <a:t>PEACE</a:t>
            </a:r>
            <a:endParaRPr lang="en-US" sz="2800" b="1" dirty="0">
              <a:solidFill>
                <a:schemeClr val="bg1"/>
              </a:solidFill>
              <a:latin typeface="Calibri" charset="0"/>
              <a:ea typeface="Calibri" charset="0"/>
              <a:cs typeface="Calibri" charset="0"/>
            </a:endParaRPr>
          </a:p>
        </p:txBody>
      </p:sp>
      <p:sp>
        <p:nvSpPr>
          <p:cNvPr id="50"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E477AA56-226C-F542-86AE-4BC6E9420417}"/>
              </a:ext>
            </a:extLst>
          </p:cNvPr>
          <p:cNvSpPr/>
          <p:nvPr>
            <p:custDataLst>
              <p:tags r:id="rId17"/>
            </p:custDataLst>
          </p:nvPr>
        </p:nvSpPr>
        <p:spPr>
          <a:xfrm>
            <a:off x="4687306" y="4768488"/>
            <a:ext cx="3747586" cy="1097280"/>
          </a:xfrm>
          <a:prstGeom prst="rect">
            <a:avLst/>
          </a:prstGeom>
          <a:solidFill>
            <a:schemeClr val="accent2"/>
          </a:solidFill>
          <a:ln w="12700"/>
          <a:extLst>
            <a:ext uri="{C572A759-6A51-4108-AA02-DFA0A04FC94B}">
              <ma14:wrappingTextBoxFlag xmlns="" xmlns:ma14="http://schemas.microsoft.com/office/mac/drawingml/2011/main"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100000"/>
              </a:lnSpc>
            </a:pPr>
            <a:r>
              <a:rPr lang="fr" sz="2800" b="1" dirty="0">
                <a:solidFill>
                  <a:schemeClr val="bg1"/>
                </a:solidFill>
                <a:latin typeface="Calibri" charset="0"/>
                <a:ea typeface="Calibri" charset="0"/>
                <a:cs typeface="Calibri" charset="0"/>
              </a:rPr>
              <a:t>DES ESPACES </a:t>
            </a:r>
            <a:br>
              <a:rPr lang="en-US" sz="2800" b="1" dirty="0">
                <a:solidFill>
                  <a:schemeClr val="bg1"/>
                </a:solidFill>
                <a:latin typeface="Calibri" charset="0"/>
                <a:ea typeface="Calibri" charset="0"/>
                <a:cs typeface="Calibri" charset="0"/>
              </a:rPr>
            </a:br>
            <a:r>
              <a:rPr lang="fr" sz="2800" b="1" dirty="0">
                <a:solidFill>
                  <a:schemeClr val="bg1"/>
                </a:solidFill>
                <a:latin typeface="Calibri" charset="0"/>
                <a:ea typeface="Calibri" charset="0"/>
                <a:cs typeface="Calibri" charset="0"/>
              </a:rPr>
              <a:t>D’ENTRETIEN PLUS SÛRS</a:t>
            </a:r>
            <a:endParaRPr lang="en-US" sz="2800" b="1" dirty="0">
              <a:solidFill>
                <a:schemeClr val="bg1"/>
              </a:solidFill>
              <a:latin typeface="Calibri" charset="0"/>
              <a:ea typeface="Calibri" charset="0"/>
              <a:cs typeface="Calibri" charset="0"/>
            </a:endParaRPr>
          </a:p>
        </p:txBody>
      </p:sp>
      <p:sp>
        <p:nvSpPr>
          <p:cNvPr id="51"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9D169912-5455-F548-9639-AA93BFCA12EB}"/>
              </a:ext>
            </a:extLst>
          </p:cNvPr>
          <p:cNvSpPr/>
          <p:nvPr>
            <p:custDataLst>
              <p:tags r:id="rId18"/>
            </p:custDataLst>
          </p:nvPr>
        </p:nvSpPr>
        <p:spPr>
          <a:xfrm>
            <a:off x="8979392" y="4768487"/>
            <a:ext cx="3747586" cy="1097280"/>
          </a:xfrm>
          <a:prstGeom prst="rect">
            <a:avLst/>
          </a:prstGeom>
          <a:solidFill>
            <a:schemeClr val="accent3"/>
          </a:solidFill>
          <a:ln w="12700"/>
          <a:extLst>
            <a:ext uri="{C572A759-6A51-4108-AA02-DFA0A04FC94B}">
              <ma14:wrappingTextBoxFlag xmlns="" xmlns:ma14="http://schemas.microsoft.com/office/mac/drawingml/2011/main"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100000"/>
              </a:lnSpc>
            </a:pPr>
            <a:r>
              <a:rPr lang="fr" sz="2800" b="1" dirty="0">
                <a:solidFill>
                  <a:schemeClr val="bg1"/>
                </a:solidFill>
                <a:latin typeface="Calibri" charset="0"/>
                <a:ea typeface="Calibri" charset="0"/>
                <a:cs typeface="Calibri" charset="0"/>
              </a:rPr>
              <a:t>À FAIRE ET </a:t>
            </a:r>
            <a:br>
              <a:rPr lang="en-US" sz="2800" b="1" dirty="0">
                <a:solidFill>
                  <a:schemeClr val="bg1"/>
                </a:solidFill>
                <a:latin typeface="Calibri" charset="0"/>
                <a:ea typeface="Calibri" charset="0"/>
                <a:cs typeface="Calibri" charset="0"/>
              </a:rPr>
            </a:br>
            <a:r>
              <a:rPr lang="fr" sz="2800" b="1" dirty="0">
                <a:solidFill>
                  <a:schemeClr val="bg1"/>
                </a:solidFill>
                <a:latin typeface="Calibri" charset="0"/>
                <a:ea typeface="Calibri" charset="0"/>
                <a:cs typeface="Calibri" charset="0"/>
              </a:rPr>
              <a:t>À ÉVITER</a:t>
            </a:r>
            <a:endParaRPr lang="en-US" sz="2800" b="1" dirty="0">
              <a:solidFill>
                <a:schemeClr val="bg1"/>
              </a:solidFill>
              <a:latin typeface="Calibri" charset="0"/>
              <a:ea typeface="Calibri" charset="0"/>
              <a:cs typeface="Calibri" charset="0"/>
            </a:endParaRPr>
          </a:p>
        </p:txBody>
      </p:sp>
      <p:sp>
        <p:nvSpPr>
          <p:cNvPr id="49" name="Slide Number Placeholder 5">
            <a:extLst>
              <a:ext uri="{FF2B5EF4-FFF2-40B4-BE49-F238E27FC236}">
                <a16:creationId xmlns:a16="http://schemas.microsoft.com/office/drawing/2014/main" id="{4F745B31-AD2D-754F-B7FF-CD7A8B1CC716}"/>
              </a:ext>
            </a:extLst>
          </p:cNvPr>
          <p:cNvSpPr txBox="1">
            <a:spLocks/>
          </p:cNvSpPr>
          <p:nvPr>
            <p:custDataLst>
              <p:tags r:id="rId19"/>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5</a:t>
            </a:fld>
            <a:endParaRPr lang="en-US" altLang="en-US" sz="1200" dirty="0">
              <a:solidFill>
                <a:schemeClr val="bg1"/>
              </a:solidFill>
            </a:endParaRPr>
          </a:p>
        </p:txBody>
      </p:sp>
    </p:spTree>
    <p:extLst>
      <p:ext uri="{BB962C8B-B14F-4D97-AF65-F5344CB8AC3E}">
        <p14:creationId xmlns:p14="http://schemas.microsoft.com/office/powerpoint/2010/main" val="3713716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9">
                                            <p:txEl>
                                              <p:pRg st="0" end="0"/>
                                            </p:txEl>
                                          </p:spTgt>
                                        </p:tgtEl>
                                        <p:attrNameLst>
                                          <p:attrName>style.visibility</p:attrName>
                                        </p:attrNameLst>
                                      </p:cBhvr>
                                      <p:to>
                                        <p:strVal val="visible"/>
                                      </p:to>
                                    </p:set>
                                    <p:animEffect transition="in" filter="fade">
                                      <p:cBhvr>
                                        <p:cTn id="27" dur="500"/>
                                        <p:tgtEl>
                                          <p:spTgt spid="29">
                                            <p:txEl>
                                              <p:pRg st="0" end="0"/>
                                            </p:txEl>
                                          </p:spTgt>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32">
                                            <p:txEl>
                                              <p:pRg st="0" end="0"/>
                                            </p:txEl>
                                          </p:spTgt>
                                        </p:tgtEl>
                                        <p:attrNameLst>
                                          <p:attrName>style.visibility</p:attrName>
                                        </p:attrNameLst>
                                      </p:cBhvr>
                                      <p:to>
                                        <p:strVal val="visible"/>
                                      </p:to>
                                    </p:set>
                                    <p:animEffect transition="in" filter="fade">
                                      <p:cBhvr>
                                        <p:cTn id="44" dur="500"/>
                                        <p:tgtEl>
                                          <p:spTgt spid="32">
                                            <p:txEl>
                                              <p:pRg st="0" end="0"/>
                                            </p:txEl>
                                          </p:spTgt>
                                        </p:tgtEl>
                                      </p:cBhvr>
                                    </p:animEffect>
                                  </p:childTnLst>
                                </p:cTn>
                              </p:par>
                            </p:childTnLst>
                          </p:cTn>
                        </p:par>
                        <p:par>
                          <p:cTn id="45" fill="hold">
                            <p:stCondLst>
                              <p:cond delay="1500"/>
                            </p:stCondLst>
                            <p:childTnLst>
                              <p:par>
                                <p:cTn id="46" presetID="22" presetClass="entr" presetSubtype="1" fill="hold"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fade">
                                      <p:cBhvr>
                                        <p:cTn id="57" dur="500"/>
                                        <p:tgtEl>
                                          <p:spTgt spid="51"/>
                                        </p:tgtEl>
                                      </p:cBhvr>
                                    </p:animEffect>
                                  </p:childTnLst>
                                </p:cTn>
                              </p:par>
                            </p:childTnLst>
                          </p:cTn>
                        </p:par>
                        <p:par>
                          <p:cTn id="58" fill="hold">
                            <p:stCondLst>
                              <p:cond delay="1000"/>
                            </p:stCondLst>
                            <p:childTnLst>
                              <p:par>
                                <p:cTn id="59" presetID="10" presetClass="entr" presetSubtype="0" fill="hold" grpId="0" nodeType="afterEffect">
                                  <p:stCondLst>
                                    <p:cond delay="0"/>
                                  </p:stCondLst>
                                  <p:childTnLst>
                                    <p:set>
                                      <p:cBhvr>
                                        <p:cTn id="60" dur="1" fill="hold">
                                          <p:stCondLst>
                                            <p:cond delay="0"/>
                                          </p:stCondLst>
                                        </p:cTn>
                                        <p:tgtEl>
                                          <p:spTgt spid="31">
                                            <p:txEl>
                                              <p:pRg st="0" end="0"/>
                                            </p:txEl>
                                          </p:spTgt>
                                        </p:tgtEl>
                                        <p:attrNameLst>
                                          <p:attrName>style.visibility</p:attrName>
                                        </p:attrNameLst>
                                      </p:cBhvr>
                                      <p:to>
                                        <p:strVal val="visible"/>
                                      </p:to>
                                    </p:set>
                                    <p:animEffect transition="in" filter="fade">
                                      <p:cBhvr>
                                        <p:cTn id="61" dur="500"/>
                                        <p:tgtEl>
                                          <p:spTgt spid="31">
                                            <p:txEl>
                                              <p:pRg st="0" end="0"/>
                                            </p:txEl>
                                          </p:spTgt>
                                        </p:tgtEl>
                                      </p:cBhvr>
                                    </p:animEffect>
                                  </p:childTnLst>
                                </p:cTn>
                              </p:par>
                            </p:childTnLst>
                          </p:cTn>
                        </p:par>
                        <p:par>
                          <p:cTn id="62" fill="hold">
                            <p:stCondLst>
                              <p:cond delay="1500"/>
                            </p:stCondLst>
                            <p:childTnLst>
                              <p:par>
                                <p:cTn id="63" presetID="22" presetClass="entr" presetSubtype="8" fill="hold" nodeType="after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ipe(left)">
                                      <p:cBhvr>
                                        <p:cTn id="6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P spid="30" grpId="0" animBg="1"/>
      <p:bldP spid="31" grpId="0" build="p"/>
      <p:bldP spid="32" grpId="0" build="p"/>
      <p:bldP spid="38" grpId="0"/>
      <p:bldP spid="47" grpId="0" animBg="1"/>
      <p:bldP spid="50" grpId="0" animBg="1"/>
      <p:bldP spid="5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E4855-C1E5-EB4C-B6C2-AD964BDDCF67}"/>
              </a:ext>
            </a:extLst>
          </p:cNvPr>
          <p:cNvSpPr>
            <a:spLocks noGrp="1"/>
          </p:cNvSpPr>
          <p:nvPr>
            <p:ph type="title"/>
            <p:custDataLst>
              <p:tags r:id="rId1"/>
            </p:custDataLst>
          </p:nvPr>
        </p:nvSpPr>
        <p:spPr/>
        <p:txBody>
          <a:bodyPr rtlCol="0"/>
          <a:lstStyle/>
          <a:p>
            <a:pPr rtl="0"/>
            <a:r>
              <a:rPr lang="fr" dirty="0"/>
              <a:t>Principaux points d’apprentissage</a:t>
            </a:r>
            <a:endParaRPr lang="en-US" dirty="0"/>
          </a:p>
        </p:txBody>
      </p:sp>
      <p:grpSp>
        <p:nvGrpSpPr>
          <p:cNvPr id="4" name="Group 3">
            <a:extLst>
              <a:ext uri="{FF2B5EF4-FFF2-40B4-BE49-F238E27FC236}">
                <a16:creationId xmlns:a16="http://schemas.microsoft.com/office/drawing/2014/main" id="{0ADFD6BB-0AD3-3546-B9D1-3BA16F0390A0}"/>
              </a:ext>
            </a:extLst>
          </p:cNvPr>
          <p:cNvGrpSpPr/>
          <p:nvPr>
            <p:custDataLst>
              <p:tags r:id="rId2"/>
            </p:custDataLst>
          </p:nvPr>
        </p:nvGrpSpPr>
        <p:grpSpPr>
          <a:xfrm>
            <a:off x="191385" y="1670910"/>
            <a:ext cx="4386953" cy="6629727"/>
            <a:chOff x="0" y="2446484"/>
            <a:chExt cx="3422722" cy="5172545"/>
          </a:xfrm>
        </p:grpSpPr>
        <p:grpSp>
          <p:nvGrpSpPr>
            <p:cNvPr id="16" name="Group 15">
              <a:extLst>
                <a:ext uri="{FF2B5EF4-FFF2-40B4-BE49-F238E27FC236}">
                  <a16:creationId xmlns:a16="http://schemas.microsoft.com/office/drawing/2014/main" id="{DCF10100-6DB6-984F-AE4A-74B60C66936F}"/>
                </a:ext>
              </a:extLst>
            </p:cNvPr>
            <p:cNvGrpSpPr/>
            <p:nvPr/>
          </p:nvGrpSpPr>
          <p:grpSpPr>
            <a:xfrm>
              <a:off x="0" y="2446484"/>
              <a:ext cx="3422722" cy="3822079"/>
              <a:chOff x="3455386" y="1628989"/>
              <a:chExt cx="1221116" cy="1363594"/>
            </a:xfrm>
          </p:grpSpPr>
          <p:sp>
            <p:nvSpPr>
              <p:cNvPr id="17" name="Freeform 60">
                <a:extLst>
                  <a:ext uri="{FF2B5EF4-FFF2-40B4-BE49-F238E27FC236}">
                    <a16:creationId xmlns:a16="http://schemas.microsoft.com/office/drawing/2014/main" id="{1047B02D-0E35-BE4B-83DE-E03079976C87}"/>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4400">
                  <a:solidFill>
                    <a:srgbClr val="000000"/>
                  </a:solidFill>
                  <a:sym typeface="Gill Sans" charset="0"/>
                </a:endParaRPr>
              </a:p>
            </p:txBody>
          </p:sp>
          <p:sp>
            <p:nvSpPr>
              <p:cNvPr id="18" name="Oval 23">
                <a:extLst>
                  <a:ext uri="{FF2B5EF4-FFF2-40B4-BE49-F238E27FC236}">
                    <a16:creationId xmlns:a16="http://schemas.microsoft.com/office/drawing/2014/main" id="{AC3780D3-1BB1-AE44-8DC4-EC56E9364858}"/>
                  </a:ext>
                </a:extLst>
              </p:cNvPr>
              <p:cNvSpPr>
                <a:spLocks noChangeAspect="1" noChangeArrowheads="1"/>
              </p:cNvSpPr>
              <p:nvPr/>
            </p:nvSpPr>
            <p:spPr bwMode="auto">
              <a:xfrm>
                <a:off x="3558225" y="1830890"/>
                <a:ext cx="1007052" cy="903869"/>
              </a:xfrm>
              <a:prstGeom prst="ellipse">
                <a:avLst/>
              </a:prstGeom>
              <a:noFill/>
              <a:ln w="25400">
                <a:noFill/>
                <a:round/>
                <a:headEnd/>
                <a:tailEnd/>
              </a:ln>
            </p:spPr>
            <p:txBody>
              <a:bodyPr lIns="0" tIns="0" rIns="0" bIns="0" rtlCol="0" anchor="ctr"/>
              <a:lstStyle/>
              <a:p>
                <a:pPr algn="ctr" rtl="0"/>
                <a:r>
                  <a:rPr lang="fr" sz="2400" b="1" kern="0" dirty="0">
                    <a:solidFill>
                      <a:schemeClr val="bg1"/>
                    </a:solidFill>
                    <a:ea typeface="MS PGothic" charset="-128"/>
                    <a:cs typeface="Calibri" charset="0"/>
                  </a:rPr>
                  <a:t>Mettez en place un espace bienveillant et accueillant</a:t>
                </a:r>
                <a:endParaRPr lang="en-US" sz="2400" b="1" dirty="0">
                  <a:solidFill>
                    <a:schemeClr val="bg1"/>
                  </a:solidFill>
                </a:endParaRPr>
              </a:p>
            </p:txBody>
          </p:sp>
        </p:grpSp>
        <p:grpSp>
          <p:nvGrpSpPr>
            <p:cNvPr id="42" name="Group 230">
              <a:extLst>
                <a:ext uri="{FF2B5EF4-FFF2-40B4-BE49-F238E27FC236}">
                  <a16:creationId xmlns:a16="http://schemas.microsoft.com/office/drawing/2014/main" id="{1092F973-FF94-1249-9799-392DE74FD254}"/>
                </a:ext>
              </a:extLst>
            </p:cNvPr>
            <p:cNvGrpSpPr>
              <a:grpSpLocks noChangeAspect="1"/>
            </p:cNvGrpSpPr>
            <p:nvPr/>
          </p:nvGrpSpPr>
          <p:grpSpPr>
            <a:xfrm>
              <a:off x="1187548" y="6409255"/>
              <a:ext cx="1201708" cy="1209774"/>
              <a:chOff x="0" y="0"/>
              <a:chExt cx="1455740" cy="1465510"/>
            </a:xfrm>
            <a:solidFill>
              <a:srgbClr val="FCC448"/>
            </a:solidFill>
          </p:grpSpPr>
          <p:sp>
            <p:nvSpPr>
              <p:cNvPr id="43" name="Shape 227">
                <a:extLst>
                  <a:ext uri="{FF2B5EF4-FFF2-40B4-BE49-F238E27FC236}">
                    <a16:creationId xmlns:a16="http://schemas.microsoft.com/office/drawing/2014/main" id="{CD67D554-186A-7A44-8289-299CD5F37ED1}"/>
                  </a:ext>
                </a:extLst>
              </p:cNvPr>
              <p:cNvSpPr/>
              <p:nvPr/>
            </p:nvSpPr>
            <p:spPr>
              <a:xfrm>
                <a:off x="0" y="0"/>
                <a:ext cx="1270000" cy="1270000"/>
              </a:xfrm>
              <a:prstGeom prst="rect">
                <a:avLst/>
              </a:prstGeom>
              <a:solidFill>
                <a:schemeClr val="accent1"/>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fr" sz="3600" b="0" i="0" u="none" strike="noStrike" kern="0" cap="none" spc="0" normalizeH="0" noProof="0">
                    <a:ln>
                      <a:noFill/>
                    </a:ln>
                    <a:solidFill>
                      <a:schemeClr val="bg1"/>
                    </a:solidFill>
                    <a:effectLst/>
                    <a:uLnTx/>
                    <a:uFillTx/>
                    <a:latin typeface="+mj-lt"/>
                    <a:cs typeface="Lato Light"/>
                  </a:rPr>
                  <a:t>01</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44" name="Shape 228">
                <a:extLst>
                  <a:ext uri="{FF2B5EF4-FFF2-40B4-BE49-F238E27FC236}">
                    <a16:creationId xmlns:a16="http://schemas.microsoft.com/office/drawing/2014/main" id="{EDC4AA99-6898-F44A-BF9C-01E698217DC4}"/>
                  </a:ext>
                </a:extLst>
              </p:cNvPr>
              <p:cNvSpPr/>
              <p:nvPr/>
            </p:nvSpPr>
            <p:spPr>
              <a:xfrm rot="5400000">
                <a:off x="537245" y="1221123"/>
                <a:ext cx="195510"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45" name="Shape 229">
                <a:extLst>
                  <a:ext uri="{FF2B5EF4-FFF2-40B4-BE49-F238E27FC236}">
                    <a16:creationId xmlns:a16="http://schemas.microsoft.com/office/drawing/2014/main" id="{13C01A97-9565-F744-B0FD-5A1095F56F5D}"/>
                  </a:ext>
                </a:extLst>
              </p:cNvPr>
              <p:cNvSpPr/>
              <p:nvPr/>
            </p:nvSpPr>
            <p:spPr>
              <a:xfrm>
                <a:off x="1260231" y="488369"/>
                <a:ext cx="195509"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grpSp>
        <p:nvGrpSpPr>
          <p:cNvPr id="5" name="Group 4">
            <a:extLst>
              <a:ext uri="{FF2B5EF4-FFF2-40B4-BE49-F238E27FC236}">
                <a16:creationId xmlns:a16="http://schemas.microsoft.com/office/drawing/2014/main" id="{F7248983-AD87-DF42-BFDC-CF8596BF5C58}"/>
              </a:ext>
            </a:extLst>
          </p:cNvPr>
          <p:cNvGrpSpPr/>
          <p:nvPr>
            <p:custDataLst>
              <p:tags r:id="rId3"/>
            </p:custDataLst>
          </p:nvPr>
        </p:nvGrpSpPr>
        <p:grpSpPr>
          <a:xfrm>
            <a:off x="4279681" y="1668906"/>
            <a:ext cx="4386953" cy="6647444"/>
            <a:chOff x="3169764" y="2446484"/>
            <a:chExt cx="3422722" cy="5186368"/>
          </a:xfrm>
        </p:grpSpPr>
        <p:grpSp>
          <p:nvGrpSpPr>
            <p:cNvPr id="27" name="Group 26">
              <a:extLst>
                <a:ext uri="{FF2B5EF4-FFF2-40B4-BE49-F238E27FC236}">
                  <a16:creationId xmlns:a16="http://schemas.microsoft.com/office/drawing/2014/main" id="{B266244D-0174-8D43-95D1-C0FE70B4504A}"/>
                </a:ext>
              </a:extLst>
            </p:cNvPr>
            <p:cNvGrpSpPr/>
            <p:nvPr/>
          </p:nvGrpSpPr>
          <p:grpSpPr>
            <a:xfrm>
              <a:off x="3169764" y="2446484"/>
              <a:ext cx="3422722" cy="3822079"/>
              <a:chOff x="3455386" y="1628989"/>
              <a:chExt cx="1221116" cy="1363594"/>
            </a:xfrm>
          </p:grpSpPr>
          <p:sp>
            <p:nvSpPr>
              <p:cNvPr id="34" name="Freeform 60">
                <a:extLst>
                  <a:ext uri="{FF2B5EF4-FFF2-40B4-BE49-F238E27FC236}">
                    <a16:creationId xmlns:a16="http://schemas.microsoft.com/office/drawing/2014/main" id="{23E46766-9A37-D741-B4B1-AE0EDB13D828}"/>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4400">
                  <a:solidFill>
                    <a:srgbClr val="000000"/>
                  </a:solidFill>
                  <a:sym typeface="Gill Sans" charset="0"/>
                </a:endParaRPr>
              </a:p>
            </p:txBody>
          </p:sp>
          <p:sp>
            <p:nvSpPr>
              <p:cNvPr id="35" name="Oval 23">
                <a:extLst>
                  <a:ext uri="{FF2B5EF4-FFF2-40B4-BE49-F238E27FC236}">
                    <a16:creationId xmlns:a16="http://schemas.microsoft.com/office/drawing/2014/main" id="{7CF95C82-573A-7F42-9C71-35F005D3B0E6}"/>
                  </a:ext>
                </a:extLst>
              </p:cNvPr>
              <p:cNvSpPr>
                <a:spLocks noChangeAspect="1" noChangeArrowheads="1"/>
              </p:cNvSpPr>
              <p:nvPr/>
            </p:nvSpPr>
            <p:spPr bwMode="auto">
              <a:xfrm>
                <a:off x="3558225" y="1830890"/>
                <a:ext cx="1007052" cy="903869"/>
              </a:xfrm>
              <a:prstGeom prst="ellipse">
                <a:avLst/>
              </a:prstGeom>
              <a:noFill/>
              <a:ln w="25400">
                <a:noFill/>
                <a:round/>
                <a:headEnd/>
                <a:tailEnd/>
              </a:ln>
            </p:spPr>
            <p:txBody>
              <a:bodyPr lIns="0" tIns="0" rIns="0" bIns="0" rtlCol="0" anchor="ctr"/>
              <a:lstStyle/>
              <a:p>
                <a:pPr algn="ctr" rtl="0"/>
                <a:r>
                  <a:rPr lang="fr" sz="2400" b="1" kern="0" dirty="0">
                    <a:solidFill>
                      <a:schemeClr val="bg1"/>
                    </a:solidFill>
                    <a:ea typeface="MS PGothic" charset="-128"/>
                    <a:cs typeface="Calibri" charset="0"/>
                  </a:rPr>
                  <a:t>Appuyez-vous sur les grandes thématiques de la vie quotidienne en vous inspirant du modèle PEACE</a:t>
                </a:r>
                <a:endParaRPr lang="en-US" sz="2000" b="1" dirty="0">
                  <a:solidFill>
                    <a:schemeClr val="bg1"/>
                  </a:solidFill>
                </a:endParaRPr>
              </a:p>
            </p:txBody>
          </p:sp>
        </p:grpSp>
        <p:grpSp>
          <p:nvGrpSpPr>
            <p:cNvPr id="46" name="Group 230">
              <a:extLst>
                <a:ext uri="{FF2B5EF4-FFF2-40B4-BE49-F238E27FC236}">
                  <a16:creationId xmlns:a16="http://schemas.microsoft.com/office/drawing/2014/main" id="{8B8010DE-23F5-0E45-AE16-C8BC3035C0DD}"/>
                </a:ext>
              </a:extLst>
            </p:cNvPr>
            <p:cNvGrpSpPr>
              <a:grpSpLocks noChangeAspect="1"/>
            </p:cNvGrpSpPr>
            <p:nvPr/>
          </p:nvGrpSpPr>
          <p:grpSpPr>
            <a:xfrm>
              <a:off x="4362842" y="6423078"/>
              <a:ext cx="1201708" cy="1209774"/>
              <a:chOff x="0" y="0"/>
              <a:chExt cx="1455740" cy="1465510"/>
            </a:xfrm>
            <a:solidFill>
              <a:srgbClr val="FCC448"/>
            </a:solidFill>
          </p:grpSpPr>
          <p:sp>
            <p:nvSpPr>
              <p:cNvPr id="47" name="Shape 227">
                <a:extLst>
                  <a:ext uri="{FF2B5EF4-FFF2-40B4-BE49-F238E27FC236}">
                    <a16:creationId xmlns:a16="http://schemas.microsoft.com/office/drawing/2014/main" id="{B70A5801-B019-4940-96CB-2D085C523757}"/>
                  </a:ext>
                </a:extLst>
              </p:cNvPr>
              <p:cNvSpPr/>
              <p:nvPr/>
            </p:nvSpPr>
            <p:spPr>
              <a:xfrm>
                <a:off x="0" y="0"/>
                <a:ext cx="1270000" cy="1270000"/>
              </a:xfrm>
              <a:prstGeom prst="rect">
                <a:avLst/>
              </a:pr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fr" sz="3600" b="0" i="0" u="none" strike="noStrike" kern="0" cap="none" spc="0" normalizeH="0" noProof="0">
                    <a:ln>
                      <a:noFill/>
                    </a:ln>
                    <a:solidFill>
                      <a:schemeClr val="bg1"/>
                    </a:solidFill>
                    <a:effectLst/>
                    <a:uLnTx/>
                    <a:uFillTx/>
                    <a:latin typeface="+mj-lt"/>
                    <a:cs typeface="Lato Light"/>
                  </a:rPr>
                  <a:t>02</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48" name="Shape 228">
                <a:extLst>
                  <a:ext uri="{FF2B5EF4-FFF2-40B4-BE49-F238E27FC236}">
                    <a16:creationId xmlns:a16="http://schemas.microsoft.com/office/drawing/2014/main" id="{837CE9E9-0638-D74A-8D4F-751E57D7A0FF}"/>
                  </a:ext>
                </a:extLst>
              </p:cNvPr>
              <p:cNvSpPr/>
              <p:nvPr/>
            </p:nvSpPr>
            <p:spPr>
              <a:xfrm rot="5400000">
                <a:off x="537245" y="1221123"/>
                <a:ext cx="195510"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49" name="Shape 229">
                <a:extLst>
                  <a:ext uri="{FF2B5EF4-FFF2-40B4-BE49-F238E27FC236}">
                    <a16:creationId xmlns:a16="http://schemas.microsoft.com/office/drawing/2014/main" id="{9EDAC353-8E65-494E-BDF0-8A7885940F77}"/>
                  </a:ext>
                </a:extLst>
              </p:cNvPr>
              <p:cNvSpPr/>
              <p:nvPr/>
            </p:nvSpPr>
            <p:spPr>
              <a:xfrm>
                <a:off x="1260231" y="488369"/>
                <a:ext cx="195509"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grpSp>
        <p:nvGrpSpPr>
          <p:cNvPr id="6" name="Group 5">
            <a:extLst>
              <a:ext uri="{FF2B5EF4-FFF2-40B4-BE49-F238E27FC236}">
                <a16:creationId xmlns:a16="http://schemas.microsoft.com/office/drawing/2014/main" id="{D83AB72A-1812-A542-8BF0-99CD420AB605}"/>
              </a:ext>
            </a:extLst>
          </p:cNvPr>
          <p:cNvGrpSpPr/>
          <p:nvPr>
            <p:custDataLst>
              <p:tags r:id="rId4"/>
            </p:custDataLst>
          </p:nvPr>
        </p:nvGrpSpPr>
        <p:grpSpPr>
          <a:xfrm>
            <a:off x="8372112" y="1667619"/>
            <a:ext cx="4386953" cy="6658813"/>
            <a:chOff x="6339528" y="2446484"/>
            <a:chExt cx="3422722" cy="5195238"/>
          </a:xfrm>
        </p:grpSpPr>
        <p:grpSp>
          <p:nvGrpSpPr>
            <p:cNvPr id="36" name="Group 35">
              <a:extLst>
                <a:ext uri="{FF2B5EF4-FFF2-40B4-BE49-F238E27FC236}">
                  <a16:creationId xmlns:a16="http://schemas.microsoft.com/office/drawing/2014/main" id="{CEA08C4A-BDA3-BA4E-AB46-4BE92EB05F21}"/>
                </a:ext>
              </a:extLst>
            </p:cNvPr>
            <p:cNvGrpSpPr/>
            <p:nvPr/>
          </p:nvGrpSpPr>
          <p:grpSpPr>
            <a:xfrm>
              <a:off x="6339528" y="2446484"/>
              <a:ext cx="3422722" cy="3822079"/>
              <a:chOff x="3455386" y="1628989"/>
              <a:chExt cx="1221116" cy="1363594"/>
            </a:xfrm>
          </p:grpSpPr>
          <p:sp>
            <p:nvSpPr>
              <p:cNvPr id="37" name="Freeform 60">
                <a:extLst>
                  <a:ext uri="{FF2B5EF4-FFF2-40B4-BE49-F238E27FC236}">
                    <a16:creationId xmlns:a16="http://schemas.microsoft.com/office/drawing/2014/main" id="{3F7906F2-EDFF-A14D-BB6A-C57B5F8876DF}"/>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4400" dirty="0">
                  <a:solidFill>
                    <a:srgbClr val="000000"/>
                  </a:solidFill>
                  <a:sym typeface="Gill Sans" charset="0"/>
                </a:endParaRPr>
              </a:p>
            </p:txBody>
          </p:sp>
          <p:sp>
            <p:nvSpPr>
              <p:cNvPr id="38" name="Oval 23">
                <a:extLst>
                  <a:ext uri="{FF2B5EF4-FFF2-40B4-BE49-F238E27FC236}">
                    <a16:creationId xmlns:a16="http://schemas.microsoft.com/office/drawing/2014/main" id="{8ACCFC4F-87FA-3340-9559-0194819581A5}"/>
                  </a:ext>
                </a:extLst>
              </p:cNvPr>
              <p:cNvSpPr>
                <a:spLocks noChangeAspect="1" noChangeArrowheads="1"/>
              </p:cNvSpPr>
              <p:nvPr/>
            </p:nvSpPr>
            <p:spPr bwMode="auto">
              <a:xfrm>
                <a:off x="3558225" y="1830890"/>
                <a:ext cx="1007052" cy="903869"/>
              </a:xfrm>
              <a:prstGeom prst="ellipse">
                <a:avLst/>
              </a:prstGeom>
              <a:noFill/>
              <a:ln w="25400">
                <a:noFill/>
                <a:round/>
                <a:headEnd/>
                <a:tailEnd/>
              </a:ln>
            </p:spPr>
            <p:txBody>
              <a:bodyPr lIns="0" tIns="0" rIns="0" bIns="0" rtlCol="0" anchor="ctr"/>
              <a:lstStyle/>
              <a:p>
                <a:pPr algn="ctr" rtl="0"/>
                <a:r>
                  <a:rPr lang="fr" sz="2400" b="1" dirty="0">
                    <a:solidFill>
                      <a:schemeClr val="bg1"/>
                    </a:solidFill>
                    <a:latin typeface="Calibri" panose="020F0502020204030204" pitchFamily="34" charset="0"/>
                    <a:cs typeface="Calibri" panose="020F0502020204030204" pitchFamily="34" charset="0"/>
                  </a:rPr>
                  <a:t>Il peut s’avérer plus difficile d’obtenir des informations de la part des personnes de diverses OSIEGCS</a:t>
                </a:r>
                <a:endParaRPr lang="en-US" sz="2000" dirty="0">
                  <a:solidFill>
                    <a:schemeClr val="bg1"/>
                  </a:solidFill>
                </a:endParaRPr>
              </a:p>
            </p:txBody>
          </p:sp>
        </p:grpSp>
        <p:grpSp>
          <p:nvGrpSpPr>
            <p:cNvPr id="50" name="Group 230">
              <a:extLst>
                <a:ext uri="{FF2B5EF4-FFF2-40B4-BE49-F238E27FC236}">
                  <a16:creationId xmlns:a16="http://schemas.microsoft.com/office/drawing/2014/main" id="{58901B91-9696-0F47-95D6-B4F769BC9A14}"/>
                </a:ext>
              </a:extLst>
            </p:cNvPr>
            <p:cNvGrpSpPr>
              <a:grpSpLocks noChangeAspect="1"/>
            </p:cNvGrpSpPr>
            <p:nvPr/>
          </p:nvGrpSpPr>
          <p:grpSpPr>
            <a:xfrm>
              <a:off x="7489791" y="6431948"/>
              <a:ext cx="1201708" cy="1209774"/>
              <a:chOff x="0" y="0"/>
              <a:chExt cx="1455740" cy="1465510"/>
            </a:xfrm>
            <a:solidFill>
              <a:schemeClr val="accent5"/>
            </a:solidFill>
          </p:grpSpPr>
          <p:sp>
            <p:nvSpPr>
              <p:cNvPr id="51" name="Shape 227">
                <a:extLst>
                  <a:ext uri="{FF2B5EF4-FFF2-40B4-BE49-F238E27FC236}">
                    <a16:creationId xmlns:a16="http://schemas.microsoft.com/office/drawing/2014/main" id="{E3E33569-BCB3-E048-8864-A336B441886B}"/>
                  </a:ext>
                </a:extLst>
              </p:cNvPr>
              <p:cNvSpPr/>
              <p:nvPr/>
            </p:nvSpPr>
            <p:spPr>
              <a:xfrm>
                <a:off x="0" y="0"/>
                <a:ext cx="1270000" cy="1270000"/>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fr" sz="3600" b="0" i="0" u="none" strike="noStrike" kern="0" cap="none" spc="0" normalizeH="0" noProof="0">
                    <a:ln>
                      <a:noFill/>
                    </a:ln>
                    <a:solidFill>
                      <a:schemeClr val="bg1"/>
                    </a:solidFill>
                    <a:effectLst/>
                    <a:uLnTx/>
                    <a:uFillTx/>
                    <a:latin typeface="+mj-lt"/>
                    <a:cs typeface="Lato Light"/>
                  </a:rPr>
                  <a:t>03</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52" name="Shape 228">
                <a:extLst>
                  <a:ext uri="{FF2B5EF4-FFF2-40B4-BE49-F238E27FC236}">
                    <a16:creationId xmlns:a16="http://schemas.microsoft.com/office/drawing/2014/main" id="{E26C6495-D7BF-6E4A-8E6A-ADD072B8804F}"/>
                  </a:ext>
                </a:extLst>
              </p:cNvPr>
              <p:cNvSpPr/>
              <p:nvPr/>
            </p:nvSpPr>
            <p:spPr>
              <a:xfrm rot="5400000">
                <a:off x="537245" y="1221123"/>
                <a:ext cx="195510" cy="293263"/>
              </a:xfrm>
              <a:prstGeom prst="rightArrow">
                <a:avLst>
                  <a:gd name="adj1" fmla="val 32000"/>
                  <a:gd name="adj2" fmla="val 100000"/>
                </a:avLst>
              </a:prstGeom>
              <a:grp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53" name="Shape 229">
                <a:extLst>
                  <a:ext uri="{FF2B5EF4-FFF2-40B4-BE49-F238E27FC236}">
                    <a16:creationId xmlns:a16="http://schemas.microsoft.com/office/drawing/2014/main" id="{4868B94E-4DBF-DF4B-8860-22BE64D1A888}"/>
                  </a:ext>
                </a:extLst>
              </p:cNvPr>
              <p:cNvSpPr/>
              <p:nvPr/>
            </p:nvSpPr>
            <p:spPr>
              <a:xfrm>
                <a:off x="1260231" y="488369"/>
                <a:ext cx="195509" cy="293263"/>
              </a:xfrm>
              <a:prstGeom prst="rightArrow">
                <a:avLst>
                  <a:gd name="adj1" fmla="val 32000"/>
                  <a:gd name="adj2" fmla="val 100000"/>
                </a:avLst>
              </a:prstGeom>
              <a:grp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sp>
        <p:nvSpPr>
          <p:cNvPr id="32" name="Slide Number Placeholder 5">
            <a:extLst>
              <a:ext uri="{FF2B5EF4-FFF2-40B4-BE49-F238E27FC236}">
                <a16:creationId xmlns:a16="http://schemas.microsoft.com/office/drawing/2014/main" id="{D2FF9082-F539-854A-835C-3747FEC8C160}"/>
              </a:ext>
            </a:extLst>
          </p:cNvPr>
          <p:cNvSpPr txBox="1">
            <a:spLocks/>
          </p:cNvSpPr>
          <p:nvPr>
            <p:custDataLst>
              <p:tags r:id="rId5"/>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50</a:t>
            </a:fld>
            <a:endParaRPr lang="en-US" altLang="en-US" sz="1200" dirty="0">
              <a:solidFill>
                <a:schemeClr val="bg1"/>
              </a:solidFill>
            </a:endParaRPr>
          </a:p>
        </p:txBody>
      </p:sp>
    </p:spTree>
    <p:extLst>
      <p:ext uri="{BB962C8B-B14F-4D97-AF65-F5344CB8AC3E}">
        <p14:creationId xmlns:p14="http://schemas.microsoft.com/office/powerpoint/2010/main" val="18715641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E4855-C1E5-EB4C-B6C2-AD964BDDCF67}"/>
              </a:ext>
            </a:extLst>
          </p:cNvPr>
          <p:cNvSpPr>
            <a:spLocks noGrp="1"/>
          </p:cNvSpPr>
          <p:nvPr>
            <p:ph type="title"/>
          </p:nvPr>
        </p:nvSpPr>
        <p:spPr>
          <a:xfrm>
            <a:off x="1478370" y="399341"/>
            <a:ext cx="11510361" cy="1195743"/>
          </a:xfrm>
        </p:spPr>
        <p:txBody>
          <a:bodyPr rtlCol="0">
            <a:noAutofit/>
          </a:bodyPr>
          <a:lstStyle/>
          <a:p>
            <a:pPr rtl="0"/>
            <a:r>
              <a:rPr lang="fr" dirty="0"/>
              <a:t>Principaux points d’apprentissage –Détermination du statut de réfugié</a:t>
            </a:r>
          </a:p>
        </p:txBody>
      </p:sp>
      <p:grpSp>
        <p:nvGrpSpPr>
          <p:cNvPr id="16" name="Group 15">
            <a:extLst>
              <a:ext uri="{FF2B5EF4-FFF2-40B4-BE49-F238E27FC236}">
                <a16:creationId xmlns:a16="http://schemas.microsoft.com/office/drawing/2014/main" id="{DCF10100-6DB6-984F-AE4A-74B60C66936F}"/>
              </a:ext>
            </a:extLst>
          </p:cNvPr>
          <p:cNvGrpSpPr/>
          <p:nvPr/>
        </p:nvGrpSpPr>
        <p:grpSpPr>
          <a:xfrm>
            <a:off x="-198571" y="2241062"/>
            <a:ext cx="3100768" cy="3507073"/>
            <a:chOff x="3443309" y="1628989"/>
            <a:chExt cx="1233193" cy="1363594"/>
          </a:xfrm>
        </p:grpSpPr>
        <p:sp>
          <p:nvSpPr>
            <p:cNvPr id="17" name="Freeform 60">
              <a:extLst>
                <a:ext uri="{FF2B5EF4-FFF2-40B4-BE49-F238E27FC236}">
                  <a16:creationId xmlns:a16="http://schemas.microsoft.com/office/drawing/2014/main" id="{1047B02D-0E35-BE4B-83DE-E03079976C87}"/>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1800" dirty="0">
                <a:solidFill>
                  <a:srgbClr val="000000"/>
                </a:solidFill>
                <a:sym typeface="Gill Sans" charset="0"/>
              </a:endParaRPr>
            </a:p>
          </p:txBody>
        </p:sp>
        <p:sp>
          <p:nvSpPr>
            <p:cNvPr id="18" name="Oval 23">
              <a:extLst>
                <a:ext uri="{FF2B5EF4-FFF2-40B4-BE49-F238E27FC236}">
                  <a16:creationId xmlns:a16="http://schemas.microsoft.com/office/drawing/2014/main" id="{AC3780D3-1BB1-AE44-8DC4-EC56E9364858}"/>
                </a:ext>
              </a:extLst>
            </p:cNvPr>
            <p:cNvSpPr>
              <a:spLocks noChangeAspect="1" noChangeArrowheads="1"/>
            </p:cNvSpPr>
            <p:nvPr/>
          </p:nvSpPr>
          <p:spPr bwMode="auto">
            <a:xfrm>
              <a:off x="3443309" y="1821014"/>
              <a:ext cx="1224720" cy="903869"/>
            </a:xfrm>
            <a:prstGeom prst="ellipse">
              <a:avLst/>
            </a:prstGeom>
            <a:noFill/>
            <a:ln w="25400">
              <a:noFill/>
              <a:round/>
              <a:headEnd/>
              <a:tailEnd/>
            </a:ln>
          </p:spPr>
          <p:txBody>
            <a:bodyPr lIns="0" tIns="0" rIns="0" bIns="0" rtlCol="0" anchor="ctr"/>
            <a:lstStyle/>
            <a:p>
              <a:pPr algn="ctr" rtl="0"/>
              <a:r>
                <a:rPr lang="fr" sz="1800" b="1">
                  <a:solidFill>
                    <a:schemeClr val="bg1"/>
                  </a:solidFill>
                  <a:latin typeface="Calibri" panose="020F0502020204030204" pitchFamily="34" charset="0"/>
                  <a:cs typeface="Calibri" panose="020F0502020204030204" pitchFamily="34" charset="0"/>
                </a:rPr>
                <a:t>Demander des « preuves » de l’OSIEGCS peut constituer une violation des droits humains</a:t>
              </a:r>
              <a:endParaRPr lang="en-US" sz="1800" dirty="0">
                <a:solidFill>
                  <a:schemeClr val="bg1"/>
                </a:solidFill>
              </a:endParaRPr>
            </a:p>
          </p:txBody>
        </p:sp>
      </p:grpSp>
      <p:grpSp>
        <p:nvGrpSpPr>
          <p:cNvPr id="27" name="Group 26">
            <a:extLst>
              <a:ext uri="{FF2B5EF4-FFF2-40B4-BE49-F238E27FC236}">
                <a16:creationId xmlns:a16="http://schemas.microsoft.com/office/drawing/2014/main" id="{B266244D-0174-8D43-95D1-C0FE70B4504A}"/>
              </a:ext>
            </a:extLst>
          </p:cNvPr>
          <p:cNvGrpSpPr/>
          <p:nvPr/>
        </p:nvGrpSpPr>
        <p:grpSpPr>
          <a:xfrm>
            <a:off x="2411516" y="2241062"/>
            <a:ext cx="3070401" cy="3507073"/>
            <a:chOff x="3455386" y="1628989"/>
            <a:chExt cx="1221116" cy="1363594"/>
          </a:xfrm>
        </p:grpSpPr>
        <p:sp>
          <p:nvSpPr>
            <p:cNvPr id="34" name="Freeform 60">
              <a:extLst>
                <a:ext uri="{FF2B5EF4-FFF2-40B4-BE49-F238E27FC236}">
                  <a16:creationId xmlns:a16="http://schemas.microsoft.com/office/drawing/2014/main" id="{23E46766-9A37-D741-B4B1-AE0EDB13D828}"/>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1800">
                <a:solidFill>
                  <a:srgbClr val="000000"/>
                </a:solidFill>
                <a:sym typeface="Gill Sans" charset="0"/>
              </a:endParaRPr>
            </a:p>
          </p:txBody>
        </p:sp>
        <p:sp>
          <p:nvSpPr>
            <p:cNvPr id="35" name="Oval 23">
              <a:extLst>
                <a:ext uri="{FF2B5EF4-FFF2-40B4-BE49-F238E27FC236}">
                  <a16:creationId xmlns:a16="http://schemas.microsoft.com/office/drawing/2014/main" id="{7CF95C82-573A-7F42-9C71-35F005D3B0E6}"/>
                </a:ext>
              </a:extLst>
            </p:cNvPr>
            <p:cNvSpPr>
              <a:spLocks noChangeAspect="1" noChangeArrowheads="1"/>
            </p:cNvSpPr>
            <p:nvPr/>
          </p:nvSpPr>
          <p:spPr bwMode="auto">
            <a:xfrm>
              <a:off x="3458326" y="1822444"/>
              <a:ext cx="1197704" cy="903869"/>
            </a:xfrm>
            <a:prstGeom prst="ellipse">
              <a:avLst/>
            </a:prstGeom>
            <a:noFill/>
            <a:ln w="25400">
              <a:noFill/>
              <a:round/>
              <a:headEnd/>
              <a:tailEnd/>
            </a:ln>
          </p:spPr>
          <p:txBody>
            <a:bodyPr lIns="0" tIns="0" rIns="0" bIns="0" rtlCol="0" anchor="ctr"/>
            <a:lstStyle/>
            <a:p>
              <a:pPr algn="ctr" rtl="0"/>
              <a:r>
                <a:rPr lang="fr" sz="1800" b="1" dirty="0">
                  <a:solidFill>
                    <a:schemeClr val="bg1"/>
                  </a:solidFill>
                  <a:latin typeface="Calibri" panose="020F0502020204030204" pitchFamily="34" charset="0"/>
                  <a:cs typeface="Calibri" panose="020F0502020204030204" pitchFamily="34" charset="0"/>
                </a:rPr>
                <a:t>Concentrez-vous sur l’identité des acteurs responsables des persécutions </a:t>
              </a:r>
              <a:br>
                <a:rPr lang="en-US" altLang="en-US" sz="1800" b="1" dirty="0">
                  <a:solidFill>
                    <a:schemeClr val="bg1"/>
                  </a:solidFill>
                  <a:latin typeface="Calibri" panose="020F0502020204030204" pitchFamily="34" charset="0"/>
                  <a:cs typeface="Calibri" panose="020F0502020204030204" pitchFamily="34" charset="0"/>
                </a:rPr>
              </a:br>
              <a:r>
                <a:rPr lang="fr" sz="1800" b="1" dirty="0">
                  <a:solidFill>
                    <a:schemeClr val="bg1"/>
                  </a:solidFill>
                  <a:latin typeface="Calibri" panose="020F0502020204030204" pitchFamily="34" charset="0"/>
                  <a:cs typeface="Calibri" panose="020F0502020204030204" pitchFamily="34" charset="0"/>
                </a:rPr>
                <a:t>et sur la manière dont la personne les perçoit</a:t>
              </a:r>
              <a:endParaRPr lang="en-US" sz="1800" b="1" dirty="0">
                <a:solidFill>
                  <a:schemeClr val="bg1"/>
                </a:solidFill>
                <a:latin typeface="Calibri" panose="020F0502020204030204" pitchFamily="34" charset="0"/>
                <a:cs typeface="Calibri" panose="020F0502020204030204" pitchFamily="34" charset="0"/>
              </a:endParaRPr>
            </a:p>
          </p:txBody>
        </p:sp>
      </p:grpSp>
      <p:grpSp>
        <p:nvGrpSpPr>
          <p:cNvPr id="36" name="Group 35">
            <a:extLst>
              <a:ext uri="{FF2B5EF4-FFF2-40B4-BE49-F238E27FC236}">
                <a16:creationId xmlns:a16="http://schemas.microsoft.com/office/drawing/2014/main" id="{CEA08C4A-BDA3-BA4E-AB46-4BE92EB05F21}"/>
              </a:ext>
            </a:extLst>
          </p:cNvPr>
          <p:cNvGrpSpPr/>
          <p:nvPr/>
        </p:nvGrpSpPr>
        <p:grpSpPr>
          <a:xfrm>
            <a:off x="4928778" y="2241062"/>
            <a:ext cx="3132859" cy="3507073"/>
            <a:chOff x="3430546" y="1628989"/>
            <a:chExt cx="1245956" cy="1363594"/>
          </a:xfrm>
        </p:grpSpPr>
        <p:sp>
          <p:nvSpPr>
            <p:cNvPr id="37" name="Freeform 60">
              <a:extLst>
                <a:ext uri="{FF2B5EF4-FFF2-40B4-BE49-F238E27FC236}">
                  <a16:creationId xmlns:a16="http://schemas.microsoft.com/office/drawing/2014/main" id="{3F7906F2-EDFF-A14D-BB6A-C57B5F8876DF}"/>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1800" dirty="0">
                <a:solidFill>
                  <a:srgbClr val="000000"/>
                </a:solidFill>
                <a:sym typeface="Gill Sans" charset="0"/>
              </a:endParaRPr>
            </a:p>
          </p:txBody>
        </p:sp>
        <p:sp>
          <p:nvSpPr>
            <p:cNvPr id="38" name="Oval 23">
              <a:extLst>
                <a:ext uri="{FF2B5EF4-FFF2-40B4-BE49-F238E27FC236}">
                  <a16:creationId xmlns:a16="http://schemas.microsoft.com/office/drawing/2014/main" id="{8ACCFC4F-87FA-3340-9559-0194819581A5}"/>
                </a:ext>
              </a:extLst>
            </p:cNvPr>
            <p:cNvSpPr>
              <a:spLocks noChangeAspect="1" noChangeArrowheads="1"/>
            </p:cNvSpPr>
            <p:nvPr/>
          </p:nvSpPr>
          <p:spPr bwMode="auto">
            <a:xfrm>
              <a:off x="3430546" y="1830890"/>
              <a:ext cx="1230057" cy="903869"/>
            </a:xfrm>
            <a:prstGeom prst="ellipse">
              <a:avLst/>
            </a:prstGeom>
            <a:noFill/>
            <a:ln w="25400">
              <a:noFill/>
              <a:round/>
              <a:headEnd/>
              <a:tailEnd/>
            </a:ln>
          </p:spPr>
          <p:txBody>
            <a:bodyPr lIns="0" tIns="0" rIns="0" bIns="0" rtlCol="0" anchor="ctr"/>
            <a:lstStyle/>
            <a:p>
              <a:pPr algn="ctr" rtl="0"/>
              <a:r>
                <a:rPr lang="fr" sz="1800" b="1" dirty="0">
                  <a:solidFill>
                    <a:schemeClr val="bg1"/>
                  </a:solidFill>
                </a:rPr>
                <a:t>Le témoignage de </a:t>
              </a:r>
              <a:r>
                <a:rPr lang="fr" sz="1800" b="1" dirty="0">
                  <a:solidFill>
                    <a:schemeClr val="bg1"/>
                  </a:solidFill>
                  <a:latin typeface="Calibri" panose="020F0502020204030204" pitchFamily="34" charset="0"/>
                  <a:cs typeface="Calibri" panose="020F0502020204030204" pitchFamily="34" charset="0"/>
                </a:rPr>
                <a:t>la personne </a:t>
              </a:r>
              <a:r>
                <a:rPr lang="fr" sz="1800" b="1" dirty="0">
                  <a:solidFill>
                    <a:schemeClr val="bg1"/>
                  </a:solidFill>
                </a:rPr>
                <a:t>constitue parfois l’élément le plus probant pour déterminer la crédibilité</a:t>
              </a:r>
            </a:p>
          </p:txBody>
        </p:sp>
      </p:grpSp>
      <p:grpSp>
        <p:nvGrpSpPr>
          <p:cNvPr id="39" name="Group 38">
            <a:extLst>
              <a:ext uri="{FF2B5EF4-FFF2-40B4-BE49-F238E27FC236}">
                <a16:creationId xmlns:a16="http://schemas.microsoft.com/office/drawing/2014/main" id="{8B20AC37-288F-2544-BA6D-3C4267F8CAC7}"/>
              </a:ext>
            </a:extLst>
          </p:cNvPr>
          <p:cNvGrpSpPr/>
          <p:nvPr/>
        </p:nvGrpSpPr>
        <p:grpSpPr>
          <a:xfrm>
            <a:off x="7303338" y="2241062"/>
            <a:ext cx="3542539" cy="3507073"/>
            <a:chOff x="3348951" y="1628989"/>
            <a:chExt cx="1408888" cy="1363594"/>
          </a:xfrm>
        </p:grpSpPr>
        <p:sp>
          <p:nvSpPr>
            <p:cNvPr id="40" name="Freeform 60">
              <a:extLst>
                <a:ext uri="{FF2B5EF4-FFF2-40B4-BE49-F238E27FC236}">
                  <a16:creationId xmlns:a16="http://schemas.microsoft.com/office/drawing/2014/main" id="{694D880F-C28D-2C41-9B73-CA23CF408FA3}"/>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1800">
                <a:solidFill>
                  <a:srgbClr val="000000"/>
                </a:solidFill>
                <a:sym typeface="Gill Sans" charset="0"/>
              </a:endParaRPr>
            </a:p>
          </p:txBody>
        </p:sp>
        <p:sp>
          <p:nvSpPr>
            <p:cNvPr id="41" name="Oval 23">
              <a:extLst>
                <a:ext uri="{FF2B5EF4-FFF2-40B4-BE49-F238E27FC236}">
                  <a16:creationId xmlns:a16="http://schemas.microsoft.com/office/drawing/2014/main" id="{04259075-9408-7642-9D80-5C73D2A7869E}"/>
                </a:ext>
              </a:extLst>
            </p:cNvPr>
            <p:cNvSpPr>
              <a:spLocks noChangeAspect="1" noChangeArrowheads="1"/>
            </p:cNvSpPr>
            <p:nvPr/>
          </p:nvSpPr>
          <p:spPr bwMode="auto">
            <a:xfrm>
              <a:off x="3348951" y="1830890"/>
              <a:ext cx="1408888" cy="903869"/>
            </a:xfrm>
            <a:prstGeom prst="ellipse">
              <a:avLst/>
            </a:prstGeom>
            <a:noFill/>
            <a:ln w="25400">
              <a:noFill/>
              <a:round/>
              <a:headEnd/>
              <a:tailEnd/>
            </a:ln>
          </p:spPr>
          <p:txBody>
            <a:bodyPr lIns="0" tIns="0" rIns="0" bIns="0" rtlCol="0" anchor="ctr"/>
            <a:lstStyle/>
            <a:p>
              <a:pPr algn="ctr" rtl="0"/>
              <a:r>
                <a:rPr lang="fr" sz="1800" b="1">
                  <a:solidFill>
                    <a:schemeClr val="bg1"/>
                  </a:solidFill>
                  <a:latin typeface="Calibri" panose="020F0502020204030204" pitchFamily="34" charset="0"/>
                  <a:cs typeface="Calibri" panose="020F0502020204030204" pitchFamily="34" charset="0"/>
                </a:rPr>
                <a:t>Les demandeurs ou demandeuses LGBTQI+ ont plus de difficultés à témoigner de leur expérience</a:t>
              </a:r>
              <a:endParaRPr lang="en-US" sz="1800" dirty="0">
                <a:solidFill>
                  <a:schemeClr val="bg1"/>
                </a:solidFill>
              </a:endParaRPr>
            </a:p>
          </p:txBody>
        </p:sp>
      </p:grpSp>
      <p:grpSp>
        <p:nvGrpSpPr>
          <p:cNvPr id="42" name="Group 230">
            <a:extLst>
              <a:ext uri="{FF2B5EF4-FFF2-40B4-BE49-F238E27FC236}">
                <a16:creationId xmlns:a16="http://schemas.microsoft.com/office/drawing/2014/main" id="{1092F973-FF94-1249-9799-392DE74FD254}"/>
              </a:ext>
            </a:extLst>
          </p:cNvPr>
          <p:cNvGrpSpPr>
            <a:grpSpLocks noChangeAspect="1"/>
          </p:cNvGrpSpPr>
          <p:nvPr/>
        </p:nvGrpSpPr>
        <p:grpSpPr>
          <a:xfrm>
            <a:off x="968543" y="6282255"/>
            <a:ext cx="1078009" cy="1085245"/>
            <a:chOff x="0" y="0"/>
            <a:chExt cx="1455740" cy="1465510"/>
          </a:xfrm>
          <a:solidFill>
            <a:srgbClr val="FCC448"/>
          </a:solidFill>
        </p:grpSpPr>
        <p:sp>
          <p:nvSpPr>
            <p:cNvPr id="43" name="Shape 227">
              <a:extLst>
                <a:ext uri="{FF2B5EF4-FFF2-40B4-BE49-F238E27FC236}">
                  <a16:creationId xmlns:a16="http://schemas.microsoft.com/office/drawing/2014/main" id="{CD67D554-186A-7A44-8289-299CD5F37ED1}"/>
                </a:ext>
              </a:extLst>
            </p:cNvPr>
            <p:cNvSpPr/>
            <p:nvPr/>
          </p:nvSpPr>
          <p:spPr>
            <a:xfrm>
              <a:off x="0" y="0"/>
              <a:ext cx="1270000" cy="1270000"/>
            </a:xfrm>
            <a:prstGeom prst="rect">
              <a:avLst/>
            </a:prstGeom>
            <a:solidFill>
              <a:schemeClr val="accent1"/>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fr" sz="2800" b="0" i="0" u="none" strike="noStrike" kern="0" cap="none" spc="0" normalizeH="0" noProof="0">
                  <a:ln>
                    <a:noFill/>
                  </a:ln>
                  <a:solidFill>
                    <a:schemeClr val="bg1"/>
                  </a:solidFill>
                  <a:effectLst/>
                  <a:uLnTx/>
                  <a:uFillTx/>
                  <a:latin typeface="+mj-lt"/>
                  <a:cs typeface="Lato Light"/>
                </a:rPr>
                <a:t>01</a:t>
              </a:r>
              <a:endParaRPr kumimoji="0" sz="2800" b="0" i="0" u="none" strike="noStrike" kern="0" cap="none" spc="0" normalizeH="0" baseline="0" noProof="0" dirty="0">
                <a:ln>
                  <a:noFill/>
                </a:ln>
                <a:solidFill>
                  <a:schemeClr val="bg1"/>
                </a:solidFill>
                <a:effectLst/>
                <a:uLnTx/>
                <a:uFillTx/>
                <a:latin typeface="+mj-lt"/>
                <a:cs typeface="Lato Light"/>
              </a:endParaRPr>
            </a:p>
          </p:txBody>
        </p:sp>
        <p:sp>
          <p:nvSpPr>
            <p:cNvPr id="44" name="Shape 228">
              <a:extLst>
                <a:ext uri="{FF2B5EF4-FFF2-40B4-BE49-F238E27FC236}">
                  <a16:creationId xmlns:a16="http://schemas.microsoft.com/office/drawing/2014/main" id="{EDC4AA99-6898-F44A-BF9C-01E698217DC4}"/>
                </a:ext>
              </a:extLst>
            </p:cNvPr>
            <p:cNvSpPr/>
            <p:nvPr/>
          </p:nvSpPr>
          <p:spPr>
            <a:xfrm rot="5400000">
              <a:off x="537245" y="1221123"/>
              <a:ext cx="195510"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0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45" name="Shape 229">
              <a:extLst>
                <a:ext uri="{FF2B5EF4-FFF2-40B4-BE49-F238E27FC236}">
                  <a16:creationId xmlns:a16="http://schemas.microsoft.com/office/drawing/2014/main" id="{13C01A97-9565-F744-B0FD-5A1095F56F5D}"/>
                </a:ext>
              </a:extLst>
            </p:cNvPr>
            <p:cNvSpPr/>
            <p:nvPr/>
          </p:nvSpPr>
          <p:spPr>
            <a:xfrm>
              <a:off x="1260231" y="488369"/>
              <a:ext cx="195509"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0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nvGrpSpPr>
          <p:cNvPr id="46" name="Group 230">
            <a:extLst>
              <a:ext uri="{FF2B5EF4-FFF2-40B4-BE49-F238E27FC236}">
                <a16:creationId xmlns:a16="http://schemas.microsoft.com/office/drawing/2014/main" id="{8B8010DE-23F5-0E45-AE16-C8BC3035C0DD}"/>
              </a:ext>
            </a:extLst>
          </p:cNvPr>
          <p:cNvGrpSpPr>
            <a:grpSpLocks noChangeAspect="1"/>
          </p:cNvGrpSpPr>
          <p:nvPr/>
        </p:nvGrpSpPr>
        <p:grpSpPr>
          <a:xfrm>
            <a:off x="3502994" y="6296078"/>
            <a:ext cx="1078009" cy="1085245"/>
            <a:chOff x="0" y="0"/>
            <a:chExt cx="1455740" cy="1465510"/>
          </a:xfrm>
          <a:solidFill>
            <a:srgbClr val="FCC448"/>
          </a:solidFill>
        </p:grpSpPr>
        <p:sp>
          <p:nvSpPr>
            <p:cNvPr id="47" name="Shape 227">
              <a:extLst>
                <a:ext uri="{FF2B5EF4-FFF2-40B4-BE49-F238E27FC236}">
                  <a16:creationId xmlns:a16="http://schemas.microsoft.com/office/drawing/2014/main" id="{B70A5801-B019-4940-96CB-2D085C523757}"/>
                </a:ext>
              </a:extLst>
            </p:cNvPr>
            <p:cNvSpPr/>
            <p:nvPr/>
          </p:nvSpPr>
          <p:spPr>
            <a:xfrm>
              <a:off x="0" y="0"/>
              <a:ext cx="1270000" cy="1270000"/>
            </a:xfrm>
            <a:prstGeom prst="rect">
              <a:avLst/>
            </a:prstGeom>
            <a:solidFill>
              <a:schemeClr val="accent2"/>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fr" sz="2800" b="0" i="0" u="none" strike="noStrike" kern="0" cap="none" spc="0" normalizeH="0" noProof="0">
                  <a:ln>
                    <a:noFill/>
                  </a:ln>
                  <a:solidFill>
                    <a:schemeClr val="bg1"/>
                  </a:solidFill>
                  <a:effectLst/>
                  <a:uLnTx/>
                  <a:uFillTx/>
                  <a:latin typeface="+mj-lt"/>
                  <a:cs typeface="Lato Light"/>
                </a:rPr>
                <a:t>02</a:t>
              </a:r>
              <a:endParaRPr kumimoji="0" sz="2800" b="0" i="0" u="none" strike="noStrike" kern="0" cap="none" spc="0" normalizeH="0" baseline="0" noProof="0" dirty="0">
                <a:ln>
                  <a:noFill/>
                </a:ln>
                <a:solidFill>
                  <a:schemeClr val="bg1"/>
                </a:solidFill>
                <a:effectLst/>
                <a:uLnTx/>
                <a:uFillTx/>
                <a:latin typeface="+mj-lt"/>
                <a:cs typeface="Lato Light"/>
              </a:endParaRPr>
            </a:p>
          </p:txBody>
        </p:sp>
        <p:sp>
          <p:nvSpPr>
            <p:cNvPr id="48" name="Shape 228">
              <a:extLst>
                <a:ext uri="{FF2B5EF4-FFF2-40B4-BE49-F238E27FC236}">
                  <a16:creationId xmlns:a16="http://schemas.microsoft.com/office/drawing/2014/main" id="{837CE9E9-0638-D74A-8D4F-751E57D7A0FF}"/>
                </a:ext>
              </a:extLst>
            </p:cNvPr>
            <p:cNvSpPr/>
            <p:nvPr/>
          </p:nvSpPr>
          <p:spPr>
            <a:xfrm rot="5400000">
              <a:off x="537245" y="1221123"/>
              <a:ext cx="195510"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0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49" name="Shape 229">
              <a:extLst>
                <a:ext uri="{FF2B5EF4-FFF2-40B4-BE49-F238E27FC236}">
                  <a16:creationId xmlns:a16="http://schemas.microsoft.com/office/drawing/2014/main" id="{9EDAC353-8E65-494E-BDF0-8A7885940F77}"/>
                </a:ext>
              </a:extLst>
            </p:cNvPr>
            <p:cNvSpPr/>
            <p:nvPr/>
          </p:nvSpPr>
          <p:spPr>
            <a:xfrm>
              <a:off x="1260231" y="488369"/>
              <a:ext cx="195509"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0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nvGrpSpPr>
          <p:cNvPr id="50" name="Group 230">
            <a:extLst>
              <a:ext uri="{FF2B5EF4-FFF2-40B4-BE49-F238E27FC236}">
                <a16:creationId xmlns:a16="http://schemas.microsoft.com/office/drawing/2014/main" id="{58901B91-9696-0F47-95D6-B4F769BC9A14}"/>
              </a:ext>
            </a:extLst>
          </p:cNvPr>
          <p:cNvGrpSpPr>
            <a:grpSpLocks noChangeAspect="1"/>
          </p:cNvGrpSpPr>
          <p:nvPr/>
        </p:nvGrpSpPr>
        <p:grpSpPr>
          <a:xfrm>
            <a:off x="6090700" y="6304948"/>
            <a:ext cx="1078009" cy="1085245"/>
            <a:chOff x="0" y="0"/>
            <a:chExt cx="1455740" cy="1465510"/>
          </a:xfrm>
          <a:solidFill>
            <a:schemeClr val="accent5"/>
          </a:solidFill>
        </p:grpSpPr>
        <p:sp>
          <p:nvSpPr>
            <p:cNvPr id="51" name="Shape 227">
              <a:extLst>
                <a:ext uri="{FF2B5EF4-FFF2-40B4-BE49-F238E27FC236}">
                  <a16:creationId xmlns:a16="http://schemas.microsoft.com/office/drawing/2014/main" id="{E3E33569-BCB3-E048-8864-A336B441886B}"/>
                </a:ext>
              </a:extLst>
            </p:cNvPr>
            <p:cNvSpPr/>
            <p:nvPr/>
          </p:nvSpPr>
          <p:spPr>
            <a:xfrm>
              <a:off x="0" y="0"/>
              <a:ext cx="1270000" cy="1270000"/>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fr" sz="2800" b="0" i="0" u="none" strike="noStrike" kern="0" cap="none" spc="0" normalizeH="0" noProof="0">
                  <a:ln>
                    <a:noFill/>
                  </a:ln>
                  <a:solidFill>
                    <a:schemeClr val="bg1"/>
                  </a:solidFill>
                  <a:effectLst/>
                  <a:uLnTx/>
                  <a:uFillTx/>
                  <a:latin typeface="+mj-lt"/>
                  <a:cs typeface="Lato Light"/>
                </a:rPr>
                <a:t>03</a:t>
              </a:r>
              <a:endParaRPr kumimoji="0" sz="2800" b="0" i="0" u="none" strike="noStrike" kern="0" cap="none" spc="0" normalizeH="0" baseline="0" noProof="0" dirty="0">
                <a:ln>
                  <a:noFill/>
                </a:ln>
                <a:solidFill>
                  <a:schemeClr val="bg1"/>
                </a:solidFill>
                <a:effectLst/>
                <a:uLnTx/>
                <a:uFillTx/>
                <a:latin typeface="+mj-lt"/>
                <a:cs typeface="Lato Light"/>
              </a:endParaRPr>
            </a:p>
          </p:txBody>
        </p:sp>
        <p:sp>
          <p:nvSpPr>
            <p:cNvPr id="52" name="Shape 228">
              <a:extLst>
                <a:ext uri="{FF2B5EF4-FFF2-40B4-BE49-F238E27FC236}">
                  <a16:creationId xmlns:a16="http://schemas.microsoft.com/office/drawing/2014/main" id="{E26C6495-D7BF-6E4A-8E6A-ADD072B8804F}"/>
                </a:ext>
              </a:extLst>
            </p:cNvPr>
            <p:cNvSpPr/>
            <p:nvPr/>
          </p:nvSpPr>
          <p:spPr>
            <a:xfrm rot="5400000">
              <a:off x="537245" y="1221123"/>
              <a:ext cx="195510" cy="293263"/>
            </a:xfrm>
            <a:prstGeom prst="rightArrow">
              <a:avLst>
                <a:gd name="adj1" fmla="val 32000"/>
                <a:gd name="adj2" fmla="val 100000"/>
              </a:avLst>
            </a:prstGeom>
            <a:grp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0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53" name="Shape 229">
              <a:extLst>
                <a:ext uri="{FF2B5EF4-FFF2-40B4-BE49-F238E27FC236}">
                  <a16:creationId xmlns:a16="http://schemas.microsoft.com/office/drawing/2014/main" id="{4868B94E-4DBF-DF4B-8860-22BE64D1A888}"/>
                </a:ext>
              </a:extLst>
            </p:cNvPr>
            <p:cNvSpPr/>
            <p:nvPr/>
          </p:nvSpPr>
          <p:spPr>
            <a:xfrm>
              <a:off x="1260231" y="488369"/>
              <a:ext cx="195509" cy="293263"/>
            </a:xfrm>
            <a:prstGeom prst="rightArrow">
              <a:avLst>
                <a:gd name="adj1" fmla="val 32000"/>
                <a:gd name="adj2" fmla="val 100000"/>
              </a:avLst>
            </a:prstGeom>
            <a:grp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0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nvGrpSpPr>
          <p:cNvPr id="54" name="Group 230">
            <a:extLst>
              <a:ext uri="{FF2B5EF4-FFF2-40B4-BE49-F238E27FC236}">
                <a16:creationId xmlns:a16="http://schemas.microsoft.com/office/drawing/2014/main" id="{95B0B386-10A2-C14B-BE28-B095C9449972}"/>
              </a:ext>
            </a:extLst>
          </p:cNvPr>
          <p:cNvGrpSpPr>
            <a:grpSpLocks noChangeAspect="1"/>
          </p:cNvGrpSpPr>
          <p:nvPr/>
        </p:nvGrpSpPr>
        <p:grpSpPr>
          <a:xfrm>
            <a:off x="8678546" y="6304948"/>
            <a:ext cx="1078009" cy="1085245"/>
            <a:chOff x="0" y="0"/>
            <a:chExt cx="1455740" cy="1465510"/>
          </a:xfrm>
          <a:solidFill>
            <a:schemeClr val="accent3"/>
          </a:solidFill>
        </p:grpSpPr>
        <p:sp>
          <p:nvSpPr>
            <p:cNvPr id="55" name="Shape 227">
              <a:extLst>
                <a:ext uri="{FF2B5EF4-FFF2-40B4-BE49-F238E27FC236}">
                  <a16:creationId xmlns:a16="http://schemas.microsoft.com/office/drawing/2014/main" id="{F443A6E0-733C-4846-A93C-45709B14FABE}"/>
                </a:ext>
              </a:extLst>
            </p:cNvPr>
            <p:cNvSpPr/>
            <p:nvPr/>
          </p:nvSpPr>
          <p:spPr>
            <a:xfrm>
              <a:off x="0" y="0"/>
              <a:ext cx="1270000" cy="1270000"/>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fr" sz="2800" b="0" i="0" u="none" strike="noStrike" kern="0" cap="none" spc="0" normalizeH="0" noProof="0">
                  <a:ln>
                    <a:noFill/>
                  </a:ln>
                  <a:solidFill>
                    <a:schemeClr val="bg1"/>
                  </a:solidFill>
                  <a:effectLst/>
                  <a:uLnTx/>
                  <a:uFillTx/>
                  <a:latin typeface="+mj-lt"/>
                  <a:cs typeface="Lato Light"/>
                </a:rPr>
                <a:t>04</a:t>
              </a:r>
              <a:endParaRPr kumimoji="0" sz="2800" b="0" i="0" u="none" strike="noStrike" kern="0" cap="none" spc="0" normalizeH="0" baseline="0" noProof="0" dirty="0">
                <a:ln>
                  <a:noFill/>
                </a:ln>
                <a:solidFill>
                  <a:schemeClr val="bg1"/>
                </a:solidFill>
                <a:effectLst/>
                <a:uLnTx/>
                <a:uFillTx/>
                <a:latin typeface="+mj-lt"/>
                <a:cs typeface="Lato Light"/>
              </a:endParaRPr>
            </a:p>
          </p:txBody>
        </p:sp>
        <p:sp>
          <p:nvSpPr>
            <p:cNvPr id="56" name="Shape 228">
              <a:extLst>
                <a:ext uri="{FF2B5EF4-FFF2-40B4-BE49-F238E27FC236}">
                  <a16:creationId xmlns:a16="http://schemas.microsoft.com/office/drawing/2014/main" id="{150BEB94-1E25-D748-A3D2-94916A3FD6E7}"/>
                </a:ext>
              </a:extLst>
            </p:cNvPr>
            <p:cNvSpPr/>
            <p:nvPr/>
          </p:nvSpPr>
          <p:spPr>
            <a:xfrm rot="5400000">
              <a:off x="537245" y="1221123"/>
              <a:ext cx="195510" cy="293263"/>
            </a:xfrm>
            <a:prstGeom prst="rightArrow">
              <a:avLst>
                <a:gd name="adj1" fmla="val 32000"/>
                <a:gd name="adj2" fmla="val 100000"/>
              </a:avLst>
            </a:prstGeom>
            <a:grp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0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57" name="Shape 229">
              <a:extLst>
                <a:ext uri="{FF2B5EF4-FFF2-40B4-BE49-F238E27FC236}">
                  <a16:creationId xmlns:a16="http://schemas.microsoft.com/office/drawing/2014/main" id="{CB69C093-C344-3F44-84F9-0106C3F12000}"/>
                </a:ext>
              </a:extLst>
            </p:cNvPr>
            <p:cNvSpPr/>
            <p:nvPr/>
          </p:nvSpPr>
          <p:spPr>
            <a:xfrm>
              <a:off x="1260231" y="488369"/>
              <a:ext cx="195509" cy="293263"/>
            </a:xfrm>
            <a:prstGeom prst="rightArrow">
              <a:avLst>
                <a:gd name="adj1" fmla="val 32000"/>
                <a:gd name="adj2" fmla="val 100000"/>
              </a:avLst>
            </a:prstGeom>
            <a:grp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0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nvGrpSpPr>
          <p:cNvPr id="32" name="Group 31">
            <a:extLst>
              <a:ext uri="{FF2B5EF4-FFF2-40B4-BE49-F238E27FC236}">
                <a16:creationId xmlns:a16="http://schemas.microsoft.com/office/drawing/2014/main" id="{1805DB71-3EF2-FA40-A6A0-FEA2E57AA04B}"/>
              </a:ext>
            </a:extLst>
          </p:cNvPr>
          <p:cNvGrpSpPr/>
          <p:nvPr/>
        </p:nvGrpSpPr>
        <p:grpSpPr>
          <a:xfrm>
            <a:off x="10150036" y="2241062"/>
            <a:ext cx="3070401" cy="3507073"/>
            <a:chOff x="3455386" y="1628989"/>
            <a:chExt cx="1221116" cy="1363594"/>
          </a:xfrm>
        </p:grpSpPr>
        <p:sp>
          <p:nvSpPr>
            <p:cNvPr id="33" name="Freeform 60">
              <a:extLst>
                <a:ext uri="{FF2B5EF4-FFF2-40B4-BE49-F238E27FC236}">
                  <a16:creationId xmlns:a16="http://schemas.microsoft.com/office/drawing/2014/main" id="{A2A431A5-B73B-DE43-91FC-26182FDFDA05}"/>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1800">
                <a:solidFill>
                  <a:srgbClr val="000000"/>
                </a:solidFill>
                <a:sym typeface="Gill Sans" charset="0"/>
              </a:endParaRPr>
            </a:p>
          </p:txBody>
        </p:sp>
        <p:sp>
          <p:nvSpPr>
            <p:cNvPr id="58" name="Oval 23">
              <a:extLst>
                <a:ext uri="{FF2B5EF4-FFF2-40B4-BE49-F238E27FC236}">
                  <a16:creationId xmlns:a16="http://schemas.microsoft.com/office/drawing/2014/main" id="{1C84F797-BCA4-CA46-9B15-FB6E24E7C779}"/>
                </a:ext>
              </a:extLst>
            </p:cNvPr>
            <p:cNvSpPr>
              <a:spLocks noChangeAspect="1" noChangeArrowheads="1"/>
            </p:cNvSpPr>
            <p:nvPr/>
          </p:nvSpPr>
          <p:spPr bwMode="auto">
            <a:xfrm>
              <a:off x="3502863" y="1840766"/>
              <a:ext cx="1143854" cy="903869"/>
            </a:xfrm>
            <a:prstGeom prst="ellipse">
              <a:avLst/>
            </a:prstGeom>
            <a:noFill/>
            <a:ln w="25400">
              <a:noFill/>
              <a:round/>
              <a:headEnd/>
              <a:tailEnd/>
            </a:ln>
          </p:spPr>
          <p:txBody>
            <a:bodyPr lIns="0" tIns="0" rIns="0" bIns="0" rtlCol="0" anchor="ctr"/>
            <a:lstStyle/>
            <a:p>
              <a:pPr algn="ctr" rtl="0"/>
              <a:r>
                <a:rPr lang="fr" sz="1800" b="1" dirty="0">
                  <a:solidFill>
                    <a:schemeClr val="bg1"/>
                  </a:solidFill>
                  <a:latin typeface="Calibri" panose="020F0502020204030204" pitchFamily="34" charset="0"/>
                  <a:cs typeface="Calibri" panose="020F0502020204030204" pitchFamily="34" charset="0"/>
                </a:rPr>
                <a:t>Discutez avec la personne de la façon dont les personnes qui lui ressemblent sont traitées dans son pays</a:t>
              </a:r>
              <a:endParaRPr lang="en-US" sz="1800" dirty="0">
                <a:solidFill>
                  <a:schemeClr val="bg1"/>
                </a:solidFill>
              </a:endParaRPr>
            </a:p>
          </p:txBody>
        </p:sp>
      </p:grpSp>
      <p:grpSp>
        <p:nvGrpSpPr>
          <p:cNvPr id="59" name="Group 230">
            <a:extLst>
              <a:ext uri="{FF2B5EF4-FFF2-40B4-BE49-F238E27FC236}">
                <a16:creationId xmlns:a16="http://schemas.microsoft.com/office/drawing/2014/main" id="{08C2A762-2A97-E344-996A-F8FCDE4678F6}"/>
              </a:ext>
            </a:extLst>
          </p:cNvPr>
          <p:cNvGrpSpPr>
            <a:grpSpLocks noChangeAspect="1"/>
          </p:cNvGrpSpPr>
          <p:nvPr/>
        </p:nvGrpSpPr>
        <p:grpSpPr>
          <a:xfrm>
            <a:off x="11283024" y="6304948"/>
            <a:ext cx="1078009" cy="1085245"/>
            <a:chOff x="0" y="0"/>
            <a:chExt cx="1455740" cy="1465510"/>
          </a:xfrm>
          <a:solidFill>
            <a:schemeClr val="accent3"/>
          </a:solidFill>
        </p:grpSpPr>
        <p:sp>
          <p:nvSpPr>
            <p:cNvPr id="60" name="Shape 227">
              <a:extLst>
                <a:ext uri="{FF2B5EF4-FFF2-40B4-BE49-F238E27FC236}">
                  <a16:creationId xmlns:a16="http://schemas.microsoft.com/office/drawing/2014/main" id="{745823DF-DDD2-2546-885B-F068DA5FF858}"/>
                </a:ext>
              </a:extLst>
            </p:cNvPr>
            <p:cNvSpPr/>
            <p:nvPr/>
          </p:nvSpPr>
          <p:spPr>
            <a:xfrm>
              <a:off x="0" y="0"/>
              <a:ext cx="1270000" cy="1270000"/>
            </a:xfrm>
            <a:prstGeom prst="rect">
              <a:avLst/>
            </a:prstGeom>
            <a:solidFill>
              <a:schemeClr val="accent4"/>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fr" sz="2800" b="0" i="0" u="none" strike="noStrike" kern="0" cap="none" spc="0" normalizeH="0" noProof="0">
                  <a:ln>
                    <a:noFill/>
                  </a:ln>
                  <a:solidFill>
                    <a:schemeClr val="bg1"/>
                  </a:solidFill>
                  <a:effectLst/>
                  <a:uLnTx/>
                  <a:uFillTx/>
                  <a:latin typeface="+mj-lt"/>
                  <a:cs typeface="Lato Light"/>
                </a:rPr>
                <a:t>05</a:t>
              </a:r>
              <a:endParaRPr kumimoji="0" sz="2800" b="0" i="0" u="none" strike="noStrike" kern="0" cap="none" spc="0" normalizeH="0" baseline="0" noProof="0" dirty="0">
                <a:ln>
                  <a:noFill/>
                </a:ln>
                <a:solidFill>
                  <a:schemeClr val="bg1"/>
                </a:solidFill>
                <a:effectLst/>
                <a:uLnTx/>
                <a:uFillTx/>
                <a:latin typeface="+mj-lt"/>
                <a:cs typeface="Lato Light"/>
              </a:endParaRPr>
            </a:p>
          </p:txBody>
        </p:sp>
        <p:sp>
          <p:nvSpPr>
            <p:cNvPr id="61" name="Shape 228">
              <a:extLst>
                <a:ext uri="{FF2B5EF4-FFF2-40B4-BE49-F238E27FC236}">
                  <a16:creationId xmlns:a16="http://schemas.microsoft.com/office/drawing/2014/main" id="{4E663616-4FDA-6B41-8A34-985D73E4FCE9}"/>
                </a:ext>
              </a:extLst>
            </p:cNvPr>
            <p:cNvSpPr/>
            <p:nvPr/>
          </p:nvSpPr>
          <p:spPr>
            <a:xfrm rot="5400000">
              <a:off x="537245" y="1221123"/>
              <a:ext cx="195510" cy="293263"/>
            </a:xfrm>
            <a:prstGeom prst="rightArrow">
              <a:avLst>
                <a:gd name="adj1" fmla="val 32000"/>
                <a:gd name="adj2" fmla="val 100000"/>
              </a:avLst>
            </a:prstGeom>
            <a:solidFill>
              <a:schemeClr val="accent4"/>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0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62" name="Shape 229">
              <a:extLst>
                <a:ext uri="{FF2B5EF4-FFF2-40B4-BE49-F238E27FC236}">
                  <a16:creationId xmlns:a16="http://schemas.microsoft.com/office/drawing/2014/main" id="{9BCA944F-14E7-D548-93CC-503BB80994F7}"/>
                </a:ext>
              </a:extLst>
            </p:cNvPr>
            <p:cNvSpPr/>
            <p:nvPr/>
          </p:nvSpPr>
          <p:spPr>
            <a:xfrm>
              <a:off x="1260231" y="488369"/>
              <a:ext cx="195509" cy="293263"/>
            </a:xfrm>
            <a:prstGeom prst="rightArrow">
              <a:avLst>
                <a:gd name="adj1" fmla="val 32000"/>
                <a:gd name="adj2" fmla="val 100000"/>
              </a:avLst>
            </a:prstGeom>
            <a:solidFill>
              <a:schemeClr val="accent4"/>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0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sp>
        <p:nvSpPr>
          <p:cNvPr id="63" name="Slide Number Placeholder 5">
            <a:extLst>
              <a:ext uri="{FF2B5EF4-FFF2-40B4-BE49-F238E27FC236}">
                <a16:creationId xmlns:a16="http://schemas.microsoft.com/office/drawing/2014/main" id="{D25ACF34-531C-184D-8C9E-5B485BBCC3C5}"/>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050" smtClean="0">
                <a:solidFill>
                  <a:schemeClr val="bg1"/>
                </a:solidFill>
              </a:rPr>
              <a:pPr rtl="0">
                <a:defRPr/>
              </a:pPr>
              <a:t>51</a:t>
            </a:fld>
            <a:endParaRPr lang="en-US" altLang="en-US" sz="1050" dirty="0">
              <a:solidFill>
                <a:schemeClr val="bg1"/>
              </a:solidFill>
            </a:endParaRPr>
          </a:p>
        </p:txBody>
      </p:sp>
    </p:spTree>
    <p:extLst>
      <p:ext uri="{BB962C8B-B14F-4D97-AF65-F5344CB8AC3E}">
        <p14:creationId xmlns:p14="http://schemas.microsoft.com/office/powerpoint/2010/main" val="32287795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500"/>
                                        <p:tgtEl>
                                          <p:spTgt spid="4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par>
                                <p:cTn id="24" presetID="10" presetClass="entr" presetSubtype="0" fill="hold"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500"/>
                                        <p:tgtEl>
                                          <p:spTgt spid="5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par>
                                <p:cTn id="32" presetID="10" presetClass="entr" presetSubtype="0" fill="hold" nodeType="with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500"/>
                                        <p:tgtEl>
                                          <p:spTgt spid="5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par>
                                <p:cTn id="40" presetID="10" presetClass="entr" presetSubtype="0" fill="hold" nodeType="with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2">
            <a:extLst>
              <a:ext uri="{FF2B5EF4-FFF2-40B4-BE49-F238E27FC236}">
                <a16:creationId xmlns:a16="http://schemas.microsoft.com/office/drawing/2014/main" id="{6CBE8873-F00D-D641-B9F4-2908939AB77E}"/>
              </a:ext>
            </a:extLst>
          </p:cNvPr>
          <p:cNvPicPr>
            <a:picLocks noChangeAspect="1"/>
          </p:cNvPicPr>
          <p:nvPr>
            <p:custDataLst>
              <p:tags r:id="rId1"/>
            </p:custDataLst>
          </p:nvPr>
        </p:nvPicPr>
        <p:blipFill rotWithShape="1">
          <a:blip r:embed="rId9">
            <a:extLst>
              <a:ext uri="{28A0092B-C50C-407E-A947-70E740481C1C}">
                <a14:useLocalDpi xmlns:a14="http://schemas.microsoft.com/office/drawing/2010/main" val="0"/>
              </a:ext>
            </a:extLst>
          </a:blip>
          <a:stretch/>
        </p:blipFill>
        <p:spPr>
          <a:xfrm>
            <a:off x="-32047" y="-9001"/>
            <a:ext cx="13022185" cy="10126763"/>
          </a:xfrm>
          <a:prstGeom prst="rect">
            <a:avLst/>
          </a:prstGeom>
        </p:spPr>
      </p:pic>
      <p:sp>
        <p:nvSpPr>
          <p:cNvPr id="16" name="Shape 668">
            <a:extLst>
              <a:ext uri="{FF2B5EF4-FFF2-40B4-BE49-F238E27FC236}">
                <a16:creationId xmlns:a16="http://schemas.microsoft.com/office/drawing/2014/main" id="{FD6140D9-AAC0-614F-B698-46801D115DD1}"/>
              </a:ext>
            </a:extLst>
          </p:cNvPr>
          <p:cNvSpPr/>
          <p:nvPr>
            <p:custDataLst>
              <p:tags r:id="rId2"/>
            </p:custDataLst>
          </p:nvPr>
        </p:nvSpPr>
        <p:spPr>
          <a:xfrm>
            <a:off x="8830" y="4725648"/>
            <a:ext cx="13035260" cy="3492600"/>
          </a:xfrm>
          <a:prstGeom prst="rect">
            <a:avLst/>
          </a:prstGeom>
          <a:solidFill>
            <a:schemeClr val="accent2"/>
          </a:solidFill>
          <a:ln w="12700">
            <a:miter lim="400000"/>
          </a:ln>
        </p:spPr>
        <p:txBody>
          <a:bodyPr lIns="38100" tIns="38100" rIns="38100" bIns="38100" rtlCol="0" anchor="ctr"/>
          <a:lstStyle/>
          <a:p>
            <a:pPr marL="0" marR="0" lvl="0" indent="0" algn="l" defTabSz="43815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7" name="Text Placeholder 4">
            <a:extLst>
              <a:ext uri="{FF2B5EF4-FFF2-40B4-BE49-F238E27FC236}">
                <a16:creationId xmlns:a16="http://schemas.microsoft.com/office/drawing/2014/main" id="{FB77F1D8-B80E-1949-892E-8DF0B2119486}"/>
              </a:ext>
            </a:extLst>
          </p:cNvPr>
          <p:cNvSpPr txBox="1">
            <a:spLocks/>
          </p:cNvSpPr>
          <p:nvPr>
            <p:custDataLst>
              <p:tags r:id="rId3"/>
            </p:custDataLst>
          </p:nvPr>
        </p:nvSpPr>
        <p:spPr>
          <a:xfrm>
            <a:off x="-275266" y="6051595"/>
            <a:ext cx="13048335" cy="1073728"/>
          </a:xfrm>
          <a:prstGeom prst="rect">
            <a:avLst/>
          </a:prstGeom>
        </p:spPr>
        <p:txBody>
          <a:bodyPr rtlCol="0">
            <a:noAutofit/>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algn="ctr" defTabSz="914400" rtl="0">
              <a:lnSpc>
                <a:spcPct val="70000"/>
              </a:lnSpc>
            </a:pPr>
            <a:r>
              <a:rPr lang="fr" sz="11500" b="1" kern="0" dirty="0">
                <a:solidFill>
                  <a:schemeClr val="bg1"/>
                </a:solidFill>
                <a:latin typeface="+mn-lt"/>
              </a:rPr>
              <a:t>CONCLUSION</a:t>
            </a:r>
            <a:endParaRPr lang="en-US" sz="4400" b="1" kern="0" dirty="0">
              <a:solidFill>
                <a:schemeClr val="bg1"/>
              </a:solidFill>
              <a:latin typeface="+mn-lt"/>
            </a:endParaRPr>
          </a:p>
        </p:txBody>
      </p:sp>
      <p:grpSp>
        <p:nvGrpSpPr>
          <p:cNvPr id="18" name="Group 17">
            <a:extLst>
              <a:ext uri="{FF2B5EF4-FFF2-40B4-BE49-F238E27FC236}">
                <a16:creationId xmlns:a16="http://schemas.microsoft.com/office/drawing/2014/main" id="{76A28302-C396-9945-B3D7-0AC22825730E}"/>
              </a:ext>
            </a:extLst>
          </p:cNvPr>
          <p:cNvGrpSpPr/>
          <p:nvPr>
            <p:custDataLst>
              <p:tags r:id="rId4"/>
            </p:custDataLst>
          </p:nvPr>
        </p:nvGrpSpPr>
        <p:grpSpPr>
          <a:xfrm>
            <a:off x="-30881" y="9340231"/>
            <a:ext cx="13003213" cy="432065"/>
            <a:chOff x="1" y="9426435"/>
            <a:chExt cx="13004800" cy="472939"/>
          </a:xfrm>
        </p:grpSpPr>
        <p:sp>
          <p:nvSpPr>
            <p:cNvPr id="19" name="Shape 606">
              <a:extLst>
                <a:ext uri="{FF2B5EF4-FFF2-40B4-BE49-F238E27FC236}">
                  <a16:creationId xmlns:a16="http://schemas.microsoft.com/office/drawing/2014/main" id="{075D5590-88F0-2D42-B45C-819F4DFE97B2}"/>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20" name="Shape 607">
              <a:extLst>
                <a:ext uri="{FF2B5EF4-FFF2-40B4-BE49-F238E27FC236}">
                  <a16:creationId xmlns:a16="http://schemas.microsoft.com/office/drawing/2014/main" id="{653052E6-6338-194D-BF58-EE6223936025}"/>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21" name="Shape 608">
              <a:extLst>
                <a:ext uri="{FF2B5EF4-FFF2-40B4-BE49-F238E27FC236}">
                  <a16:creationId xmlns:a16="http://schemas.microsoft.com/office/drawing/2014/main" id="{F5EDC1B9-542A-124A-AA00-DBF40C2FAAF6}"/>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22" name="Shape 609">
              <a:extLst>
                <a:ext uri="{FF2B5EF4-FFF2-40B4-BE49-F238E27FC236}">
                  <a16:creationId xmlns:a16="http://schemas.microsoft.com/office/drawing/2014/main" id="{D337D5A1-BFDB-314F-BE91-E3F5FA90DE62}"/>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23" name="Shape 610">
              <a:extLst>
                <a:ext uri="{FF2B5EF4-FFF2-40B4-BE49-F238E27FC236}">
                  <a16:creationId xmlns:a16="http://schemas.microsoft.com/office/drawing/2014/main" id="{F34C9629-B4A7-D143-8376-02A879402822}"/>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24" name="Shape 610">
              <a:extLst>
                <a:ext uri="{FF2B5EF4-FFF2-40B4-BE49-F238E27FC236}">
                  <a16:creationId xmlns:a16="http://schemas.microsoft.com/office/drawing/2014/main" id="{C9F74B8B-E24B-074F-8A32-ABA51F748E68}"/>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25" name="Shape 610">
              <a:extLst>
                <a:ext uri="{FF2B5EF4-FFF2-40B4-BE49-F238E27FC236}">
                  <a16:creationId xmlns:a16="http://schemas.microsoft.com/office/drawing/2014/main" id="{3DB7C7A1-3F64-4540-A1F0-1D13A0147F26}"/>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grpSp>
      <p:grpSp>
        <p:nvGrpSpPr>
          <p:cNvPr id="38" name="Group 37">
            <a:extLst>
              <a:ext uri="{FF2B5EF4-FFF2-40B4-BE49-F238E27FC236}">
                <a16:creationId xmlns:a16="http://schemas.microsoft.com/office/drawing/2014/main" id="{37A7AF0F-8DD4-7640-B201-DC7D6950868E}"/>
              </a:ext>
            </a:extLst>
          </p:cNvPr>
          <p:cNvGrpSpPr/>
          <p:nvPr>
            <p:custDataLst>
              <p:tags r:id="rId5"/>
            </p:custDataLst>
          </p:nvPr>
        </p:nvGrpSpPr>
        <p:grpSpPr>
          <a:xfrm>
            <a:off x="5551500" y="8734879"/>
            <a:ext cx="2822538" cy="586482"/>
            <a:chOff x="5348628" y="8761935"/>
            <a:chExt cx="3426453" cy="711648"/>
          </a:xfrm>
        </p:grpSpPr>
        <p:pic>
          <p:nvPicPr>
            <p:cNvPr id="39" name="Picture 7" descr="coloffic">
              <a:extLst>
                <a:ext uri="{FF2B5EF4-FFF2-40B4-BE49-F238E27FC236}">
                  <a16:creationId xmlns:a16="http://schemas.microsoft.com/office/drawing/2014/main" id="{7F6D804F-6947-514F-B03D-C79C9F66D5CA}"/>
                </a:ext>
              </a:extLst>
            </p:cNvPr>
            <p:cNvPicPr>
              <a:picLocks noChangeAspect="1" noChangeArrowheads="1"/>
            </p:cNvPicPr>
            <p:nvPr userDrawn="1"/>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242036" y="8761935"/>
              <a:ext cx="2533045" cy="71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a:extLst>
                <a:ext uri="{FF2B5EF4-FFF2-40B4-BE49-F238E27FC236}">
                  <a16:creationId xmlns:a16="http://schemas.microsoft.com/office/drawing/2014/main" id="{DDD4DECB-0665-6A43-9171-513AE5AAFFD0}"/>
                </a:ext>
              </a:extLst>
            </p:cNvPr>
            <p:cNvPicPr>
              <a:picLocks noChangeAspect="1"/>
            </p:cNvPicPr>
            <p:nvPr userDrawn="1"/>
          </p:nvPicPr>
          <p:blipFill rotWithShape="1">
            <a:blip r:embed="rId11" cstate="hqprint">
              <a:extLst>
                <a:ext uri="{28A0092B-C50C-407E-A947-70E740481C1C}">
                  <a14:useLocalDpi xmlns:a14="http://schemas.microsoft.com/office/drawing/2010/main"/>
                </a:ext>
              </a:extLst>
            </a:blip>
            <a:srcRect/>
            <a:stretch/>
          </p:blipFill>
          <p:spPr>
            <a:xfrm>
              <a:off x="5348628" y="8852336"/>
              <a:ext cx="992888" cy="574100"/>
            </a:xfrm>
            <a:prstGeom prst="rect">
              <a:avLst/>
            </a:prstGeom>
          </p:spPr>
        </p:pic>
        <p:cxnSp>
          <p:nvCxnSpPr>
            <p:cNvPr id="41" name="Straight Connector 40">
              <a:extLst>
                <a:ext uri="{FF2B5EF4-FFF2-40B4-BE49-F238E27FC236}">
                  <a16:creationId xmlns:a16="http://schemas.microsoft.com/office/drawing/2014/main" id="{34C49D19-06C0-714D-936A-57CA878178FC}"/>
                </a:ext>
              </a:extLst>
            </p:cNvPr>
            <p:cNvCxnSpPr>
              <a:cxnSpLocks/>
            </p:cNvCxnSpPr>
            <p:nvPr userDrawn="1"/>
          </p:nvCxnSpPr>
          <p:spPr>
            <a:xfrm>
              <a:off x="6341182" y="8937657"/>
              <a:ext cx="0" cy="377072"/>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43" name="Slide Number Placeholder 5">
            <a:extLst>
              <a:ext uri="{FF2B5EF4-FFF2-40B4-BE49-F238E27FC236}">
                <a16:creationId xmlns:a16="http://schemas.microsoft.com/office/drawing/2014/main" id="{46FD7B67-F57A-B44B-88E5-4518C338779F}"/>
              </a:ext>
            </a:extLst>
          </p:cNvPr>
          <p:cNvSpPr txBox="1">
            <a:spLocks/>
          </p:cNvSpPr>
          <p:nvPr>
            <p:custDataLst>
              <p:tags r:id="rId6"/>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52</a:t>
            </a:fld>
            <a:endParaRPr lang="en-US" altLang="en-US" sz="1200" dirty="0">
              <a:solidFill>
                <a:schemeClr val="bg1"/>
              </a:solidFill>
            </a:endParaRPr>
          </a:p>
        </p:txBody>
      </p:sp>
    </p:spTree>
    <p:extLst>
      <p:ext uri="{BB962C8B-B14F-4D97-AF65-F5344CB8AC3E}">
        <p14:creationId xmlns:p14="http://schemas.microsoft.com/office/powerpoint/2010/main" val="2262496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custDataLst>
              <p:tags r:id="rId1"/>
            </p:custDataLst>
          </p:nvPr>
        </p:nvSpPr>
        <p:spPr bwMode="auto">
          <a:xfrm>
            <a:off x="-1" y="2183"/>
            <a:ext cx="13003213" cy="9752409"/>
          </a:xfrm>
          <a:prstGeom prst="rect">
            <a:avLst/>
          </a:prstGeom>
          <a:gradFill>
            <a:gsLst>
              <a:gs pos="1000">
                <a:schemeClr val="accent1"/>
              </a:gs>
              <a:gs pos="100000">
                <a:schemeClr val="accent1">
                  <a:lumMod val="75000"/>
                </a:schemeClr>
              </a:gs>
            </a:gsLst>
            <a:path path="circle">
              <a:fillToRect l="50000" t="50000" r="50000" b="50000"/>
            </a:path>
          </a:gradFill>
          <a:ln w="25400" cap="flat" cmpd="sng" algn="ctr">
            <a:noFill/>
            <a:prstDash val="solid"/>
            <a:round/>
            <a:headEnd type="none" w="med" len="med"/>
            <a:tailEnd type="none" w="med" len="med"/>
          </a:ln>
          <a:effectLst/>
        </p:spPr>
        <p:txBody>
          <a:bodyPr rtlCol="0"/>
          <a:lstStyle/>
          <a:p>
            <a:pPr algn="ctr" rtl="0" eaLnBrk="1" hangingPunct="1"/>
            <a:endParaRPr lang="en-US" sz="1800">
              <a:sym typeface="Gill Sans" charset="0"/>
            </a:endParaRPr>
          </a:p>
        </p:txBody>
      </p:sp>
      <p:sp>
        <p:nvSpPr>
          <p:cNvPr id="10" name="Rectangle 9"/>
          <p:cNvSpPr/>
          <p:nvPr>
            <p:custDataLst>
              <p:tags r:id="rId2"/>
            </p:custDataLst>
          </p:nvPr>
        </p:nvSpPr>
        <p:spPr>
          <a:xfrm>
            <a:off x="7727781" y="0"/>
            <a:ext cx="2494059" cy="75397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4000">
              <a:ln w="0"/>
              <a:solidFill>
                <a:schemeClr val="accent1"/>
              </a:solidFill>
              <a:effectLst>
                <a:outerShdw blurRad="38100" dist="25400" dir="5400000" algn="ctr" rotWithShape="0">
                  <a:srgbClr val="6E747A">
                    <a:alpha val="43000"/>
                  </a:srgbClr>
                </a:outerShdw>
              </a:effectLst>
            </a:endParaRPr>
          </a:p>
        </p:txBody>
      </p:sp>
      <p:sp>
        <p:nvSpPr>
          <p:cNvPr id="12" name="TextBox 11"/>
          <p:cNvSpPr txBox="1"/>
          <p:nvPr>
            <p:custDataLst>
              <p:tags r:id="rId3"/>
            </p:custDataLst>
          </p:nvPr>
        </p:nvSpPr>
        <p:spPr>
          <a:xfrm>
            <a:off x="1016901" y="1655338"/>
            <a:ext cx="4824386" cy="1200329"/>
          </a:xfrm>
          <a:prstGeom prst="rect">
            <a:avLst/>
          </a:prstGeom>
          <a:noFill/>
        </p:spPr>
        <p:txBody>
          <a:bodyPr wrap="square" rtlCol="0">
            <a:spAutoFit/>
          </a:bodyPr>
          <a:lstStyle/>
          <a:p>
            <a:pPr rtl="0"/>
            <a:r>
              <a:rPr lang="fr" sz="2400" b="1">
                <a:solidFill>
                  <a:schemeClr val="bg1"/>
                </a:solidFill>
                <a:latin typeface="Calibri" charset="0"/>
                <a:ea typeface="Calibri" charset="0"/>
                <a:cs typeface="Calibri" charset="0"/>
              </a:rPr>
              <a:t>Bureau de la population, des réfugiés et des migrations du Département d’État des États-Unis </a:t>
            </a:r>
          </a:p>
        </p:txBody>
      </p:sp>
      <p:sp>
        <p:nvSpPr>
          <p:cNvPr id="29" name="TextBox 28"/>
          <p:cNvSpPr txBox="1"/>
          <p:nvPr>
            <p:custDataLst>
              <p:tags r:id="rId4"/>
            </p:custDataLst>
          </p:nvPr>
        </p:nvSpPr>
        <p:spPr>
          <a:xfrm>
            <a:off x="1016900" y="3890082"/>
            <a:ext cx="4712387" cy="3290516"/>
          </a:xfrm>
          <a:prstGeom prst="rect">
            <a:avLst/>
          </a:prstGeom>
          <a:noFill/>
        </p:spPr>
        <p:txBody>
          <a:bodyPr wrap="square" rtlCol="0">
            <a:spAutoFit/>
          </a:bodyPr>
          <a:lstStyle/>
          <a:p>
            <a:pPr algn="just" rtl="0" eaLnBrk="1" hangingPunct="1">
              <a:lnSpc>
                <a:spcPct val="150000"/>
              </a:lnSpc>
            </a:pPr>
            <a:r>
              <a:rPr lang="fr" sz="1400" dirty="0">
                <a:solidFill>
                  <a:schemeClr val="bg1"/>
                </a:solidFill>
                <a:latin typeface="Calibri" panose="020F0502020204030204" pitchFamily="34" charset="0"/>
              </a:rPr>
              <a:t>Pour concevoir ce programme de formation, nous avons pu compter sur le soutien généreux du peuple américain, par l’intermédiaire du </a:t>
            </a:r>
            <a:r>
              <a:rPr lang="fr" sz="1400" b="1" dirty="0">
                <a:solidFill>
                  <a:schemeClr val="bg1"/>
                </a:solidFill>
                <a:latin typeface="Calibri" panose="020F0502020204030204" pitchFamily="34" charset="0"/>
              </a:rPr>
              <a:t>Bureau de la population, des réfugiés et des migrations du Département d’État des États-Unis</a:t>
            </a:r>
            <a:r>
              <a:rPr lang="fr" sz="1400" dirty="0">
                <a:solidFill>
                  <a:schemeClr val="bg1"/>
                </a:solidFill>
                <a:latin typeface="Calibri" panose="020F0502020204030204" pitchFamily="34" charset="0"/>
              </a:rPr>
              <a:t>. </a:t>
            </a:r>
          </a:p>
          <a:p>
            <a:pPr algn="just" rtl="0" eaLnBrk="1" hangingPunct="1">
              <a:lnSpc>
                <a:spcPct val="150000"/>
              </a:lnSpc>
            </a:pPr>
            <a:r>
              <a:rPr lang="fr" sz="1400" dirty="0">
                <a:solidFill>
                  <a:schemeClr val="bg1"/>
                </a:solidFill>
                <a:latin typeface="Calibri" panose="020F0502020204030204" pitchFamily="34" charset="0"/>
              </a:rPr>
              <a:t>Ce programme s’inscrit dans le cadre du projet « Sensitization and Adjudication Training on Refugees Fleeing Persecution Based on Sexual Orientation and Gender Identity ». </a:t>
            </a:r>
          </a:p>
          <a:p>
            <a:pPr algn="just" rtl="0" eaLnBrk="1" hangingPunct="1">
              <a:lnSpc>
                <a:spcPct val="150000"/>
              </a:lnSpc>
            </a:pPr>
            <a:r>
              <a:rPr lang="fr" sz="1400" dirty="0">
                <a:solidFill>
                  <a:schemeClr val="bg1"/>
                </a:solidFill>
                <a:latin typeface="Calibri" panose="020F0502020204030204" pitchFamily="34" charset="0"/>
              </a:rPr>
              <a:t>Le contenu de cette formation ne reflète pas nécessairement les points de vue du Bureau américain de la population, des réfugiés et des migrations ni ceux des États-Unis.</a:t>
            </a:r>
          </a:p>
        </p:txBody>
      </p:sp>
      <p:pic>
        <p:nvPicPr>
          <p:cNvPr id="5" name="Picture Placeholder 4"/>
          <p:cNvPicPr>
            <a:picLocks noGrp="1" noChangeAspect="1"/>
          </p:cNvPicPr>
          <p:nvPr>
            <p:ph idx="4294967295"/>
            <p:custDataLst>
              <p:tags r:id="rId5"/>
            </p:custDataLst>
          </p:nvPr>
        </p:nvPicPr>
        <p:blipFill rotWithShape="1">
          <a:blip r:embed="rId8" cstate="print">
            <a:extLst>
              <a:ext uri="{28A0092B-C50C-407E-A947-70E740481C1C}">
                <a14:useLocalDpi xmlns:a14="http://schemas.microsoft.com/office/drawing/2010/main"/>
              </a:ext>
            </a:extLst>
          </a:blip>
          <a:stretch/>
        </p:blipFill>
        <p:spPr>
          <a:xfrm>
            <a:off x="7373816" y="5061894"/>
            <a:ext cx="3201988" cy="3201987"/>
          </a:xfrm>
        </p:spPr>
      </p:pic>
    </p:spTree>
    <p:extLst>
      <p:ext uri="{BB962C8B-B14F-4D97-AF65-F5344CB8AC3E}">
        <p14:creationId xmlns:p14="http://schemas.microsoft.com/office/powerpoint/2010/main" val="3580914701"/>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3">
            <a:extLst>
              <a:ext uri="{FF2B5EF4-FFF2-40B4-BE49-F238E27FC236}">
                <a16:creationId xmlns:a16="http://schemas.microsoft.com/office/drawing/2014/main" id="{F9EA5FAA-185D-704C-9151-B47EC178D5BF}"/>
              </a:ext>
            </a:extLst>
          </p:cNvPr>
          <p:cNvPicPr>
            <a:picLocks noChangeAspect="1"/>
          </p:cNvPicPr>
          <p:nvPr>
            <p:custDataLst>
              <p:tags r:id="rId1"/>
            </p:custDataLst>
          </p:nvPr>
        </p:nvPicPr>
        <p:blipFill>
          <a:blip r:embed="rId7" cstate="print">
            <a:extLst>
              <a:ext uri="{BEBA8EAE-BF5A-486C-A8C5-ECC9F3942E4B}">
                <a14:imgProps xmlns:a14="http://schemas.microsoft.com/office/drawing/2010/main">
                  <a14:imgLayer r:embed="rId8">
                    <a14:imgEffect>
                      <a14:artisticGlowDiffused/>
                    </a14:imgEffect>
                  </a14:imgLayer>
                </a14:imgProps>
              </a:ext>
              <a:ext uri="{28A0092B-C50C-407E-A947-70E740481C1C}">
                <a14:useLocalDpi xmlns:a14="http://schemas.microsoft.com/office/drawing/2010/main"/>
              </a:ext>
            </a:extLst>
          </a:blip>
          <a:srcRect/>
          <a:stretch>
            <a:fillRect/>
          </a:stretch>
        </p:blipFill>
        <p:spPr>
          <a:xfrm>
            <a:off x="-21902" y="0"/>
            <a:ext cx="13004800" cy="9753600"/>
          </a:xfrm>
          <a:prstGeom prst="rect">
            <a:avLst/>
          </a:prstGeom>
        </p:spPr>
      </p:pic>
      <p:sp>
        <p:nvSpPr>
          <p:cNvPr id="13" name="Rectangle 12">
            <a:extLst>
              <a:ext uri="{FF2B5EF4-FFF2-40B4-BE49-F238E27FC236}">
                <a16:creationId xmlns:a16="http://schemas.microsoft.com/office/drawing/2014/main" id="{B5E1A030-CD4F-423A-AB3D-4A6644AA7461}"/>
              </a:ext>
            </a:extLst>
          </p:cNvPr>
          <p:cNvSpPr/>
          <p:nvPr>
            <p:custDataLst>
              <p:tags r:id="rId2"/>
            </p:custDataLst>
          </p:nvPr>
        </p:nvSpPr>
        <p:spPr>
          <a:xfrm>
            <a:off x="6539702" y="1221234"/>
            <a:ext cx="6463512" cy="7314307"/>
          </a:xfrm>
          <a:prstGeom prst="rect">
            <a:avLst/>
          </a:prstGeom>
          <a:solidFill>
            <a:schemeClr val="accent2">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4480"/>
          </a:p>
        </p:txBody>
      </p:sp>
      <p:sp>
        <p:nvSpPr>
          <p:cNvPr id="14" name="TextBox 13">
            <a:extLst>
              <a:ext uri="{FF2B5EF4-FFF2-40B4-BE49-F238E27FC236}">
                <a16:creationId xmlns:a16="http://schemas.microsoft.com/office/drawing/2014/main" id="{2B79E3CA-93D7-4805-BCEE-FD5A08E871A2}"/>
              </a:ext>
            </a:extLst>
          </p:cNvPr>
          <p:cNvSpPr txBox="1"/>
          <p:nvPr>
            <p:custDataLst>
              <p:tags r:id="rId3"/>
            </p:custDataLst>
          </p:nvPr>
        </p:nvSpPr>
        <p:spPr>
          <a:xfrm>
            <a:off x="7129227" y="1901203"/>
            <a:ext cx="2192908" cy="552011"/>
          </a:xfrm>
          <a:prstGeom prst="rect">
            <a:avLst/>
          </a:prstGeom>
          <a:noFill/>
        </p:spPr>
        <p:txBody>
          <a:bodyPr wrap="none" rtlCol="0">
            <a:spAutoFit/>
          </a:bodyPr>
          <a:lstStyle/>
          <a:p>
            <a:pPr rtl="0"/>
            <a:r>
              <a:rPr lang="fr" sz="2987" b="1">
                <a:solidFill>
                  <a:schemeClr val="bg1"/>
                </a:solidFill>
                <a:latin typeface="Calibri" charset="0"/>
                <a:ea typeface="Calibri" charset="0"/>
                <a:cs typeface="Calibri" charset="0"/>
              </a:rPr>
              <a:t>CONTACTEZ-NOUS</a:t>
            </a:r>
          </a:p>
        </p:txBody>
      </p:sp>
      <p:sp>
        <p:nvSpPr>
          <p:cNvPr id="21" name="TextBox 20">
            <a:extLst>
              <a:ext uri="{FF2B5EF4-FFF2-40B4-BE49-F238E27FC236}">
                <a16:creationId xmlns:a16="http://schemas.microsoft.com/office/drawing/2014/main" id="{091A9083-275E-41A5-ADAC-55D914DA7C5E}"/>
              </a:ext>
            </a:extLst>
          </p:cNvPr>
          <p:cNvSpPr txBox="1"/>
          <p:nvPr>
            <p:custDataLst>
              <p:tags r:id="rId4"/>
            </p:custDataLst>
          </p:nvPr>
        </p:nvSpPr>
        <p:spPr>
          <a:xfrm>
            <a:off x="7123976" y="2382730"/>
            <a:ext cx="5220423" cy="4850687"/>
          </a:xfrm>
          <a:prstGeom prst="rect">
            <a:avLst/>
          </a:prstGeom>
          <a:noFill/>
        </p:spPr>
        <p:txBody>
          <a:bodyPr wrap="square" rtlCol="0">
            <a:spAutoFit/>
          </a:bodyPr>
          <a:lstStyle/>
          <a:p>
            <a:pPr rtl="0">
              <a:lnSpc>
                <a:spcPct val="150000"/>
              </a:lnSpc>
            </a:pPr>
            <a:r>
              <a:rPr lang="fr" sz="1800" dirty="0">
                <a:solidFill>
                  <a:schemeClr val="bg1"/>
                </a:solidFill>
                <a:latin typeface="Calibri" panose="020F0502020204030204" pitchFamily="34" charset="0"/>
                <a:ea typeface="Calibri" charset="0"/>
                <a:cs typeface="Calibri" charset="0"/>
              </a:rPr>
              <a:t>Pour en savoir plus sur ce programme de formation, veuillez contacter :</a:t>
            </a:r>
            <a:r>
              <a:rPr lang="fr" sz="1000" b="1" dirty="0">
                <a:solidFill>
                  <a:schemeClr val="bg1"/>
                </a:solidFill>
                <a:latin typeface="Calibri" panose="020F0502020204030204" pitchFamily="34" charset="0"/>
                <a:ea typeface="Calibri" charset="0"/>
                <a:cs typeface="Calibri" charset="0"/>
              </a:rPr>
              <a:t> </a:t>
            </a:r>
            <a:br>
              <a:rPr lang="en-US" sz="1800" b="1" dirty="0">
                <a:solidFill>
                  <a:schemeClr val="bg1"/>
                </a:solidFill>
                <a:latin typeface="Calibri" panose="020F0502020204030204" pitchFamily="34" charset="0"/>
                <a:ea typeface="Calibri" charset="0"/>
                <a:cs typeface="Calibri" charset="0"/>
              </a:rPr>
            </a:br>
            <a:r>
              <a:rPr lang="fr" sz="1800" b="1" dirty="0">
                <a:solidFill>
                  <a:schemeClr val="bg1"/>
                </a:solidFill>
                <a:latin typeface="Calibri" panose="020F0502020204030204" pitchFamily="34" charset="0"/>
                <a:ea typeface="Calibri" charset="0"/>
                <a:cs typeface="Calibri" charset="0"/>
              </a:rPr>
              <a:t>OIM : </a:t>
            </a:r>
            <a:r>
              <a:rPr lang="fr" sz="1800" dirty="0">
                <a:solidFill>
                  <a:schemeClr val="bg1"/>
                </a:solidFill>
                <a:latin typeface="Calibri" panose="020F0502020204030204" pitchFamily="34" charset="0"/>
                <a:ea typeface="Calibri" charset="0"/>
                <a:cs typeface="Calibri" charset="0"/>
              </a:rPr>
              <a:t>Point focal mondial LGBTQI+/OSIEGCS </a:t>
            </a:r>
            <a:r>
              <a:rPr lang="fr" sz="1800" i="1" u="sng" dirty="0">
                <a:solidFill>
                  <a:schemeClr val="bg1"/>
                </a:solidFill>
                <a:effectLst/>
                <a:latin typeface="Calibri" panose="020F0502020204030204" pitchFamily="34" charset="0"/>
                <a:ea typeface="Calibri" panose="020F050202020403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LGBTIFocalPoint@iom.int</a:t>
            </a:r>
            <a:br>
              <a:rPr lang="en-US" sz="1800" b="1" dirty="0">
                <a:solidFill>
                  <a:schemeClr val="bg1"/>
                </a:solidFill>
                <a:latin typeface="Calibri" panose="020F0502020204030204" pitchFamily="34" charset="0"/>
                <a:ea typeface="Calibri" charset="0"/>
                <a:cs typeface="Calibri" charset="0"/>
              </a:rPr>
            </a:br>
            <a:r>
              <a:rPr lang="fr" sz="1800" b="1" dirty="0">
                <a:solidFill>
                  <a:schemeClr val="bg1"/>
                </a:solidFill>
                <a:latin typeface="Calibri" panose="020F0502020204030204" pitchFamily="34" charset="0"/>
                <a:ea typeface="Calibri" charset="0"/>
                <a:cs typeface="Calibri" charset="0"/>
              </a:rPr>
              <a:t>HCR : </a:t>
            </a:r>
            <a:r>
              <a:rPr lang="fr" sz="1800" dirty="0">
                <a:solidFill>
                  <a:srgbClr val="FFFFFF"/>
                </a:solidFill>
                <a:effectLst/>
                <a:latin typeface="Calibri" panose="020F0502020204030204" pitchFamily="34" charset="0"/>
                <a:ea typeface="Calibri" panose="020F0502020204030204" pitchFamily="34" charset="0"/>
                <a:cs typeface="Arial" panose="020B0604020202020204" pitchFamily="34" charset="0"/>
              </a:rPr>
              <a:t>P</a:t>
            </a:r>
            <a:r>
              <a:rPr lang="fr" sz="1800" dirty="0">
                <a:solidFill>
                  <a:srgbClr val="FFFFFF"/>
                </a:solidFill>
                <a:effectLst/>
                <a:latin typeface="Calibri" panose="020F0502020204030204" pitchFamily="34" charset="0"/>
                <a:ea typeface="Calibri" panose="020F0502020204030204" pitchFamily="34" charset="0"/>
              </a:rPr>
              <a:t>rotection à base communautaire, Division de la protection internationale</a:t>
            </a:r>
            <a:r>
              <a:rPr lang="fr" sz="1800" dirty="0">
                <a:solidFill>
                  <a:schemeClr val="bg1"/>
                </a:solidFill>
                <a:effectLst/>
                <a:latin typeface="Calibri" panose="020F0502020204030204" pitchFamily="34" charset="0"/>
                <a:ea typeface="Calibri" panose="020F0502020204030204" pitchFamily="34" charset="0"/>
              </a:rPr>
              <a:t> </a:t>
            </a:r>
            <a:r>
              <a:rPr lang="fr" sz="1800" i="1" u="sng" dirty="0">
                <a:solidFill>
                  <a:schemeClr val="bg1"/>
                </a:solidFill>
                <a:effectLst/>
                <a:latin typeface="Calibri" panose="020F0502020204030204" pitchFamily="34" charset="0"/>
                <a:ea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 hqts00@unhcr.org</a:t>
            </a:r>
            <a:endParaRPr lang="en-US" sz="1800" i="1" u="sng"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rtl="0">
              <a:lnSpc>
                <a:spcPct val="150000"/>
              </a:lnSpc>
            </a:pPr>
            <a:r>
              <a:rPr lang="fr" sz="1000" i="1" u="sng" dirty="0">
                <a:solidFill>
                  <a:schemeClr val="bg1"/>
                </a:solidFill>
                <a:latin typeface="Calibri" panose="020F0502020204030204" pitchFamily="34" charset="0"/>
                <a:ea typeface="Calibri" charset="0"/>
                <a:cs typeface="Calibri" panose="020F0502020204030204" pitchFamily="34" charset="0"/>
              </a:rPr>
              <a:t> </a:t>
            </a:r>
            <a:endParaRPr lang="en-US" sz="1000" dirty="0">
              <a:solidFill>
                <a:schemeClr val="bg1"/>
              </a:solidFill>
              <a:latin typeface="Calibri" panose="020F0502020204030204" pitchFamily="34" charset="0"/>
              <a:ea typeface="Calibri" charset="0"/>
              <a:cs typeface="Calibri" charset="0"/>
            </a:endParaRPr>
          </a:p>
          <a:p>
            <a:pPr rtl="0">
              <a:lnSpc>
                <a:spcPct val="150000"/>
              </a:lnSpc>
            </a:pPr>
            <a:r>
              <a:rPr lang="fr" sz="1800" dirty="0">
                <a:solidFill>
                  <a:schemeClr val="bg1"/>
                </a:solidFill>
                <a:latin typeface="Calibri" panose="020F0502020204030204" pitchFamily="34" charset="0"/>
                <a:ea typeface="Calibri" charset="0"/>
                <a:cs typeface="Calibri" charset="0"/>
              </a:rPr>
              <a:t>Veuillez également consulter la page Web consacrée à l’inclusion sociale dans les programmes de l’OIM à l’adresse </a:t>
            </a:r>
            <a:r>
              <a:rPr lang="fr" sz="1800" i="1" u="sng" dirty="0">
                <a:solidFill>
                  <a:schemeClr val="bg1"/>
                </a:solidFill>
                <a:latin typeface="Calibri" panose="020F0502020204030204" pitchFamily="34" charset="0"/>
                <a:ea typeface="Calibri" charset="0"/>
                <a:cs typeface="Calibri" charset="0"/>
              </a:rPr>
              <a:t>https://www.iom.int/social-inclusion-iom-programming</a:t>
            </a:r>
            <a:r>
              <a:rPr lang="fr" sz="1800" dirty="0">
                <a:solidFill>
                  <a:schemeClr val="bg1"/>
                </a:solidFill>
                <a:latin typeface="Calibri" panose="020F0502020204030204" pitchFamily="34" charset="0"/>
                <a:ea typeface="Calibri" charset="0"/>
                <a:cs typeface="Calibri" charset="0"/>
              </a:rPr>
              <a:t> pour accéder aux ressources et aux supports de formation les plus récents. </a:t>
            </a:r>
          </a:p>
        </p:txBody>
      </p:sp>
    </p:spTree>
    <p:extLst>
      <p:ext uri="{BB962C8B-B14F-4D97-AF65-F5344CB8AC3E}">
        <p14:creationId xmlns:p14="http://schemas.microsoft.com/office/powerpoint/2010/main" val="147728650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9">
            <a:extLst>
              <a:ext uri="{FF2B5EF4-FFF2-40B4-BE49-F238E27FC236}">
                <a16:creationId xmlns:a16="http://schemas.microsoft.com/office/drawing/2014/main" id="{FB770682-F611-D148-94B1-060FC9E1F43B}"/>
              </a:ext>
            </a:extLst>
          </p:cNvPr>
          <p:cNvPicPr>
            <a:picLocks noChangeAspect="1"/>
          </p:cNvPicPr>
          <p:nvPr>
            <p:custDataLst>
              <p:tags r:id="rId1"/>
            </p:custDataLst>
          </p:nvPr>
        </p:nvPicPr>
        <p:blipFill>
          <a:blip r:embed="rId11">
            <a:extLst>
              <a:ext uri="{28A0092B-C50C-407E-A947-70E740481C1C}">
                <a14:useLocalDpi xmlns:a14="http://schemas.microsoft.com/office/drawing/2010/main"/>
              </a:ext>
            </a:extLst>
          </a:blip>
          <a:srcRect/>
          <a:stretch>
            <a:fillRect/>
          </a:stretch>
        </p:blipFill>
        <p:spPr>
          <a:xfrm>
            <a:off x="-1" y="2183"/>
            <a:ext cx="13003213" cy="9752409"/>
          </a:xfrm>
          <a:prstGeom prst="rect">
            <a:avLst/>
          </a:prstGeom>
        </p:spPr>
      </p:pic>
      <p:sp>
        <p:nvSpPr>
          <p:cNvPr id="20" name="Rectangle 12">
            <a:extLst>
              <a:ext uri="{FF2B5EF4-FFF2-40B4-BE49-F238E27FC236}">
                <a16:creationId xmlns:a16="http://schemas.microsoft.com/office/drawing/2014/main" id="{65D839BD-D214-0749-A414-E6ACBF2D1132}"/>
              </a:ext>
            </a:extLst>
          </p:cNvPr>
          <p:cNvSpPr/>
          <p:nvPr>
            <p:custDataLst>
              <p:tags r:id="rId2"/>
            </p:custDataLst>
          </p:nvPr>
        </p:nvSpPr>
        <p:spPr>
          <a:xfrm>
            <a:off x="982931" y="1608618"/>
            <a:ext cx="11028650" cy="6209529"/>
          </a:xfrm>
          <a:custGeom>
            <a:avLst/>
            <a:gdLst>
              <a:gd name="connsiteX0" fmla="*/ 0 w 7755466"/>
              <a:gd name="connsiteY0" fmla="*/ 0 h 4363586"/>
              <a:gd name="connsiteX1" fmla="*/ 7755466 w 7755466"/>
              <a:gd name="connsiteY1" fmla="*/ 0 h 4363586"/>
              <a:gd name="connsiteX2" fmla="*/ 7755466 w 7755466"/>
              <a:gd name="connsiteY2" fmla="*/ 4363586 h 4363586"/>
              <a:gd name="connsiteX3" fmla="*/ 0 w 7755466"/>
              <a:gd name="connsiteY3" fmla="*/ 4363586 h 4363586"/>
              <a:gd name="connsiteX4" fmla="*/ 0 w 7755466"/>
              <a:gd name="connsiteY4" fmla="*/ 0 h 4363586"/>
              <a:gd name="connsiteX0" fmla="*/ 0 w 7755466"/>
              <a:gd name="connsiteY0" fmla="*/ 3023 h 4366609"/>
              <a:gd name="connsiteX1" fmla="*/ 3853214 w 7755466"/>
              <a:gd name="connsiteY1" fmla="*/ 0 h 4366609"/>
              <a:gd name="connsiteX2" fmla="*/ 7755466 w 7755466"/>
              <a:gd name="connsiteY2" fmla="*/ 3023 h 4366609"/>
              <a:gd name="connsiteX3" fmla="*/ 7755466 w 7755466"/>
              <a:gd name="connsiteY3" fmla="*/ 4366609 h 4366609"/>
              <a:gd name="connsiteX4" fmla="*/ 0 w 7755466"/>
              <a:gd name="connsiteY4" fmla="*/ 4366609 h 4366609"/>
              <a:gd name="connsiteX5" fmla="*/ 0 w 7755466"/>
              <a:gd name="connsiteY5" fmla="*/ 3023 h 4366609"/>
              <a:gd name="connsiteX0" fmla="*/ 0 w 7755466"/>
              <a:gd name="connsiteY0" fmla="*/ 3023 h 4366609"/>
              <a:gd name="connsiteX1" fmla="*/ 3853214 w 7755466"/>
              <a:gd name="connsiteY1" fmla="*/ 0 h 4366609"/>
              <a:gd name="connsiteX2" fmla="*/ 4370374 w 7755466"/>
              <a:gd name="connsiteY2" fmla="*/ 1 h 4366609"/>
              <a:gd name="connsiteX3" fmla="*/ 7755466 w 7755466"/>
              <a:gd name="connsiteY3" fmla="*/ 3023 h 4366609"/>
              <a:gd name="connsiteX4" fmla="*/ 7755466 w 7755466"/>
              <a:gd name="connsiteY4" fmla="*/ 4366609 h 4366609"/>
              <a:gd name="connsiteX5" fmla="*/ 0 w 7755466"/>
              <a:gd name="connsiteY5" fmla="*/ 4366609 h 4366609"/>
              <a:gd name="connsiteX6" fmla="*/ 0 w 7755466"/>
              <a:gd name="connsiteY6" fmla="*/ 3023 h 4366609"/>
              <a:gd name="connsiteX0" fmla="*/ 0 w 7755466"/>
              <a:gd name="connsiteY0" fmla="*/ 3023 h 4366609"/>
              <a:gd name="connsiteX1" fmla="*/ 3388519 w 7755466"/>
              <a:gd name="connsiteY1" fmla="*/ 7496 h 4366609"/>
              <a:gd name="connsiteX2" fmla="*/ 3853214 w 7755466"/>
              <a:gd name="connsiteY2" fmla="*/ 0 h 4366609"/>
              <a:gd name="connsiteX3" fmla="*/ 4370374 w 7755466"/>
              <a:gd name="connsiteY3" fmla="*/ 1 h 4366609"/>
              <a:gd name="connsiteX4" fmla="*/ 7755466 w 7755466"/>
              <a:gd name="connsiteY4" fmla="*/ 3023 h 4366609"/>
              <a:gd name="connsiteX5" fmla="*/ 7755466 w 7755466"/>
              <a:gd name="connsiteY5" fmla="*/ 4366609 h 4366609"/>
              <a:gd name="connsiteX6" fmla="*/ 0 w 7755466"/>
              <a:gd name="connsiteY6" fmla="*/ 4366609 h 4366609"/>
              <a:gd name="connsiteX7" fmla="*/ 0 w 7755466"/>
              <a:gd name="connsiteY7" fmla="*/ 3023 h 4366609"/>
              <a:gd name="connsiteX0" fmla="*/ 0 w 7755466"/>
              <a:gd name="connsiteY0" fmla="*/ 3022 h 4366608"/>
              <a:gd name="connsiteX1" fmla="*/ 3388519 w 7755466"/>
              <a:gd name="connsiteY1" fmla="*/ 7495 h 4366608"/>
              <a:gd name="connsiteX2" fmla="*/ 3860709 w 7755466"/>
              <a:gd name="connsiteY2" fmla="*/ 247337 h 4366608"/>
              <a:gd name="connsiteX3" fmla="*/ 4370374 w 7755466"/>
              <a:gd name="connsiteY3" fmla="*/ 0 h 4366608"/>
              <a:gd name="connsiteX4" fmla="*/ 7755466 w 7755466"/>
              <a:gd name="connsiteY4" fmla="*/ 3022 h 4366608"/>
              <a:gd name="connsiteX5" fmla="*/ 7755466 w 7755466"/>
              <a:gd name="connsiteY5" fmla="*/ 4366608 h 4366608"/>
              <a:gd name="connsiteX6" fmla="*/ 0 w 7755466"/>
              <a:gd name="connsiteY6" fmla="*/ 4366608 h 4366608"/>
              <a:gd name="connsiteX7" fmla="*/ 0 w 7755466"/>
              <a:gd name="connsiteY7" fmla="*/ 3022 h 43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5466" h="4366608">
                <a:moveTo>
                  <a:pt x="0" y="3022"/>
                </a:moveTo>
                <a:lnTo>
                  <a:pt x="3388519" y="7495"/>
                </a:lnTo>
                <a:lnTo>
                  <a:pt x="3860709" y="247337"/>
                </a:lnTo>
                <a:lnTo>
                  <a:pt x="4370374" y="0"/>
                </a:lnTo>
                <a:lnTo>
                  <a:pt x="7755466" y="3022"/>
                </a:lnTo>
                <a:lnTo>
                  <a:pt x="7755466" y="4366608"/>
                </a:lnTo>
                <a:lnTo>
                  <a:pt x="0" y="4366608"/>
                </a:lnTo>
                <a:lnTo>
                  <a:pt x="0" y="30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7199" dirty="0"/>
          </a:p>
        </p:txBody>
      </p:sp>
      <p:sp>
        <p:nvSpPr>
          <p:cNvPr id="22" name="Rectangle 21">
            <a:extLst>
              <a:ext uri="{FF2B5EF4-FFF2-40B4-BE49-F238E27FC236}">
                <a16:creationId xmlns:a16="http://schemas.microsoft.com/office/drawing/2014/main" id="{0EFDDA78-E977-E043-8115-89F767AE4542}"/>
              </a:ext>
            </a:extLst>
          </p:cNvPr>
          <p:cNvSpPr/>
          <p:nvPr>
            <p:custDataLst>
              <p:tags r:id="rId3"/>
            </p:custDataLst>
          </p:nvPr>
        </p:nvSpPr>
        <p:spPr>
          <a:xfrm>
            <a:off x="2164138" y="3271118"/>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a:solidFill>
                <a:schemeClr val="bg1"/>
              </a:solidFill>
            </a:endParaRPr>
          </a:p>
        </p:txBody>
      </p:sp>
      <p:sp>
        <p:nvSpPr>
          <p:cNvPr id="173058" name="Title 3"/>
          <p:cNvSpPr>
            <a:spLocks noGrp="1"/>
          </p:cNvSpPr>
          <p:nvPr>
            <p:ph type="ctrTitle"/>
            <p:custDataLst>
              <p:tags r:id="rId4"/>
            </p:custDataLst>
          </p:nvPr>
        </p:nvSpPr>
        <p:spPr>
          <a:xfrm>
            <a:off x="2253068" y="4048569"/>
            <a:ext cx="8457168" cy="2151592"/>
          </a:xfrm>
        </p:spPr>
        <p:txBody>
          <a:bodyPr rtlCol="0">
            <a:normAutofit/>
          </a:bodyPr>
          <a:lstStyle/>
          <a:p>
            <a:pPr rtl="0"/>
            <a:r>
              <a:rPr lang="fr" sz="6000" dirty="0"/>
              <a:t>Entretiens</a:t>
            </a:r>
            <a:br>
              <a:rPr lang="en-US" altLang="en-US" sz="6000" dirty="0"/>
            </a:br>
            <a:r>
              <a:rPr lang="fr" sz="6000" b="0" dirty="0"/>
              <a:t>fictifs</a:t>
            </a:r>
            <a:endParaRPr lang="en-US" altLang="en-US" sz="6000" dirty="0"/>
          </a:p>
        </p:txBody>
      </p:sp>
      <p:grpSp>
        <p:nvGrpSpPr>
          <p:cNvPr id="25" name="Group 24">
            <a:extLst>
              <a:ext uri="{FF2B5EF4-FFF2-40B4-BE49-F238E27FC236}">
                <a16:creationId xmlns:a16="http://schemas.microsoft.com/office/drawing/2014/main" id="{FB5FEDBA-7652-B142-BA4C-70DEAF90F336}"/>
              </a:ext>
            </a:extLst>
          </p:cNvPr>
          <p:cNvGrpSpPr/>
          <p:nvPr>
            <p:custDataLst>
              <p:tags r:id="rId5"/>
            </p:custDataLst>
          </p:nvPr>
        </p:nvGrpSpPr>
        <p:grpSpPr>
          <a:xfrm>
            <a:off x="5985195" y="6170016"/>
            <a:ext cx="933399" cy="933398"/>
            <a:chOff x="4482547" y="-161527"/>
            <a:chExt cx="656376" cy="656375"/>
          </a:xfrm>
        </p:grpSpPr>
        <p:sp>
          <p:nvSpPr>
            <p:cNvPr id="26" name="Shape 7274">
              <a:extLst>
                <a:ext uri="{FF2B5EF4-FFF2-40B4-BE49-F238E27FC236}">
                  <a16:creationId xmlns:a16="http://schemas.microsoft.com/office/drawing/2014/main" id="{06E4A868-6747-B447-A5F0-69929A904EDA}"/>
                </a:ext>
              </a:extLst>
            </p:cNvPr>
            <p:cNvSpPr/>
            <p:nvPr/>
          </p:nvSpPr>
          <p:spPr>
            <a:xfrm>
              <a:off x="4482547" y="-161527"/>
              <a:ext cx="656376" cy="656375"/>
            </a:xfrm>
            <a:prstGeom prst="ellipse">
              <a:avLst/>
            </a:prstGeom>
            <a:solidFill>
              <a:schemeClr val="accent1"/>
            </a:solidFill>
            <a:ln w="12700" cap="flat">
              <a:noFill/>
              <a:miter lim="400000"/>
            </a:ln>
            <a:effectLst>
              <a:outerShdw blurRad="63500" dist="38100" dir="16200000" rotWithShape="0">
                <a:prstClr val="black">
                  <a:alpha val="54000"/>
                </a:prstClr>
              </a:outerShdw>
            </a:effectLst>
          </p:spPr>
          <p:txBody>
            <a:bodyPr wrap="square" lIns="54167" tIns="54167" rIns="54167" bIns="54167" numCol="1" rtlCol="0" anchor="ctr">
              <a:noAutofit/>
            </a:bodyPr>
            <a:lstStyle/>
            <a:p>
              <a:pPr rtl="0">
                <a:defRPr sz="3200">
                  <a:solidFill>
                    <a:srgbClr val="FFFFFF"/>
                  </a:solidFill>
                </a:defRPr>
              </a:pPr>
              <a:endParaRPr sz="2400" dirty="0">
                <a:latin typeface="Calibri Regular"/>
              </a:endParaRPr>
            </a:p>
          </p:txBody>
        </p:sp>
        <p:grpSp>
          <p:nvGrpSpPr>
            <p:cNvPr id="27" name="Group 26">
              <a:extLst>
                <a:ext uri="{FF2B5EF4-FFF2-40B4-BE49-F238E27FC236}">
                  <a16:creationId xmlns:a16="http://schemas.microsoft.com/office/drawing/2014/main" id="{F4385541-5CDF-5349-A26A-9C65E399E9B2}"/>
                </a:ext>
              </a:extLst>
            </p:cNvPr>
            <p:cNvGrpSpPr/>
            <p:nvPr/>
          </p:nvGrpSpPr>
          <p:grpSpPr>
            <a:xfrm flipH="1">
              <a:off x="4629664" y="-59711"/>
              <a:ext cx="367521" cy="403735"/>
              <a:chOff x="9064625" y="4037013"/>
              <a:chExt cx="434976" cy="477838"/>
            </a:xfrm>
            <a:solidFill>
              <a:schemeClr val="bg1"/>
            </a:solidFill>
          </p:grpSpPr>
          <p:sp>
            <p:nvSpPr>
              <p:cNvPr id="28" name="Freeform 242">
                <a:extLst>
                  <a:ext uri="{FF2B5EF4-FFF2-40B4-BE49-F238E27FC236}">
                    <a16:creationId xmlns:a16="http://schemas.microsoft.com/office/drawing/2014/main" id="{5B592B65-B157-FC48-BB8C-8B50DB58A772}"/>
                  </a:ext>
                </a:extLst>
              </p:cNvPr>
              <p:cNvSpPr>
                <a:spLocks noEditPoints="1"/>
              </p:cNvSpPr>
              <p:nvPr/>
            </p:nvSpPr>
            <p:spPr bwMode="auto">
              <a:xfrm>
                <a:off x="9136063" y="4110038"/>
                <a:ext cx="292100" cy="404813"/>
              </a:xfrm>
              <a:custGeom>
                <a:avLst/>
                <a:gdLst>
                  <a:gd name="T0" fmla="*/ 750 w 2029"/>
                  <a:gd name="T1" fmla="*/ 299 h 2800"/>
                  <a:gd name="T2" fmla="*/ 479 w 2029"/>
                  <a:gd name="T3" fmla="*/ 466 h 2800"/>
                  <a:gd name="T4" fmla="*/ 304 w 2029"/>
                  <a:gd name="T5" fmla="*/ 723 h 2800"/>
                  <a:gd name="T6" fmla="*/ 259 w 2029"/>
                  <a:gd name="T7" fmla="*/ 1034 h 2800"/>
                  <a:gd name="T8" fmla="*/ 314 w 2029"/>
                  <a:gd name="T9" fmla="*/ 1283 h 2800"/>
                  <a:gd name="T10" fmla="*/ 414 w 2029"/>
                  <a:gd name="T11" fmla="*/ 1472 h 2800"/>
                  <a:gd name="T12" fmla="*/ 530 w 2029"/>
                  <a:gd name="T13" fmla="*/ 1646 h 2800"/>
                  <a:gd name="T14" fmla="*/ 603 w 2029"/>
                  <a:gd name="T15" fmla="*/ 1843 h 2800"/>
                  <a:gd name="T16" fmla="*/ 647 w 2029"/>
                  <a:gd name="T17" fmla="*/ 1978 h 2800"/>
                  <a:gd name="T18" fmla="*/ 1346 w 2029"/>
                  <a:gd name="T19" fmla="*/ 2011 h 2800"/>
                  <a:gd name="T20" fmla="*/ 1421 w 2029"/>
                  <a:gd name="T21" fmla="*/ 1912 h 2800"/>
                  <a:gd name="T22" fmla="*/ 1460 w 2029"/>
                  <a:gd name="T23" fmla="*/ 1721 h 2800"/>
                  <a:gd name="T24" fmla="*/ 1570 w 2029"/>
                  <a:gd name="T25" fmla="*/ 1538 h 2800"/>
                  <a:gd name="T26" fmla="*/ 1678 w 2029"/>
                  <a:gd name="T27" fmla="*/ 1364 h 2800"/>
                  <a:gd name="T28" fmla="*/ 1756 w 2029"/>
                  <a:gd name="T29" fmla="*/ 1143 h 2800"/>
                  <a:gd name="T30" fmla="*/ 1760 w 2029"/>
                  <a:gd name="T31" fmla="*/ 844 h 2800"/>
                  <a:gd name="T32" fmla="*/ 1634 w 2029"/>
                  <a:gd name="T33" fmla="*/ 559 h 2800"/>
                  <a:gd name="T34" fmla="*/ 1397 w 2029"/>
                  <a:gd name="T35" fmla="*/ 352 h 2800"/>
                  <a:gd name="T36" fmla="*/ 1084 w 2029"/>
                  <a:gd name="T37" fmla="*/ 258 h 2800"/>
                  <a:gd name="T38" fmla="*/ 1258 w 2029"/>
                  <a:gd name="T39" fmla="*/ 29 h 2800"/>
                  <a:gd name="T40" fmla="*/ 1613 w 2029"/>
                  <a:gd name="T41" fmla="*/ 188 h 2800"/>
                  <a:gd name="T42" fmla="*/ 1877 w 2029"/>
                  <a:gd name="T43" fmla="*/ 461 h 2800"/>
                  <a:gd name="T44" fmla="*/ 2015 w 2029"/>
                  <a:gd name="T45" fmla="*/ 815 h 2800"/>
                  <a:gd name="T46" fmla="*/ 2013 w 2029"/>
                  <a:gd name="T47" fmla="*/ 1166 h 2800"/>
                  <a:gd name="T48" fmla="*/ 1934 w 2029"/>
                  <a:gd name="T49" fmla="*/ 1424 h 2800"/>
                  <a:gd name="T50" fmla="*/ 1825 w 2029"/>
                  <a:gd name="T51" fmla="*/ 1617 h 2800"/>
                  <a:gd name="T52" fmla="*/ 1714 w 2029"/>
                  <a:gd name="T53" fmla="*/ 1785 h 2800"/>
                  <a:gd name="T54" fmla="*/ 1677 w 2029"/>
                  <a:gd name="T55" fmla="*/ 1934 h 2800"/>
                  <a:gd name="T56" fmla="*/ 1572 w 2029"/>
                  <a:gd name="T57" fmla="*/ 2150 h 2800"/>
                  <a:gd name="T58" fmla="*/ 1487 w 2029"/>
                  <a:gd name="T59" fmla="*/ 2294 h 2800"/>
                  <a:gd name="T60" fmla="*/ 1480 w 2029"/>
                  <a:gd name="T61" fmla="*/ 2429 h 2800"/>
                  <a:gd name="T62" fmla="*/ 1476 w 2029"/>
                  <a:gd name="T63" fmla="*/ 2492 h 2800"/>
                  <a:gd name="T64" fmla="*/ 1446 w 2029"/>
                  <a:gd name="T65" fmla="*/ 2575 h 2800"/>
                  <a:gd name="T66" fmla="*/ 1340 w 2029"/>
                  <a:gd name="T67" fmla="*/ 2666 h 2800"/>
                  <a:gd name="T68" fmla="*/ 1184 w 2029"/>
                  <a:gd name="T69" fmla="*/ 2779 h 2800"/>
                  <a:gd name="T70" fmla="*/ 891 w 2029"/>
                  <a:gd name="T71" fmla="*/ 2798 h 2800"/>
                  <a:gd name="T72" fmla="*/ 762 w 2029"/>
                  <a:gd name="T73" fmla="*/ 2698 h 2800"/>
                  <a:gd name="T74" fmla="*/ 607 w 2029"/>
                  <a:gd name="T75" fmla="*/ 2606 h 2800"/>
                  <a:gd name="T76" fmla="*/ 556 w 2029"/>
                  <a:gd name="T77" fmla="*/ 2509 h 2800"/>
                  <a:gd name="T78" fmla="*/ 551 w 2029"/>
                  <a:gd name="T79" fmla="*/ 2466 h 2800"/>
                  <a:gd name="T80" fmla="*/ 545 w 2029"/>
                  <a:gd name="T81" fmla="*/ 2350 h 2800"/>
                  <a:gd name="T82" fmla="*/ 538 w 2029"/>
                  <a:gd name="T83" fmla="*/ 2221 h 2800"/>
                  <a:gd name="T84" fmla="*/ 376 w 2029"/>
                  <a:gd name="T85" fmla="*/ 2025 h 2800"/>
                  <a:gd name="T86" fmla="*/ 340 w 2029"/>
                  <a:gd name="T87" fmla="*/ 1839 h 2800"/>
                  <a:gd name="T88" fmla="*/ 248 w 2029"/>
                  <a:gd name="T89" fmla="*/ 1682 h 2800"/>
                  <a:gd name="T90" fmla="*/ 138 w 2029"/>
                  <a:gd name="T91" fmla="*/ 1508 h 2800"/>
                  <a:gd name="T92" fmla="*/ 41 w 2029"/>
                  <a:gd name="T93" fmla="*/ 1278 h 2800"/>
                  <a:gd name="T94" fmla="*/ 0 w 2029"/>
                  <a:gd name="T95" fmla="*/ 973 h 2800"/>
                  <a:gd name="T96" fmla="*/ 80 w 2029"/>
                  <a:gd name="T97" fmla="*/ 595 h 2800"/>
                  <a:gd name="T98" fmla="*/ 298 w 2029"/>
                  <a:gd name="T99" fmla="*/ 286 h 2800"/>
                  <a:gd name="T100" fmla="*/ 621 w 2029"/>
                  <a:gd name="T101" fmla="*/ 77 h 2800"/>
                  <a:gd name="T102" fmla="*/ 1014 w 2029"/>
                  <a:gd name="T103"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9" h="280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29" name="Freeform 243">
                <a:extLst>
                  <a:ext uri="{FF2B5EF4-FFF2-40B4-BE49-F238E27FC236}">
                    <a16:creationId xmlns:a16="http://schemas.microsoft.com/office/drawing/2014/main" id="{C7540876-56CD-AE43-AF48-97A8FFC9AA3F}"/>
                  </a:ext>
                </a:extLst>
              </p:cNvPr>
              <p:cNvSpPr>
                <a:spLocks/>
              </p:cNvSpPr>
              <p:nvPr/>
            </p:nvSpPr>
            <p:spPr bwMode="auto">
              <a:xfrm>
                <a:off x="9272588" y="4037013"/>
                <a:ext cx="19050" cy="46038"/>
              </a:xfrm>
              <a:custGeom>
                <a:avLst/>
                <a:gdLst>
                  <a:gd name="T0" fmla="*/ 63 w 127"/>
                  <a:gd name="T1" fmla="*/ 0 h 318"/>
                  <a:gd name="T2" fmla="*/ 63 w 127"/>
                  <a:gd name="T3" fmla="*/ 0 h 318"/>
                  <a:gd name="T4" fmla="*/ 80 w 127"/>
                  <a:gd name="T5" fmla="*/ 2 h 318"/>
                  <a:gd name="T6" fmla="*/ 96 w 127"/>
                  <a:gd name="T7" fmla="*/ 9 h 318"/>
                  <a:gd name="T8" fmla="*/ 109 w 127"/>
                  <a:gd name="T9" fmla="*/ 19 h 318"/>
                  <a:gd name="T10" fmla="*/ 119 w 127"/>
                  <a:gd name="T11" fmla="*/ 32 h 318"/>
                  <a:gd name="T12" fmla="*/ 125 w 127"/>
                  <a:gd name="T13" fmla="*/ 47 h 318"/>
                  <a:gd name="T14" fmla="*/ 127 w 127"/>
                  <a:gd name="T15" fmla="*/ 64 h 318"/>
                  <a:gd name="T16" fmla="*/ 127 w 127"/>
                  <a:gd name="T17" fmla="*/ 254 h 318"/>
                  <a:gd name="T18" fmla="*/ 125 w 127"/>
                  <a:gd name="T19" fmla="*/ 272 h 318"/>
                  <a:gd name="T20" fmla="*/ 119 w 127"/>
                  <a:gd name="T21" fmla="*/ 286 h 318"/>
                  <a:gd name="T22" fmla="*/ 109 w 127"/>
                  <a:gd name="T23" fmla="*/ 300 h 318"/>
                  <a:gd name="T24" fmla="*/ 96 w 127"/>
                  <a:gd name="T25" fmla="*/ 309 h 318"/>
                  <a:gd name="T26" fmla="*/ 80 w 127"/>
                  <a:gd name="T27" fmla="*/ 315 h 318"/>
                  <a:gd name="T28" fmla="*/ 63 w 127"/>
                  <a:gd name="T29" fmla="*/ 318 h 318"/>
                  <a:gd name="T30" fmla="*/ 47 w 127"/>
                  <a:gd name="T31" fmla="*/ 315 h 318"/>
                  <a:gd name="T32" fmla="*/ 31 w 127"/>
                  <a:gd name="T33" fmla="*/ 309 h 318"/>
                  <a:gd name="T34" fmla="*/ 18 w 127"/>
                  <a:gd name="T35" fmla="*/ 300 h 318"/>
                  <a:gd name="T36" fmla="*/ 8 w 127"/>
                  <a:gd name="T37" fmla="*/ 286 h 318"/>
                  <a:gd name="T38" fmla="*/ 2 w 127"/>
                  <a:gd name="T39" fmla="*/ 272 h 318"/>
                  <a:gd name="T40" fmla="*/ 0 w 127"/>
                  <a:gd name="T41" fmla="*/ 254 h 318"/>
                  <a:gd name="T42" fmla="*/ 0 w 127"/>
                  <a:gd name="T43" fmla="*/ 64 h 318"/>
                  <a:gd name="T44" fmla="*/ 2 w 127"/>
                  <a:gd name="T45" fmla="*/ 47 h 318"/>
                  <a:gd name="T46" fmla="*/ 8 w 127"/>
                  <a:gd name="T47" fmla="*/ 32 h 318"/>
                  <a:gd name="T48" fmla="*/ 18 w 127"/>
                  <a:gd name="T49" fmla="*/ 19 h 318"/>
                  <a:gd name="T50" fmla="*/ 31 w 127"/>
                  <a:gd name="T51" fmla="*/ 9 h 318"/>
                  <a:gd name="T52" fmla="*/ 47 w 127"/>
                  <a:gd name="T53" fmla="*/ 2 h 318"/>
                  <a:gd name="T54" fmla="*/ 63 w 127"/>
                  <a:gd name="T5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318">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0" name="Freeform 244">
                <a:extLst>
                  <a:ext uri="{FF2B5EF4-FFF2-40B4-BE49-F238E27FC236}">
                    <a16:creationId xmlns:a16="http://schemas.microsoft.com/office/drawing/2014/main" id="{AFBCB4D3-D875-8745-A271-40933B2D3EA1}"/>
                  </a:ext>
                </a:extLst>
              </p:cNvPr>
              <p:cNvSpPr>
                <a:spLocks/>
              </p:cNvSpPr>
              <p:nvPr/>
            </p:nvSpPr>
            <p:spPr bwMode="auto">
              <a:xfrm>
                <a:off x="9169400" y="4065588"/>
                <a:ext cx="31750" cy="41275"/>
              </a:xfrm>
              <a:custGeom>
                <a:avLst/>
                <a:gdLst>
                  <a:gd name="T0" fmla="*/ 64 w 224"/>
                  <a:gd name="T1" fmla="*/ 0 h 293"/>
                  <a:gd name="T2" fmla="*/ 80 w 224"/>
                  <a:gd name="T3" fmla="*/ 2 h 293"/>
                  <a:gd name="T4" fmla="*/ 95 w 224"/>
                  <a:gd name="T5" fmla="*/ 8 h 293"/>
                  <a:gd name="T6" fmla="*/ 109 w 224"/>
                  <a:gd name="T7" fmla="*/ 18 h 293"/>
                  <a:gd name="T8" fmla="*/ 119 w 224"/>
                  <a:gd name="T9" fmla="*/ 32 h 293"/>
                  <a:gd name="T10" fmla="*/ 216 w 224"/>
                  <a:gd name="T11" fmla="*/ 197 h 293"/>
                  <a:gd name="T12" fmla="*/ 222 w 224"/>
                  <a:gd name="T13" fmla="*/ 213 h 293"/>
                  <a:gd name="T14" fmla="*/ 224 w 224"/>
                  <a:gd name="T15" fmla="*/ 230 h 293"/>
                  <a:gd name="T16" fmla="*/ 222 w 224"/>
                  <a:gd name="T17" fmla="*/ 245 h 293"/>
                  <a:gd name="T18" fmla="*/ 216 w 224"/>
                  <a:gd name="T19" fmla="*/ 261 h 293"/>
                  <a:gd name="T20" fmla="*/ 206 w 224"/>
                  <a:gd name="T21" fmla="*/ 274 h 293"/>
                  <a:gd name="T22" fmla="*/ 193 w 224"/>
                  <a:gd name="T23" fmla="*/ 285 h 293"/>
                  <a:gd name="T24" fmla="*/ 177 w 224"/>
                  <a:gd name="T25" fmla="*/ 291 h 293"/>
                  <a:gd name="T26" fmla="*/ 160 w 224"/>
                  <a:gd name="T27" fmla="*/ 293 h 293"/>
                  <a:gd name="T28" fmla="*/ 143 w 224"/>
                  <a:gd name="T29" fmla="*/ 291 h 293"/>
                  <a:gd name="T30" fmla="*/ 129 w 224"/>
                  <a:gd name="T31" fmla="*/ 285 h 293"/>
                  <a:gd name="T32" fmla="*/ 115 w 224"/>
                  <a:gd name="T33" fmla="*/ 274 h 293"/>
                  <a:gd name="T34" fmla="*/ 105 w 224"/>
                  <a:gd name="T35" fmla="*/ 261 h 293"/>
                  <a:gd name="T36" fmla="*/ 8 w 224"/>
                  <a:gd name="T37" fmla="*/ 95 h 293"/>
                  <a:gd name="T38" fmla="*/ 2 w 224"/>
                  <a:gd name="T39" fmla="*/ 80 h 293"/>
                  <a:gd name="T40" fmla="*/ 0 w 224"/>
                  <a:gd name="T41" fmla="*/ 63 h 293"/>
                  <a:gd name="T42" fmla="*/ 2 w 224"/>
                  <a:gd name="T43" fmla="*/ 48 h 293"/>
                  <a:gd name="T44" fmla="*/ 8 w 224"/>
                  <a:gd name="T45" fmla="*/ 32 h 293"/>
                  <a:gd name="T46" fmla="*/ 19 w 224"/>
                  <a:gd name="T47" fmla="*/ 19 h 293"/>
                  <a:gd name="T48" fmla="*/ 31 w 224"/>
                  <a:gd name="T49" fmla="*/ 9 h 293"/>
                  <a:gd name="T50" fmla="*/ 48 w 224"/>
                  <a:gd name="T51" fmla="*/ 2 h 293"/>
                  <a:gd name="T52" fmla="*/ 64 w 224"/>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3">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1" name="Freeform 245">
                <a:extLst>
                  <a:ext uri="{FF2B5EF4-FFF2-40B4-BE49-F238E27FC236}">
                    <a16:creationId xmlns:a16="http://schemas.microsoft.com/office/drawing/2014/main" id="{5C104309-C294-3C47-9C5B-201D9ACB5C2D}"/>
                  </a:ext>
                </a:extLst>
              </p:cNvPr>
              <p:cNvSpPr>
                <a:spLocks/>
              </p:cNvSpPr>
              <p:nvPr/>
            </p:nvSpPr>
            <p:spPr bwMode="auto">
              <a:xfrm>
                <a:off x="9093200" y="4140200"/>
                <a:ext cx="41275" cy="33338"/>
              </a:xfrm>
              <a:custGeom>
                <a:avLst/>
                <a:gdLst>
                  <a:gd name="T0" fmla="*/ 64 w 294"/>
                  <a:gd name="T1" fmla="*/ 0 h 222"/>
                  <a:gd name="T2" fmla="*/ 79 w 294"/>
                  <a:gd name="T3" fmla="*/ 2 h 222"/>
                  <a:gd name="T4" fmla="*/ 96 w 294"/>
                  <a:gd name="T5" fmla="*/ 8 h 222"/>
                  <a:gd name="T6" fmla="*/ 263 w 294"/>
                  <a:gd name="T7" fmla="*/ 103 h 222"/>
                  <a:gd name="T8" fmla="*/ 276 w 294"/>
                  <a:gd name="T9" fmla="*/ 114 h 222"/>
                  <a:gd name="T10" fmla="*/ 286 w 294"/>
                  <a:gd name="T11" fmla="*/ 127 h 222"/>
                  <a:gd name="T12" fmla="*/ 292 w 294"/>
                  <a:gd name="T13" fmla="*/ 142 h 222"/>
                  <a:gd name="T14" fmla="*/ 294 w 294"/>
                  <a:gd name="T15" fmla="*/ 158 h 222"/>
                  <a:gd name="T16" fmla="*/ 292 w 294"/>
                  <a:gd name="T17" fmla="*/ 175 h 222"/>
                  <a:gd name="T18" fmla="*/ 286 w 294"/>
                  <a:gd name="T19" fmla="*/ 190 h 222"/>
                  <a:gd name="T20" fmla="*/ 275 w 294"/>
                  <a:gd name="T21" fmla="*/ 204 h 222"/>
                  <a:gd name="T22" fmla="*/ 262 w 294"/>
                  <a:gd name="T23" fmla="*/ 214 h 222"/>
                  <a:gd name="T24" fmla="*/ 246 w 294"/>
                  <a:gd name="T25" fmla="*/ 220 h 222"/>
                  <a:gd name="T26" fmla="*/ 230 w 294"/>
                  <a:gd name="T27" fmla="*/ 222 h 222"/>
                  <a:gd name="T28" fmla="*/ 213 w 294"/>
                  <a:gd name="T29" fmla="*/ 220 h 222"/>
                  <a:gd name="T30" fmla="*/ 198 w 294"/>
                  <a:gd name="T31" fmla="*/ 213 h 222"/>
                  <a:gd name="T32" fmla="*/ 31 w 294"/>
                  <a:gd name="T33" fmla="*/ 118 h 222"/>
                  <a:gd name="T34" fmla="*/ 18 w 294"/>
                  <a:gd name="T35" fmla="*/ 108 h 222"/>
                  <a:gd name="T36" fmla="*/ 8 w 294"/>
                  <a:gd name="T37" fmla="*/ 95 h 222"/>
                  <a:gd name="T38" fmla="*/ 2 w 294"/>
                  <a:gd name="T39" fmla="*/ 80 h 222"/>
                  <a:gd name="T40" fmla="*/ 0 w 294"/>
                  <a:gd name="T41" fmla="*/ 63 h 222"/>
                  <a:gd name="T42" fmla="*/ 2 w 294"/>
                  <a:gd name="T43" fmla="*/ 47 h 222"/>
                  <a:gd name="T44" fmla="*/ 8 w 294"/>
                  <a:gd name="T45" fmla="*/ 31 h 222"/>
                  <a:gd name="T46" fmla="*/ 19 w 294"/>
                  <a:gd name="T47" fmla="*/ 18 h 222"/>
                  <a:gd name="T48" fmla="*/ 32 w 294"/>
                  <a:gd name="T49" fmla="*/ 8 h 222"/>
                  <a:gd name="T50" fmla="*/ 47 w 294"/>
                  <a:gd name="T51" fmla="*/ 2 h 222"/>
                  <a:gd name="T52" fmla="*/ 64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2" name="Freeform 246">
                <a:extLst>
                  <a:ext uri="{FF2B5EF4-FFF2-40B4-BE49-F238E27FC236}">
                    <a16:creationId xmlns:a16="http://schemas.microsoft.com/office/drawing/2014/main" id="{8A2BD633-D3DB-C24D-BD81-43D58C8854E5}"/>
                  </a:ext>
                </a:extLst>
              </p:cNvPr>
              <p:cNvSpPr>
                <a:spLocks/>
              </p:cNvSpPr>
              <p:nvPr/>
            </p:nvSpPr>
            <p:spPr bwMode="auto">
              <a:xfrm>
                <a:off x="9064625" y="4243388"/>
                <a:ext cx="46038" cy="19050"/>
              </a:xfrm>
              <a:custGeom>
                <a:avLst/>
                <a:gdLst>
                  <a:gd name="T0" fmla="*/ 64 w 321"/>
                  <a:gd name="T1" fmla="*/ 0 h 128"/>
                  <a:gd name="T2" fmla="*/ 257 w 321"/>
                  <a:gd name="T3" fmla="*/ 0 h 128"/>
                  <a:gd name="T4" fmla="*/ 273 w 321"/>
                  <a:gd name="T5" fmla="*/ 4 h 128"/>
                  <a:gd name="T6" fmla="*/ 289 w 321"/>
                  <a:gd name="T7" fmla="*/ 10 h 128"/>
                  <a:gd name="T8" fmla="*/ 302 w 321"/>
                  <a:gd name="T9" fmla="*/ 19 h 128"/>
                  <a:gd name="T10" fmla="*/ 312 w 321"/>
                  <a:gd name="T11" fmla="*/ 33 h 128"/>
                  <a:gd name="T12" fmla="*/ 318 w 321"/>
                  <a:gd name="T13" fmla="*/ 47 h 128"/>
                  <a:gd name="T14" fmla="*/ 321 w 321"/>
                  <a:gd name="T15" fmla="*/ 65 h 128"/>
                  <a:gd name="T16" fmla="*/ 318 w 321"/>
                  <a:gd name="T17" fmla="*/ 82 h 128"/>
                  <a:gd name="T18" fmla="*/ 312 w 321"/>
                  <a:gd name="T19" fmla="*/ 96 h 128"/>
                  <a:gd name="T20" fmla="*/ 302 w 321"/>
                  <a:gd name="T21" fmla="*/ 110 h 128"/>
                  <a:gd name="T22" fmla="*/ 289 w 321"/>
                  <a:gd name="T23" fmla="*/ 119 h 128"/>
                  <a:gd name="T24" fmla="*/ 273 w 321"/>
                  <a:gd name="T25" fmla="*/ 126 h 128"/>
                  <a:gd name="T26" fmla="*/ 257 w 321"/>
                  <a:gd name="T27" fmla="*/ 128 h 128"/>
                  <a:gd name="T28" fmla="*/ 64 w 321"/>
                  <a:gd name="T29" fmla="*/ 128 h 128"/>
                  <a:gd name="T30" fmla="*/ 47 w 321"/>
                  <a:gd name="T31" fmla="*/ 126 h 128"/>
                  <a:gd name="T32" fmla="*/ 32 w 321"/>
                  <a:gd name="T33" fmla="*/ 119 h 128"/>
                  <a:gd name="T34" fmla="*/ 19 w 321"/>
                  <a:gd name="T35" fmla="*/ 110 h 128"/>
                  <a:gd name="T36" fmla="*/ 9 w 321"/>
                  <a:gd name="T37" fmla="*/ 96 h 128"/>
                  <a:gd name="T38" fmla="*/ 2 w 321"/>
                  <a:gd name="T39" fmla="*/ 82 h 128"/>
                  <a:gd name="T40" fmla="*/ 0 w 321"/>
                  <a:gd name="T41" fmla="*/ 65 h 128"/>
                  <a:gd name="T42" fmla="*/ 2 w 321"/>
                  <a:gd name="T43" fmla="*/ 47 h 128"/>
                  <a:gd name="T44" fmla="*/ 9 w 321"/>
                  <a:gd name="T45" fmla="*/ 33 h 128"/>
                  <a:gd name="T46" fmla="*/ 19 w 321"/>
                  <a:gd name="T47" fmla="*/ 19 h 128"/>
                  <a:gd name="T48" fmla="*/ 32 w 321"/>
                  <a:gd name="T49" fmla="*/ 10 h 128"/>
                  <a:gd name="T50" fmla="*/ 47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3" name="Freeform 247">
                <a:extLst>
                  <a:ext uri="{FF2B5EF4-FFF2-40B4-BE49-F238E27FC236}">
                    <a16:creationId xmlns:a16="http://schemas.microsoft.com/office/drawing/2014/main" id="{1753853F-B424-D240-A15D-32814D41225F}"/>
                  </a:ext>
                </a:extLst>
              </p:cNvPr>
              <p:cNvSpPr>
                <a:spLocks/>
              </p:cNvSpPr>
              <p:nvPr/>
            </p:nvSpPr>
            <p:spPr bwMode="auto">
              <a:xfrm>
                <a:off x="9093200" y="4333875"/>
                <a:ext cx="41275" cy="31750"/>
              </a:xfrm>
              <a:custGeom>
                <a:avLst/>
                <a:gdLst>
                  <a:gd name="T0" fmla="*/ 230 w 294"/>
                  <a:gd name="T1" fmla="*/ 0 h 224"/>
                  <a:gd name="T2" fmla="*/ 247 w 294"/>
                  <a:gd name="T3" fmla="*/ 3 h 224"/>
                  <a:gd name="T4" fmla="*/ 262 w 294"/>
                  <a:gd name="T5" fmla="*/ 9 h 224"/>
                  <a:gd name="T6" fmla="*/ 275 w 294"/>
                  <a:gd name="T7" fmla="*/ 19 h 224"/>
                  <a:gd name="T8" fmla="*/ 286 w 294"/>
                  <a:gd name="T9" fmla="*/ 33 h 224"/>
                  <a:gd name="T10" fmla="*/ 292 w 294"/>
                  <a:gd name="T11" fmla="*/ 48 h 224"/>
                  <a:gd name="T12" fmla="*/ 294 w 294"/>
                  <a:gd name="T13" fmla="*/ 65 h 224"/>
                  <a:gd name="T14" fmla="*/ 292 w 294"/>
                  <a:gd name="T15" fmla="*/ 80 h 224"/>
                  <a:gd name="T16" fmla="*/ 286 w 294"/>
                  <a:gd name="T17" fmla="*/ 96 h 224"/>
                  <a:gd name="T18" fmla="*/ 275 w 294"/>
                  <a:gd name="T19" fmla="*/ 110 h 224"/>
                  <a:gd name="T20" fmla="*/ 263 w 294"/>
                  <a:gd name="T21" fmla="*/ 120 h 224"/>
                  <a:gd name="T22" fmla="*/ 96 w 294"/>
                  <a:gd name="T23" fmla="*/ 215 h 224"/>
                  <a:gd name="T24" fmla="*/ 80 w 294"/>
                  <a:gd name="T25" fmla="*/ 221 h 224"/>
                  <a:gd name="T26" fmla="*/ 64 w 294"/>
                  <a:gd name="T27" fmla="*/ 224 h 224"/>
                  <a:gd name="T28" fmla="*/ 47 w 294"/>
                  <a:gd name="T29" fmla="*/ 221 h 224"/>
                  <a:gd name="T30" fmla="*/ 32 w 294"/>
                  <a:gd name="T31" fmla="*/ 216 h 224"/>
                  <a:gd name="T32" fmla="*/ 19 w 294"/>
                  <a:gd name="T33" fmla="*/ 205 h 224"/>
                  <a:gd name="T34" fmla="*/ 8 w 294"/>
                  <a:gd name="T35" fmla="*/ 192 h 224"/>
                  <a:gd name="T36" fmla="*/ 2 w 294"/>
                  <a:gd name="T37" fmla="*/ 176 h 224"/>
                  <a:gd name="T38" fmla="*/ 0 w 294"/>
                  <a:gd name="T39" fmla="*/ 159 h 224"/>
                  <a:gd name="T40" fmla="*/ 2 w 294"/>
                  <a:gd name="T41" fmla="*/ 144 h 224"/>
                  <a:gd name="T42" fmla="*/ 8 w 294"/>
                  <a:gd name="T43" fmla="*/ 128 h 224"/>
                  <a:gd name="T44" fmla="*/ 18 w 294"/>
                  <a:gd name="T45" fmla="*/ 116 h 224"/>
                  <a:gd name="T46" fmla="*/ 31 w 294"/>
                  <a:gd name="T47" fmla="*/ 105 h 224"/>
                  <a:gd name="T48" fmla="*/ 198 w 294"/>
                  <a:gd name="T49" fmla="*/ 10 h 224"/>
                  <a:gd name="T50" fmla="*/ 215 w 294"/>
                  <a:gd name="T51" fmla="*/ 2 h 224"/>
                  <a:gd name="T52" fmla="*/ 230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4" name="Freeform 248">
                <a:extLst>
                  <a:ext uri="{FF2B5EF4-FFF2-40B4-BE49-F238E27FC236}">
                    <a16:creationId xmlns:a16="http://schemas.microsoft.com/office/drawing/2014/main" id="{05FB9FE7-68D7-8C47-A083-BCE148527A43}"/>
                  </a:ext>
                </a:extLst>
              </p:cNvPr>
              <p:cNvSpPr>
                <a:spLocks/>
              </p:cNvSpPr>
              <p:nvPr/>
            </p:nvSpPr>
            <p:spPr bwMode="auto">
              <a:xfrm>
                <a:off x="9429750" y="4333875"/>
                <a:ext cx="41275" cy="31750"/>
              </a:xfrm>
              <a:custGeom>
                <a:avLst/>
                <a:gdLst>
                  <a:gd name="T0" fmla="*/ 64 w 294"/>
                  <a:gd name="T1" fmla="*/ 0 h 224"/>
                  <a:gd name="T2" fmla="*/ 80 w 294"/>
                  <a:gd name="T3" fmla="*/ 2 h 224"/>
                  <a:gd name="T4" fmla="*/ 96 w 294"/>
                  <a:gd name="T5" fmla="*/ 10 h 224"/>
                  <a:gd name="T6" fmla="*/ 263 w 294"/>
                  <a:gd name="T7" fmla="*/ 105 h 224"/>
                  <a:gd name="T8" fmla="*/ 276 w 294"/>
                  <a:gd name="T9" fmla="*/ 116 h 224"/>
                  <a:gd name="T10" fmla="*/ 286 w 294"/>
                  <a:gd name="T11" fmla="*/ 128 h 224"/>
                  <a:gd name="T12" fmla="*/ 292 w 294"/>
                  <a:gd name="T13" fmla="*/ 144 h 224"/>
                  <a:gd name="T14" fmla="*/ 294 w 294"/>
                  <a:gd name="T15" fmla="*/ 159 h 224"/>
                  <a:gd name="T16" fmla="*/ 292 w 294"/>
                  <a:gd name="T17" fmla="*/ 176 h 224"/>
                  <a:gd name="T18" fmla="*/ 286 w 294"/>
                  <a:gd name="T19" fmla="*/ 192 h 224"/>
                  <a:gd name="T20" fmla="*/ 275 w 294"/>
                  <a:gd name="T21" fmla="*/ 205 h 224"/>
                  <a:gd name="T22" fmla="*/ 262 w 294"/>
                  <a:gd name="T23" fmla="*/ 216 h 224"/>
                  <a:gd name="T24" fmla="*/ 247 w 294"/>
                  <a:gd name="T25" fmla="*/ 221 h 224"/>
                  <a:gd name="T26" fmla="*/ 230 w 294"/>
                  <a:gd name="T27" fmla="*/ 224 h 224"/>
                  <a:gd name="T28" fmla="*/ 214 w 294"/>
                  <a:gd name="T29" fmla="*/ 221 h 224"/>
                  <a:gd name="T30" fmla="*/ 198 w 294"/>
                  <a:gd name="T31" fmla="*/ 215 h 224"/>
                  <a:gd name="T32" fmla="*/ 31 w 294"/>
                  <a:gd name="T33" fmla="*/ 120 h 224"/>
                  <a:gd name="T34" fmla="*/ 19 w 294"/>
                  <a:gd name="T35" fmla="*/ 110 h 224"/>
                  <a:gd name="T36" fmla="*/ 8 w 294"/>
                  <a:gd name="T37" fmla="*/ 96 h 224"/>
                  <a:gd name="T38" fmla="*/ 2 w 294"/>
                  <a:gd name="T39" fmla="*/ 80 h 224"/>
                  <a:gd name="T40" fmla="*/ 0 w 294"/>
                  <a:gd name="T41" fmla="*/ 65 h 224"/>
                  <a:gd name="T42" fmla="*/ 2 w 294"/>
                  <a:gd name="T43" fmla="*/ 48 h 224"/>
                  <a:gd name="T44" fmla="*/ 8 w 294"/>
                  <a:gd name="T45" fmla="*/ 33 h 224"/>
                  <a:gd name="T46" fmla="*/ 19 w 294"/>
                  <a:gd name="T47" fmla="*/ 19 h 224"/>
                  <a:gd name="T48" fmla="*/ 32 w 294"/>
                  <a:gd name="T49" fmla="*/ 9 h 224"/>
                  <a:gd name="T50" fmla="*/ 47 w 294"/>
                  <a:gd name="T51" fmla="*/ 3 h 224"/>
                  <a:gd name="T52" fmla="*/ 64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5" name="Freeform 249">
                <a:extLst>
                  <a:ext uri="{FF2B5EF4-FFF2-40B4-BE49-F238E27FC236}">
                    <a16:creationId xmlns:a16="http://schemas.microsoft.com/office/drawing/2014/main" id="{CDF69CD3-97D5-9B4B-B3FA-94E5E811D23C}"/>
                  </a:ext>
                </a:extLst>
              </p:cNvPr>
              <p:cNvSpPr>
                <a:spLocks/>
              </p:cNvSpPr>
              <p:nvPr/>
            </p:nvSpPr>
            <p:spPr bwMode="auto">
              <a:xfrm>
                <a:off x="9453563" y="4243388"/>
                <a:ext cx="46038" cy="19050"/>
              </a:xfrm>
              <a:custGeom>
                <a:avLst/>
                <a:gdLst>
                  <a:gd name="T0" fmla="*/ 64 w 321"/>
                  <a:gd name="T1" fmla="*/ 0 h 128"/>
                  <a:gd name="T2" fmla="*/ 257 w 321"/>
                  <a:gd name="T3" fmla="*/ 0 h 128"/>
                  <a:gd name="T4" fmla="*/ 274 w 321"/>
                  <a:gd name="T5" fmla="*/ 4 h 128"/>
                  <a:gd name="T6" fmla="*/ 290 w 321"/>
                  <a:gd name="T7" fmla="*/ 10 h 128"/>
                  <a:gd name="T8" fmla="*/ 302 w 321"/>
                  <a:gd name="T9" fmla="*/ 19 h 128"/>
                  <a:gd name="T10" fmla="*/ 312 w 321"/>
                  <a:gd name="T11" fmla="*/ 33 h 128"/>
                  <a:gd name="T12" fmla="*/ 319 w 321"/>
                  <a:gd name="T13" fmla="*/ 47 h 128"/>
                  <a:gd name="T14" fmla="*/ 321 w 321"/>
                  <a:gd name="T15" fmla="*/ 65 h 128"/>
                  <a:gd name="T16" fmla="*/ 319 w 321"/>
                  <a:gd name="T17" fmla="*/ 82 h 128"/>
                  <a:gd name="T18" fmla="*/ 312 w 321"/>
                  <a:gd name="T19" fmla="*/ 96 h 128"/>
                  <a:gd name="T20" fmla="*/ 302 w 321"/>
                  <a:gd name="T21" fmla="*/ 110 h 128"/>
                  <a:gd name="T22" fmla="*/ 290 w 321"/>
                  <a:gd name="T23" fmla="*/ 119 h 128"/>
                  <a:gd name="T24" fmla="*/ 274 w 321"/>
                  <a:gd name="T25" fmla="*/ 126 h 128"/>
                  <a:gd name="T26" fmla="*/ 257 w 321"/>
                  <a:gd name="T27" fmla="*/ 128 h 128"/>
                  <a:gd name="T28" fmla="*/ 64 w 321"/>
                  <a:gd name="T29" fmla="*/ 128 h 128"/>
                  <a:gd name="T30" fmla="*/ 48 w 321"/>
                  <a:gd name="T31" fmla="*/ 126 h 128"/>
                  <a:gd name="T32" fmla="*/ 32 w 321"/>
                  <a:gd name="T33" fmla="*/ 119 h 128"/>
                  <a:gd name="T34" fmla="*/ 19 w 321"/>
                  <a:gd name="T35" fmla="*/ 110 h 128"/>
                  <a:gd name="T36" fmla="*/ 9 w 321"/>
                  <a:gd name="T37" fmla="*/ 96 h 128"/>
                  <a:gd name="T38" fmla="*/ 3 w 321"/>
                  <a:gd name="T39" fmla="*/ 82 h 128"/>
                  <a:gd name="T40" fmla="*/ 0 w 321"/>
                  <a:gd name="T41" fmla="*/ 65 h 128"/>
                  <a:gd name="T42" fmla="*/ 3 w 321"/>
                  <a:gd name="T43" fmla="*/ 47 h 128"/>
                  <a:gd name="T44" fmla="*/ 9 w 321"/>
                  <a:gd name="T45" fmla="*/ 33 h 128"/>
                  <a:gd name="T46" fmla="*/ 19 w 321"/>
                  <a:gd name="T47" fmla="*/ 19 h 128"/>
                  <a:gd name="T48" fmla="*/ 32 w 321"/>
                  <a:gd name="T49" fmla="*/ 10 h 128"/>
                  <a:gd name="T50" fmla="*/ 48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6" name="Freeform 250">
                <a:extLst>
                  <a:ext uri="{FF2B5EF4-FFF2-40B4-BE49-F238E27FC236}">
                    <a16:creationId xmlns:a16="http://schemas.microsoft.com/office/drawing/2014/main" id="{6D0C963B-1B93-FD42-91B1-45E31578CA9D}"/>
                  </a:ext>
                </a:extLst>
              </p:cNvPr>
              <p:cNvSpPr>
                <a:spLocks/>
              </p:cNvSpPr>
              <p:nvPr/>
            </p:nvSpPr>
            <p:spPr bwMode="auto">
              <a:xfrm>
                <a:off x="9429750" y="4140200"/>
                <a:ext cx="41275" cy="33338"/>
              </a:xfrm>
              <a:custGeom>
                <a:avLst/>
                <a:gdLst>
                  <a:gd name="T0" fmla="*/ 230 w 294"/>
                  <a:gd name="T1" fmla="*/ 0 h 222"/>
                  <a:gd name="T2" fmla="*/ 247 w 294"/>
                  <a:gd name="T3" fmla="*/ 2 h 222"/>
                  <a:gd name="T4" fmla="*/ 262 w 294"/>
                  <a:gd name="T5" fmla="*/ 8 h 222"/>
                  <a:gd name="T6" fmla="*/ 275 w 294"/>
                  <a:gd name="T7" fmla="*/ 18 h 222"/>
                  <a:gd name="T8" fmla="*/ 286 w 294"/>
                  <a:gd name="T9" fmla="*/ 31 h 222"/>
                  <a:gd name="T10" fmla="*/ 292 w 294"/>
                  <a:gd name="T11" fmla="*/ 47 h 222"/>
                  <a:gd name="T12" fmla="*/ 294 w 294"/>
                  <a:gd name="T13" fmla="*/ 63 h 222"/>
                  <a:gd name="T14" fmla="*/ 292 w 294"/>
                  <a:gd name="T15" fmla="*/ 80 h 222"/>
                  <a:gd name="T16" fmla="*/ 286 w 294"/>
                  <a:gd name="T17" fmla="*/ 95 h 222"/>
                  <a:gd name="T18" fmla="*/ 276 w 294"/>
                  <a:gd name="T19" fmla="*/ 108 h 222"/>
                  <a:gd name="T20" fmla="*/ 263 w 294"/>
                  <a:gd name="T21" fmla="*/ 118 h 222"/>
                  <a:gd name="T22" fmla="*/ 96 w 294"/>
                  <a:gd name="T23" fmla="*/ 213 h 222"/>
                  <a:gd name="T24" fmla="*/ 80 w 294"/>
                  <a:gd name="T25" fmla="*/ 220 h 222"/>
                  <a:gd name="T26" fmla="*/ 64 w 294"/>
                  <a:gd name="T27" fmla="*/ 222 h 222"/>
                  <a:gd name="T28" fmla="*/ 48 w 294"/>
                  <a:gd name="T29" fmla="*/ 220 h 222"/>
                  <a:gd name="T30" fmla="*/ 32 w 294"/>
                  <a:gd name="T31" fmla="*/ 214 h 222"/>
                  <a:gd name="T32" fmla="*/ 19 w 294"/>
                  <a:gd name="T33" fmla="*/ 204 h 222"/>
                  <a:gd name="T34" fmla="*/ 8 w 294"/>
                  <a:gd name="T35" fmla="*/ 190 h 222"/>
                  <a:gd name="T36" fmla="*/ 2 w 294"/>
                  <a:gd name="T37" fmla="*/ 175 h 222"/>
                  <a:gd name="T38" fmla="*/ 0 w 294"/>
                  <a:gd name="T39" fmla="*/ 158 h 222"/>
                  <a:gd name="T40" fmla="*/ 2 w 294"/>
                  <a:gd name="T41" fmla="*/ 142 h 222"/>
                  <a:gd name="T42" fmla="*/ 8 w 294"/>
                  <a:gd name="T43" fmla="*/ 127 h 222"/>
                  <a:gd name="T44" fmla="*/ 19 w 294"/>
                  <a:gd name="T45" fmla="*/ 114 h 222"/>
                  <a:gd name="T46" fmla="*/ 31 w 294"/>
                  <a:gd name="T47" fmla="*/ 103 h 222"/>
                  <a:gd name="T48" fmla="*/ 198 w 294"/>
                  <a:gd name="T49" fmla="*/ 8 h 222"/>
                  <a:gd name="T50" fmla="*/ 215 w 294"/>
                  <a:gd name="T51" fmla="*/ 2 h 222"/>
                  <a:gd name="T52" fmla="*/ 230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7" name="Freeform 251">
                <a:extLst>
                  <a:ext uri="{FF2B5EF4-FFF2-40B4-BE49-F238E27FC236}">
                    <a16:creationId xmlns:a16="http://schemas.microsoft.com/office/drawing/2014/main" id="{52AF2A18-B5D5-944B-8596-55677067C490}"/>
                  </a:ext>
                </a:extLst>
              </p:cNvPr>
              <p:cNvSpPr>
                <a:spLocks/>
              </p:cNvSpPr>
              <p:nvPr/>
            </p:nvSpPr>
            <p:spPr bwMode="auto">
              <a:xfrm>
                <a:off x="9363075" y="4065588"/>
                <a:ext cx="31750" cy="41275"/>
              </a:xfrm>
              <a:custGeom>
                <a:avLst/>
                <a:gdLst>
                  <a:gd name="T0" fmla="*/ 159 w 224"/>
                  <a:gd name="T1" fmla="*/ 0 h 292"/>
                  <a:gd name="T2" fmla="*/ 176 w 224"/>
                  <a:gd name="T3" fmla="*/ 2 h 292"/>
                  <a:gd name="T4" fmla="*/ 192 w 224"/>
                  <a:gd name="T5" fmla="*/ 9 h 292"/>
                  <a:gd name="T6" fmla="*/ 205 w 224"/>
                  <a:gd name="T7" fmla="*/ 19 h 292"/>
                  <a:gd name="T8" fmla="*/ 216 w 224"/>
                  <a:gd name="T9" fmla="*/ 32 h 292"/>
                  <a:gd name="T10" fmla="*/ 222 w 224"/>
                  <a:gd name="T11" fmla="*/ 48 h 292"/>
                  <a:gd name="T12" fmla="*/ 224 w 224"/>
                  <a:gd name="T13" fmla="*/ 63 h 292"/>
                  <a:gd name="T14" fmla="*/ 222 w 224"/>
                  <a:gd name="T15" fmla="*/ 80 h 292"/>
                  <a:gd name="T16" fmla="*/ 216 w 224"/>
                  <a:gd name="T17" fmla="*/ 95 h 292"/>
                  <a:gd name="T18" fmla="*/ 119 w 224"/>
                  <a:gd name="T19" fmla="*/ 261 h 292"/>
                  <a:gd name="T20" fmla="*/ 109 w 224"/>
                  <a:gd name="T21" fmla="*/ 274 h 292"/>
                  <a:gd name="T22" fmla="*/ 95 w 224"/>
                  <a:gd name="T23" fmla="*/ 285 h 292"/>
                  <a:gd name="T24" fmla="*/ 81 w 224"/>
                  <a:gd name="T25" fmla="*/ 290 h 292"/>
                  <a:gd name="T26" fmla="*/ 64 w 224"/>
                  <a:gd name="T27" fmla="*/ 292 h 292"/>
                  <a:gd name="T28" fmla="*/ 48 w 224"/>
                  <a:gd name="T29" fmla="*/ 290 h 292"/>
                  <a:gd name="T30" fmla="*/ 32 w 224"/>
                  <a:gd name="T31" fmla="*/ 284 h 292"/>
                  <a:gd name="T32" fmla="*/ 18 w 224"/>
                  <a:gd name="T33" fmla="*/ 273 h 292"/>
                  <a:gd name="T34" fmla="*/ 8 w 224"/>
                  <a:gd name="T35" fmla="*/ 261 h 292"/>
                  <a:gd name="T36" fmla="*/ 2 w 224"/>
                  <a:gd name="T37" fmla="*/ 245 h 292"/>
                  <a:gd name="T38" fmla="*/ 0 w 224"/>
                  <a:gd name="T39" fmla="*/ 230 h 292"/>
                  <a:gd name="T40" fmla="*/ 2 w 224"/>
                  <a:gd name="T41" fmla="*/ 213 h 292"/>
                  <a:gd name="T42" fmla="*/ 8 w 224"/>
                  <a:gd name="T43" fmla="*/ 197 h 292"/>
                  <a:gd name="T44" fmla="*/ 105 w 224"/>
                  <a:gd name="T45" fmla="*/ 32 h 292"/>
                  <a:gd name="T46" fmla="*/ 115 w 224"/>
                  <a:gd name="T47" fmla="*/ 18 h 292"/>
                  <a:gd name="T48" fmla="*/ 129 w 224"/>
                  <a:gd name="T49" fmla="*/ 8 h 292"/>
                  <a:gd name="T50" fmla="*/ 144 w 224"/>
                  <a:gd name="T51" fmla="*/ 2 h 292"/>
                  <a:gd name="T52" fmla="*/ 159 w 22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2">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8" name="Freeform 252">
                <a:extLst>
                  <a:ext uri="{FF2B5EF4-FFF2-40B4-BE49-F238E27FC236}">
                    <a16:creationId xmlns:a16="http://schemas.microsoft.com/office/drawing/2014/main" id="{64249A0D-D266-1846-990F-C8005338889D}"/>
                  </a:ext>
                </a:extLst>
              </p:cNvPr>
              <p:cNvSpPr>
                <a:spLocks/>
              </p:cNvSpPr>
              <p:nvPr/>
            </p:nvSpPr>
            <p:spPr bwMode="auto">
              <a:xfrm>
                <a:off x="9259888" y="4176713"/>
                <a:ext cx="44450" cy="142875"/>
              </a:xfrm>
              <a:custGeom>
                <a:avLst/>
                <a:gdLst>
                  <a:gd name="T0" fmla="*/ 154 w 308"/>
                  <a:gd name="T1" fmla="*/ 0 h 991"/>
                  <a:gd name="T2" fmla="*/ 186 w 308"/>
                  <a:gd name="T3" fmla="*/ 2 h 991"/>
                  <a:gd name="T4" fmla="*/ 213 w 308"/>
                  <a:gd name="T5" fmla="*/ 8 h 991"/>
                  <a:gd name="T6" fmla="*/ 238 w 308"/>
                  <a:gd name="T7" fmla="*/ 17 h 991"/>
                  <a:gd name="T8" fmla="*/ 259 w 308"/>
                  <a:gd name="T9" fmla="*/ 30 h 991"/>
                  <a:gd name="T10" fmla="*/ 277 w 308"/>
                  <a:gd name="T11" fmla="*/ 47 h 991"/>
                  <a:gd name="T12" fmla="*/ 291 w 308"/>
                  <a:gd name="T13" fmla="*/ 67 h 991"/>
                  <a:gd name="T14" fmla="*/ 301 w 308"/>
                  <a:gd name="T15" fmla="*/ 91 h 991"/>
                  <a:gd name="T16" fmla="*/ 306 w 308"/>
                  <a:gd name="T17" fmla="*/ 119 h 991"/>
                  <a:gd name="T18" fmla="*/ 308 w 308"/>
                  <a:gd name="T19" fmla="*/ 150 h 991"/>
                  <a:gd name="T20" fmla="*/ 308 w 308"/>
                  <a:gd name="T21" fmla="*/ 375 h 991"/>
                  <a:gd name="T22" fmla="*/ 307 w 308"/>
                  <a:gd name="T23" fmla="*/ 405 h 991"/>
                  <a:gd name="T24" fmla="*/ 304 w 308"/>
                  <a:gd name="T25" fmla="*/ 435 h 991"/>
                  <a:gd name="T26" fmla="*/ 301 w 308"/>
                  <a:gd name="T27" fmla="*/ 466 h 991"/>
                  <a:gd name="T28" fmla="*/ 240 w 308"/>
                  <a:gd name="T29" fmla="*/ 920 h 991"/>
                  <a:gd name="T30" fmla="*/ 236 w 308"/>
                  <a:gd name="T31" fmla="*/ 942 h 991"/>
                  <a:gd name="T32" fmla="*/ 229 w 308"/>
                  <a:gd name="T33" fmla="*/ 959 h 991"/>
                  <a:gd name="T34" fmla="*/ 219 w 308"/>
                  <a:gd name="T35" fmla="*/ 972 h 991"/>
                  <a:gd name="T36" fmla="*/ 207 w 308"/>
                  <a:gd name="T37" fmla="*/ 981 h 991"/>
                  <a:gd name="T38" fmla="*/ 192 w 308"/>
                  <a:gd name="T39" fmla="*/ 987 h 991"/>
                  <a:gd name="T40" fmla="*/ 174 w 308"/>
                  <a:gd name="T41" fmla="*/ 990 h 991"/>
                  <a:gd name="T42" fmla="*/ 154 w 308"/>
                  <a:gd name="T43" fmla="*/ 991 h 991"/>
                  <a:gd name="T44" fmla="*/ 135 w 308"/>
                  <a:gd name="T45" fmla="*/ 990 h 991"/>
                  <a:gd name="T46" fmla="*/ 117 w 308"/>
                  <a:gd name="T47" fmla="*/ 987 h 991"/>
                  <a:gd name="T48" fmla="*/ 102 w 308"/>
                  <a:gd name="T49" fmla="*/ 981 h 991"/>
                  <a:gd name="T50" fmla="*/ 90 w 308"/>
                  <a:gd name="T51" fmla="*/ 972 h 991"/>
                  <a:gd name="T52" fmla="*/ 80 w 308"/>
                  <a:gd name="T53" fmla="*/ 959 h 991"/>
                  <a:gd name="T54" fmla="*/ 73 w 308"/>
                  <a:gd name="T55" fmla="*/ 942 h 991"/>
                  <a:gd name="T56" fmla="*/ 69 w 308"/>
                  <a:gd name="T57" fmla="*/ 920 h 991"/>
                  <a:gd name="T58" fmla="*/ 8 w 308"/>
                  <a:gd name="T59" fmla="*/ 466 h 991"/>
                  <a:gd name="T60" fmla="*/ 5 w 308"/>
                  <a:gd name="T61" fmla="*/ 435 h 991"/>
                  <a:gd name="T62" fmla="*/ 2 w 308"/>
                  <a:gd name="T63" fmla="*/ 405 h 991"/>
                  <a:gd name="T64" fmla="*/ 0 w 308"/>
                  <a:gd name="T65" fmla="*/ 375 h 991"/>
                  <a:gd name="T66" fmla="*/ 0 w 308"/>
                  <a:gd name="T67" fmla="*/ 150 h 991"/>
                  <a:gd name="T68" fmla="*/ 3 w 308"/>
                  <a:gd name="T69" fmla="*/ 119 h 991"/>
                  <a:gd name="T70" fmla="*/ 8 w 308"/>
                  <a:gd name="T71" fmla="*/ 91 h 991"/>
                  <a:gd name="T72" fmla="*/ 18 w 308"/>
                  <a:gd name="T73" fmla="*/ 67 h 991"/>
                  <a:gd name="T74" fmla="*/ 32 w 308"/>
                  <a:gd name="T75" fmla="*/ 47 h 991"/>
                  <a:gd name="T76" fmla="*/ 50 w 308"/>
                  <a:gd name="T77" fmla="*/ 30 h 991"/>
                  <a:gd name="T78" fmla="*/ 71 w 308"/>
                  <a:gd name="T79" fmla="*/ 17 h 991"/>
                  <a:gd name="T80" fmla="*/ 96 w 308"/>
                  <a:gd name="T81" fmla="*/ 8 h 991"/>
                  <a:gd name="T82" fmla="*/ 123 w 308"/>
                  <a:gd name="T83" fmla="*/ 2 h 991"/>
                  <a:gd name="T84" fmla="*/ 154 w 308"/>
                  <a:gd name="T85"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991">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9" name="Freeform 253">
                <a:extLst>
                  <a:ext uri="{FF2B5EF4-FFF2-40B4-BE49-F238E27FC236}">
                    <a16:creationId xmlns:a16="http://schemas.microsoft.com/office/drawing/2014/main" id="{0F607DAA-F171-6D42-95AC-DBE5679617BF}"/>
                  </a:ext>
                </a:extLst>
              </p:cNvPr>
              <p:cNvSpPr>
                <a:spLocks/>
              </p:cNvSpPr>
              <p:nvPr/>
            </p:nvSpPr>
            <p:spPr bwMode="auto">
              <a:xfrm>
                <a:off x="9258300" y="4337050"/>
                <a:ext cx="47625" cy="46038"/>
              </a:xfrm>
              <a:custGeom>
                <a:avLst/>
                <a:gdLst>
                  <a:gd name="T0" fmla="*/ 160 w 321"/>
                  <a:gd name="T1" fmla="*/ 0 h 319"/>
                  <a:gd name="T2" fmla="*/ 193 w 321"/>
                  <a:gd name="T3" fmla="*/ 4 h 319"/>
                  <a:gd name="T4" fmla="*/ 222 w 321"/>
                  <a:gd name="T5" fmla="*/ 14 h 319"/>
                  <a:gd name="T6" fmla="*/ 250 w 321"/>
                  <a:gd name="T7" fmla="*/ 28 h 319"/>
                  <a:gd name="T8" fmla="*/ 274 w 321"/>
                  <a:gd name="T9" fmla="*/ 47 h 319"/>
                  <a:gd name="T10" fmla="*/ 294 w 321"/>
                  <a:gd name="T11" fmla="*/ 71 h 319"/>
                  <a:gd name="T12" fmla="*/ 308 w 321"/>
                  <a:gd name="T13" fmla="*/ 98 h 319"/>
                  <a:gd name="T14" fmla="*/ 318 w 321"/>
                  <a:gd name="T15" fmla="*/ 128 h 319"/>
                  <a:gd name="T16" fmla="*/ 321 w 321"/>
                  <a:gd name="T17" fmla="*/ 159 h 319"/>
                  <a:gd name="T18" fmla="*/ 318 w 321"/>
                  <a:gd name="T19" fmla="*/ 192 h 319"/>
                  <a:gd name="T20" fmla="*/ 308 w 321"/>
                  <a:gd name="T21" fmla="*/ 222 h 319"/>
                  <a:gd name="T22" fmla="*/ 294 w 321"/>
                  <a:gd name="T23" fmla="*/ 249 h 319"/>
                  <a:gd name="T24" fmla="*/ 274 w 321"/>
                  <a:gd name="T25" fmla="*/ 272 h 319"/>
                  <a:gd name="T26" fmla="*/ 250 w 321"/>
                  <a:gd name="T27" fmla="*/ 291 h 319"/>
                  <a:gd name="T28" fmla="*/ 222 w 321"/>
                  <a:gd name="T29" fmla="*/ 306 h 319"/>
                  <a:gd name="T30" fmla="*/ 193 w 321"/>
                  <a:gd name="T31" fmla="*/ 315 h 319"/>
                  <a:gd name="T32" fmla="*/ 160 w 321"/>
                  <a:gd name="T33" fmla="*/ 319 h 319"/>
                  <a:gd name="T34" fmla="*/ 128 w 321"/>
                  <a:gd name="T35" fmla="*/ 315 h 319"/>
                  <a:gd name="T36" fmla="*/ 99 w 321"/>
                  <a:gd name="T37" fmla="*/ 306 h 319"/>
                  <a:gd name="T38" fmla="*/ 71 w 321"/>
                  <a:gd name="T39" fmla="*/ 291 h 319"/>
                  <a:gd name="T40" fmla="*/ 47 w 321"/>
                  <a:gd name="T41" fmla="*/ 272 h 319"/>
                  <a:gd name="T42" fmla="*/ 27 w 321"/>
                  <a:gd name="T43" fmla="*/ 249 h 319"/>
                  <a:gd name="T44" fmla="*/ 13 w 321"/>
                  <a:gd name="T45" fmla="*/ 222 h 319"/>
                  <a:gd name="T46" fmla="*/ 3 w 321"/>
                  <a:gd name="T47" fmla="*/ 192 h 319"/>
                  <a:gd name="T48" fmla="*/ 0 w 321"/>
                  <a:gd name="T49" fmla="*/ 159 h 319"/>
                  <a:gd name="T50" fmla="*/ 3 w 321"/>
                  <a:gd name="T51" fmla="*/ 128 h 319"/>
                  <a:gd name="T52" fmla="*/ 13 w 321"/>
                  <a:gd name="T53" fmla="*/ 98 h 319"/>
                  <a:gd name="T54" fmla="*/ 27 w 321"/>
                  <a:gd name="T55" fmla="*/ 71 h 319"/>
                  <a:gd name="T56" fmla="*/ 47 w 321"/>
                  <a:gd name="T57" fmla="*/ 47 h 319"/>
                  <a:gd name="T58" fmla="*/ 71 w 321"/>
                  <a:gd name="T59" fmla="*/ 28 h 319"/>
                  <a:gd name="T60" fmla="*/ 99 w 321"/>
                  <a:gd name="T61" fmla="*/ 14 h 319"/>
                  <a:gd name="T62" fmla="*/ 128 w 321"/>
                  <a:gd name="T63" fmla="*/ 4 h 319"/>
                  <a:gd name="T64" fmla="*/ 160 w 32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19">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grpSp>
      </p:grpSp>
      <p:sp>
        <p:nvSpPr>
          <p:cNvPr id="41" name="Rectangle 28">
            <a:extLst>
              <a:ext uri="{FF2B5EF4-FFF2-40B4-BE49-F238E27FC236}">
                <a16:creationId xmlns:a16="http://schemas.microsoft.com/office/drawing/2014/main" id="{6A97F47B-D827-D546-9FA9-08C14C4EC047}"/>
              </a:ext>
            </a:extLst>
          </p:cNvPr>
          <p:cNvSpPr/>
          <p:nvPr>
            <p:custDataLst>
              <p:tags r:id="rId6"/>
            </p:custDataLst>
          </p:nvPr>
        </p:nvSpPr>
        <p:spPr bwMode="auto">
          <a:xfrm rot="10800000">
            <a:off x="5129144" y="1113906"/>
            <a:ext cx="2694051" cy="2378513"/>
          </a:xfrm>
          <a:custGeom>
            <a:avLst/>
            <a:gdLst>
              <a:gd name="connsiteX0" fmla="*/ 0 w 1119603"/>
              <a:gd name="connsiteY0" fmla="*/ 0 h 1682999"/>
              <a:gd name="connsiteX1" fmla="*/ 1119603 w 1119603"/>
              <a:gd name="connsiteY1" fmla="*/ 0 h 1682999"/>
              <a:gd name="connsiteX2" fmla="*/ 1119603 w 1119603"/>
              <a:gd name="connsiteY2" fmla="*/ 1682999 h 1682999"/>
              <a:gd name="connsiteX3" fmla="*/ 0 w 1119603"/>
              <a:gd name="connsiteY3" fmla="*/ 1682999 h 1682999"/>
              <a:gd name="connsiteX4" fmla="*/ 0 w 1119603"/>
              <a:gd name="connsiteY4" fmla="*/ 0 h 1682999"/>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0 w 1119603"/>
              <a:gd name="connsiteY4" fmla="*/ 1682999 h 1686452"/>
              <a:gd name="connsiteX5" fmla="*/ 0 w 1119603"/>
              <a:gd name="connsiteY5" fmla="*/ 0 h 1686452"/>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255875 w 1119603"/>
              <a:gd name="connsiteY4" fmla="*/ 1681902 h 1686452"/>
              <a:gd name="connsiteX5" fmla="*/ 0 w 1119603"/>
              <a:gd name="connsiteY5" fmla="*/ 1682999 h 1686452"/>
              <a:gd name="connsiteX6" fmla="*/ 0 w 1119603"/>
              <a:gd name="connsiteY6" fmla="*/ 0 h 1686452"/>
              <a:gd name="connsiteX0" fmla="*/ 0 w 1119603"/>
              <a:gd name="connsiteY0" fmla="*/ 0 h 1686452"/>
              <a:gd name="connsiteX1" fmla="*/ 1119603 w 1119603"/>
              <a:gd name="connsiteY1" fmla="*/ 0 h 1686452"/>
              <a:gd name="connsiteX2" fmla="*/ 1119603 w 1119603"/>
              <a:gd name="connsiteY2" fmla="*/ 1682999 h 1686452"/>
              <a:gd name="connsiteX3" fmla="*/ 870025 w 1119603"/>
              <a:gd name="connsiteY3" fmla="*/ 1681902 h 1686452"/>
              <a:gd name="connsiteX4" fmla="*/ 560675 w 1119603"/>
              <a:gd name="connsiteY4" fmla="*/ 1686452 h 1686452"/>
              <a:gd name="connsiteX5" fmla="*/ 255875 w 1119603"/>
              <a:gd name="connsiteY5" fmla="*/ 1681902 h 1686452"/>
              <a:gd name="connsiteX6" fmla="*/ 0 w 1119603"/>
              <a:gd name="connsiteY6" fmla="*/ 1682999 h 1686452"/>
              <a:gd name="connsiteX7" fmla="*/ 0 w 1119603"/>
              <a:gd name="connsiteY7" fmla="*/ 0 h 1686452"/>
              <a:gd name="connsiteX0" fmla="*/ 0 w 1119603"/>
              <a:gd name="connsiteY0" fmla="*/ 0 h 1682999"/>
              <a:gd name="connsiteX1" fmla="*/ 1119603 w 1119603"/>
              <a:gd name="connsiteY1" fmla="*/ 0 h 1682999"/>
              <a:gd name="connsiteX2" fmla="*/ 1119603 w 1119603"/>
              <a:gd name="connsiteY2" fmla="*/ 1682999 h 1682999"/>
              <a:gd name="connsiteX3" fmla="*/ 870025 w 1119603"/>
              <a:gd name="connsiteY3" fmla="*/ 1681902 h 1682999"/>
              <a:gd name="connsiteX4" fmla="*/ 560675 w 1119603"/>
              <a:gd name="connsiteY4" fmla="*/ 1440793 h 1682999"/>
              <a:gd name="connsiteX5" fmla="*/ 255875 w 1119603"/>
              <a:gd name="connsiteY5" fmla="*/ 1681902 h 1682999"/>
              <a:gd name="connsiteX6" fmla="*/ 0 w 1119603"/>
              <a:gd name="connsiteY6" fmla="*/ 1682999 h 1682999"/>
              <a:gd name="connsiteX7" fmla="*/ 0 w 1119603"/>
              <a:gd name="connsiteY7" fmla="*/ 0 h 168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603" h="1682999">
                <a:moveTo>
                  <a:pt x="0" y="0"/>
                </a:moveTo>
                <a:lnTo>
                  <a:pt x="1119603" y="0"/>
                </a:lnTo>
                <a:lnTo>
                  <a:pt x="1119603" y="1682999"/>
                </a:lnTo>
                <a:lnTo>
                  <a:pt x="870025" y="1681902"/>
                </a:lnTo>
                <a:lnTo>
                  <a:pt x="560675" y="1440793"/>
                </a:lnTo>
                <a:lnTo>
                  <a:pt x="255875" y="1681902"/>
                </a:lnTo>
                <a:lnTo>
                  <a:pt x="0" y="1682999"/>
                </a:lnTo>
                <a:lnTo>
                  <a:pt x="0" y="0"/>
                </a:lnTo>
                <a:close/>
              </a:path>
            </a:pathLst>
          </a:custGeom>
          <a:solidFill>
            <a:schemeClr val="bg1"/>
          </a:solidFill>
          <a:ln>
            <a:noFill/>
          </a:ln>
          <a:effectLst>
            <a:outerShdw blurRad="50800" dist="76200" dir="18900000" algn="bl" rotWithShape="0">
              <a:prstClr val="black">
                <a:alpha val="40000"/>
              </a:prstClr>
            </a:outerShdw>
          </a:effectLst>
        </p:spPr>
        <p:txBody>
          <a:bodyPr vert="horz" wrap="square" lIns="146254" tIns="73127" rIns="146254" bIns="73127" numCol="1" rtlCol="0" anchor="t" anchorCtr="0" compatLnSpc="1">
            <a:prstTxWarp prst="textNoShape">
              <a:avLst/>
            </a:prstTxWarp>
          </a:bodyPr>
          <a:lstStyle/>
          <a:p>
            <a:pPr algn="ctr" defTabSz="1462406" rtl="0" fontAlgn="base">
              <a:spcBef>
                <a:spcPct val="0"/>
              </a:spcBef>
              <a:spcAft>
                <a:spcPct val="0"/>
              </a:spcAft>
            </a:pPr>
            <a:endParaRPr lang="en-US" sz="4000">
              <a:solidFill>
                <a:srgbClr val="000000"/>
              </a:solidFill>
              <a:latin typeface="Lucida Grande" charset="0"/>
              <a:ea typeface="ヒラギノ角ゴ ProN W3" charset="0"/>
              <a:cs typeface="ヒラギノ角ゴ ProN W3" charset="0"/>
              <a:sym typeface="Lucida Grande" charset="0"/>
            </a:endParaRPr>
          </a:p>
        </p:txBody>
      </p:sp>
      <p:sp>
        <p:nvSpPr>
          <p:cNvPr id="43" name="Subtitle 3">
            <a:extLst>
              <a:ext uri="{FF2B5EF4-FFF2-40B4-BE49-F238E27FC236}">
                <a16:creationId xmlns:a16="http://schemas.microsoft.com/office/drawing/2014/main" id="{4E4031A5-22AD-1F4F-85BB-EB1FA7BBD03A}"/>
              </a:ext>
            </a:extLst>
          </p:cNvPr>
          <p:cNvSpPr>
            <a:spLocks noGrp="1"/>
          </p:cNvSpPr>
          <p:nvPr>
            <p:ph type="subTitle" idx="1"/>
            <p:custDataLst>
              <p:tags r:id="rId7"/>
            </p:custDataLst>
          </p:nvPr>
        </p:nvSpPr>
        <p:spPr>
          <a:xfrm>
            <a:off x="4172351" y="1503022"/>
            <a:ext cx="4702055" cy="1952227"/>
          </a:xfrm>
        </p:spPr>
        <p:txBody>
          <a:bodyPr rtlCol="0"/>
          <a:lstStyle/>
          <a:p>
            <a:pPr rtl="0"/>
            <a:r>
              <a:rPr lang="fr" sz="3200" dirty="0">
                <a:solidFill>
                  <a:schemeClr val="tx2"/>
                </a:solidFill>
              </a:rPr>
              <a:t>Exercice</a:t>
            </a:r>
            <a:br>
              <a:rPr lang="en-US" sz="3200" dirty="0">
                <a:solidFill>
                  <a:schemeClr val="tx2"/>
                </a:solidFill>
              </a:rPr>
            </a:br>
            <a:r>
              <a:rPr lang="fr" sz="3200" dirty="0">
                <a:solidFill>
                  <a:schemeClr val="tx2"/>
                </a:solidFill>
              </a:rPr>
              <a:t>DE GROUPE</a:t>
            </a:r>
          </a:p>
        </p:txBody>
      </p:sp>
      <p:sp>
        <p:nvSpPr>
          <p:cNvPr id="44" name="Title 53">
            <a:extLst>
              <a:ext uri="{FF2B5EF4-FFF2-40B4-BE49-F238E27FC236}">
                <a16:creationId xmlns:a16="http://schemas.microsoft.com/office/drawing/2014/main" id="{01BB0771-BC0D-B84A-BEDE-29F851C3DCF7}"/>
              </a:ext>
            </a:extLst>
          </p:cNvPr>
          <p:cNvSpPr txBox="1">
            <a:spLocks/>
          </p:cNvSpPr>
          <p:nvPr>
            <p:custDataLst>
              <p:tags r:id="rId8"/>
            </p:custDataLst>
          </p:nvPr>
        </p:nvSpPr>
        <p:spPr>
          <a:xfrm>
            <a:off x="3657600" y="7253469"/>
            <a:ext cx="5604387"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pPr rtl="0"/>
            <a:r>
              <a:rPr lang="fr" dirty="0">
                <a:solidFill>
                  <a:schemeClr val="tx2"/>
                </a:solidFill>
              </a:rPr>
              <a:t>Manuel – PAGE </a:t>
            </a:r>
            <a:r>
              <a:rPr lang="fr" sz="3600" b="1" dirty="0">
                <a:solidFill>
                  <a:schemeClr val="tx2"/>
                </a:solidFill>
              </a:rPr>
              <a:t>5</a:t>
            </a:r>
            <a:endParaRPr lang="en-US" b="1" dirty="0">
              <a:solidFill>
                <a:schemeClr val="tx2"/>
              </a:solidFill>
            </a:endParaRPr>
          </a:p>
        </p:txBody>
      </p:sp>
    </p:spTree>
    <p:extLst>
      <p:ext uri="{BB962C8B-B14F-4D97-AF65-F5344CB8AC3E}">
        <p14:creationId xmlns:p14="http://schemas.microsoft.com/office/powerpoint/2010/main" val="115019637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7C10EA-F71A-774C-948D-76CFA8BEEE05}"/>
              </a:ext>
            </a:extLst>
          </p:cNvPr>
          <p:cNvSpPr/>
          <p:nvPr>
            <p:custDataLst>
              <p:tags r:id="rId1"/>
            </p:custDataLst>
          </p:nvPr>
        </p:nvSpPr>
        <p:spPr bwMode="auto">
          <a:xfrm>
            <a:off x="-31077" y="4557160"/>
            <a:ext cx="13052641" cy="4850432"/>
          </a:xfrm>
          <a:prstGeom prst="rect">
            <a:avLst/>
          </a:prstGeom>
          <a:solidFill>
            <a:schemeClr val="accent2"/>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30" name="Title 2">
            <a:extLst>
              <a:ext uri="{FF2B5EF4-FFF2-40B4-BE49-F238E27FC236}">
                <a16:creationId xmlns:a16="http://schemas.microsoft.com/office/drawing/2014/main" id="{5B49FAC9-D4BC-4A40-8185-ED930D946733}"/>
              </a:ext>
            </a:extLst>
          </p:cNvPr>
          <p:cNvSpPr txBox="1">
            <a:spLocks/>
          </p:cNvSpPr>
          <p:nvPr>
            <p:custDataLst>
              <p:tags r:id="rId2"/>
            </p:custDataLst>
          </p:nvPr>
        </p:nvSpPr>
        <p:spPr>
          <a:xfrm>
            <a:off x="18351" y="747640"/>
            <a:ext cx="13003213" cy="820493"/>
          </a:xfrm>
          <a:prstGeom prst="rect">
            <a:avLst/>
          </a:prstGeom>
        </p:spPr>
        <p:txBody>
          <a:bodyPr rtlCol="0" anchor="t"/>
          <a:lstStyle>
            <a:lvl1pPr algn="ctr" rtl="0" eaLnBrk="0" fontAlgn="base" hangingPunct="0">
              <a:spcBef>
                <a:spcPct val="0"/>
              </a:spcBef>
              <a:spcAft>
                <a:spcPct val="0"/>
              </a:spcAft>
              <a:defRPr sz="4400" b="1" i="0">
                <a:solidFill>
                  <a:schemeClr val="bg1">
                    <a:lumMod val="50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rtl="0"/>
            <a:r>
              <a:rPr lang="fr" b="0" kern="0">
                <a:solidFill>
                  <a:schemeClr val="bg1"/>
                </a:solidFill>
                <a:latin typeface="Calibri" charset="0"/>
                <a:ea typeface="MS PGothic" charset="-128"/>
                <a:cs typeface="Calibri" charset="0"/>
              </a:rPr>
              <a:t>REMARQUE SUR LE </a:t>
            </a:r>
            <a:r>
              <a:rPr lang="fr" kern="0">
                <a:solidFill>
                  <a:schemeClr val="bg1"/>
                </a:solidFill>
                <a:latin typeface="Calibri" charset="0"/>
                <a:ea typeface="MS PGothic" charset="-128"/>
                <a:cs typeface="Calibri" charset="0"/>
              </a:rPr>
              <a:t>LANGAGE</a:t>
            </a:r>
            <a:endParaRPr lang="en-US" kern="0" dirty="0">
              <a:solidFill>
                <a:schemeClr val="bg1"/>
              </a:solidFill>
            </a:endParaRPr>
          </a:p>
        </p:txBody>
      </p:sp>
      <p:grpSp>
        <p:nvGrpSpPr>
          <p:cNvPr id="58" name="Group 57">
            <a:extLst>
              <a:ext uri="{FF2B5EF4-FFF2-40B4-BE49-F238E27FC236}">
                <a16:creationId xmlns:a16="http://schemas.microsoft.com/office/drawing/2014/main" id="{EBCAC47A-CF67-A14E-AFA0-C20DB623C08F}"/>
              </a:ext>
            </a:extLst>
          </p:cNvPr>
          <p:cNvGrpSpPr/>
          <p:nvPr>
            <p:custDataLst>
              <p:tags r:id="rId3"/>
            </p:custDataLst>
          </p:nvPr>
        </p:nvGrpSpPr>
        <p:grpSpPr>
          <a:xfrm>
            <a:off x="0" y="9407592"/>
            <a:ext cx="13003213" cy="431871"/>
            <a:chOff x="1" y="9426435"/>
            <a:chExt cx="13004800" cy="472939"/>
          </a:xfrm>
        </p:grpSpPr>
        <p:sp>
          <p:nvSpPr>
            <p:cNvPr id="59" name="Shape 606">
              <a:extLst>
                <a:ext uri="{FF2B5EF4-FFF2-40B4-BE49-F238E27FC236}">
                  <a16:creationId xmlns:a16="http://schemas.microsoft.com/office/drawing/2014/main" id="{311A9324-45DA-BE40-A72B-FF8E0EF06B95}"/>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0" name="Shape 607">
              <a:extLst>
                <a:ext uri="{FF2B5EF4-FFF2-40B4-BE49-F238E27FC236}">
                  <a16:creationId xmlns:a16="http://schemas.microsoft.com/office/drawing/2014/main" id="{778812FE-F7D6-AB42-82FC-A3BE645D6358}"/>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1" name="Shape 608">
              <a:extLst>
                <a:ext uri="{FF2B5EF4-FFF2-40B4-BE49-F238E27FC236}">
                  <a16:creationId xmlns:a16="http://schemas.microsoft.com/office/drawing/2014/main" id="{2AF3E561-4DA2-6948-912B-25E1AE23B9C2}"/>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2" name="Shape 609">
              <a:extLst>
                <a:ext uri="{FF2B5EF4-FFF2-40B4-BE49-F238E27FC236}">
                  <a16:creationId xmlns:a16="http://schemas.microsoft.com/office/drawing/2014/main" id="{6E273080-FD94-7A4C-8977-048E222BB990}"/>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3" name="Shape 610">
              <a:extLst>
                <a:ext uri="{FF2B5EF4-FFF2-40B4-BE49-F238E27FC236}">
                  <a16:creationId xmlns:a16="http://schemas.microsoft.com/office/drawing/2014/main" id="{04733817-010E-F946-BE21-7482CF533B5D}"/>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4" name="Shape 610">
              <a:extLst>
                <a:ext uri="{FF2B5EF4-FFF2-40B4-BE49-F238E27FC236}">
                  <a16:creationId xmlns:a16="http://schemas.microsoft.com/office/drawing/2014/main" id="{F50C929C-E43A-4744-B5D1-DABAA61D0A9D}"/>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5" name="Shape 610">
              <a:extLst>
                <a:ext uri="{FF2B5EF4-FFF2-40B4-BE49-F238E27FC236}">
                  <a16:creationId xmlns:a16="http://schemas.microsoft.com/office/drawing/2014/main" id="{DF95B4D5-5814-D44E-B4E0-1E9A3E203C8B}"/>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grpSp>
      <p:sp>
        <p:nvSpPr>
          <p:cNvPr id="70" name="TextBox 69">
            <a:extLst>
              <a:ext uri="{FF2B5EF4-FFF2-40B4-BE49-F238E27FC236}">
                <a16:creationId xmlns:a16="http://schemas.microsoft.com/office/drawing/2014/main" id="{71C875EF-6292-EC48-8B27-8393CAF3AC52}"/>
              </a:ext>
            </a:extLst>
          </p:cNvPr>
          <p:cNvSpPr txBox="1"/>
          <p:nvPr>
            <p:custDataLst>
              <p:tags r:id="rId4"/>
            </p:custDataLst>
          </p:nvPr>
        </p:nvSpPr>
        <p:spPr>
          <a:xfrm>
            <a:off x="-1244600" y="5181600"/>
            <a:ext cx="0" cy="0"/>
          </a:xfrm>
          <a:prstGeom prst="rect">
            <a:avLst/>
          </a:prstGeom>
        </p:spPr>
        <p:txBody>
          <a:bodyPr wrap="none" rtlCol="0">
            <a:noAutofit/>
          </a:bodyPr>
          <a:lstStyle/>
          <a:p>
            <a:pPr marL="0" indent="0" algn="l" rtl="0"/>
            <a:endParaRPr lang="en-US" sz="2000" b="0" kern="0" dirty="0">
              <a:solidFill>
                <a:schemeClr val="tx2">
                  <a:lumMod val="85000"/>
                  <a:lumOff val="15000"/>
                </a:schemeClr>
              </a:solidFill>
              <a:latin typeface="+mn-lt"/>
            </a:endParaRPr>
          </a:p>
        </p:txBody>
      </p:sp>
      <p:sp>
        <p:nvSpPr>
          <p:cNvPr id="32" name="Slide Number Placeholder 5">
            <a:extLst>
              <a:ext uri="{FF2B5EF4-FFF2-40B4-BE49-F238E27FC236}">
                <a16:creationId xmlns:a16="http://schemas.microsoft.com/office/drawing/2014/main" id="{1E936465-ECE8-694F-A828-B7132FF88112}"/>
              </a:ext>
            </a:extLst>
          </p:cNvPr>
          <p:cNvSpPr txBox="1">
            <a:spLocks/>
          </p:cNvSpPr>
          <p:nvPr>
            <p:custDataLst>
              <p:tags r:id="rId5"/>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7</a:t>
            </a:fld>
            <a:endParaRPr lang="en-US" altLang="en-US" sz="1200" dirty="0">
              <a:solidFill>
                <a:schemeClr val="bg1"/>
              </a:solidFill>
            </a:endParaRPr>
          </a:p>
        </p:txBody>
      </p:sp>
      <p:pic>
        <p:nvPicPr>
          <p:cNvPr id="3" name="Picture 2">
            <a:extLst>
              <a:ext uri="{FF2B5EF4-FFF2-40B4-BE49-F238E27FC236}">
                <a16:creationId xmlns:a16="http://schemas.microsoft.com/office/drawing/2014/main" id="{3DE9777E-F559-594F-AF63-6360DF591017}"/>
              </a:ext>
            </a:extLst>
          </p:cNvPr>
          <p:cNvPicPr>
            <a:picLocks noChangeAspect="1"/>
          </p:cNvPicPr>
          <p:nvPr>
            <p:custDataLst>
              <p:tags r:id="rId6"/>
            </p:custDataLst>
          </p:nvPr>
        </p:nvPicPr>
        <p:blipFill>
          <a:blip r:embed="rId14"/>
          <a:stretch>
            <a:fillRect/>
          </a:stretch>
        </p:blipFill>
        <p:spPr>
          <a:xfrm>
            <a:off x="-1" y="2895"/>
            <a:ext cx="13003213" cy="4554265"/>
          </a:xfrm>
          <a:prstGeom prst="rect">
            <a:avLst/>
          </a:prstGeom>
        </p:spPr>
      </p:pic>
      <p:sp>
        <p:nvSpPr>
          <p:cNvPr id="26" name="Rectangle 25">
            <a:extLst>
              <a:ext uri="{FF2B5EF4-FFF2-40B4-BE49-F238E27FC236}">
                <a16:creationId xmlns:a16="http://schemas.microsoft.com/office/drawing/2014/main" id="{955DE421-D925-8149-8833-AB793A06416F}"/>
              </a:ext>
            </a:extLst>
          </p:cNvPr>
          <p:cNvSpPr/>
          <p:nvPr>
            <p:custDataLst>
              <p:tags r:id="rId7"/>
            </p:custDataLst>
          </p:nvPr>
        </p:nvSpPr>
        <p:spPr>
          <a:xfrm>
            <a:off x="2169596" y="4576021"/>
            <a:ext cx="8662433" cy="2745131"/>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a:solidFill>
                <a:schemeClr val="bg1"/>
              </a:solidFill>
            </a:endParaRPr>
          </a:p>
        </p:txBody>
      </p:sp>
      <p:sp>
        <p:nvSpPr>
          <p:cNvPr id="29" name="Title 3">
            <a:extLst>
              <a:ext uri="{FF2B5EF4-FFF2-40B4-BE49-F238E27FC236}">
                <a16:creationId xmlns:a16="http://schemas.microsoft.com/office/drawing/2014/main" id="{A782E74E-BDD0-A84D-8140-F6AFE3D8B223}"/>
              </a:ext>
            </a:extLst>
          </p:cNvPr>
          <p:cNvSpPr txBox="1">
            <a:spLocks/>
          </p:cNvSpPr>
          <p:nvPr>
            <p:custDataLst>
              <p:tags r:id="rId8"/>
            </p:custDataLst>
          </p:nvPr>
        </p:nvSpPr>
        <p:spPr>
          <a:xfrm>
            <a:off x="2317013" y="4492008"/>
            <a:ext cx="8457168" cy="2151592"/>
          </a:xfrm>
          <a:prstGeom prst="rect">
            <a:avLst/>
          </a:prstGeom>
        </p:spPr>
        <p:txBody>
          <a:bodyPr rtlCol="0" anchor="ctr"/>
          <a:lstStyle>
            <a:lvl1pPr algn="ctr" rtl="0" eaLnBrk="1" fontAlgn="base" hangingPunct="1">
              <a:spcBef>
                <a:spcPct val="0"/>
              </a:spcBef>
              <a:spcAft>
                <a:spcPct val="0"/>
              </a:spcAft>
              <a:defRPr sz="4800" b="0" cap="all" baseline="0">
                <a:solidFill>
                  <a:schemeClr val="tx2"/>
                </a:solidFill>
                <a:latin typeface="Calibri Light" panose="020F0302020204030204" pitchFamily="34" charset="0"/>
                <a:ea typeface="MS PGothic" pitchFamily="34" charset="-128"/>
                <a:cs typeface="Calibri"/>
                <a:sym typeface="Gill Sans" charset="0"/>
              </a:defRPr>
            </a:lvl1pPr>
            <a:lvl2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2pPr>
            <a:lvl3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3pPr>
            <a:lvl4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4pPr>
            <a:lvl5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5pPr>
            <a:lvl6pPr marL="457154"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6pPr>
            <a:lvl7pPr marL="914309"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7pPr>
            <a:lvl8pPr marL="1371463"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8pPr>
            <a:lvl9pPr marL="1828617"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9pPr>
          </a:lstStyle>
          <a:p>
            <a:pPr defTabSz="914400" rtl="0"/>
            <a:r>
              <a:rPr lang="fr" sz="7200" b="1" kern="0" dirty="0">
                <a:solidFill>
                  <a:schemeClr val="bg1"/>
                </a:solidFill>
              </a:rPr>
              <a:t>LE MODÈLE PEACE</a:t>
            </a:r>
          </a:p>
        </p:txBody>
      </p:sp>
      <p:sp>
        <p:nvSpPr>
          <p:cNvPr id="51" name="Title 53">
            <a:extLst>
              <a:ext uri="{FF2B5EF4-FFF2-40B4-BE49-F238E27FC236}">
                <a16:creationId xmlns:a16="http://schemas.microsoft.com/office/drawing/2014/main" id="{477ACA5C-AF6B-F846-B156-BC08911CDCCC}"/>
              </a:ext>
            </a:extLst>
          </p:cNvPr>
          <p:cNvSpPr txBox="1">
            <a:spLocks/>
          </p:cNvSpPr>
          <p:nvPr>
            <p:custDataLst>
              <p:tags r:id="rId9"/>
            </p:custDataLst>
          </p:nvPr>
        </p:nvSpPr>
        <p:spPr>
          <a:xfrm>
            <a:off x="4043925" y="7003562"/>
            <a:ext cx="4913773"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pPr rtl="0"/>
            <a:r>
              <a:rPr lang="fr" dirty="0">
                <a:solidFill>
                  <a:schemeClr val="tx2"/>
                </a:solidFill>
              </a:rPr>
              <a:t>Orientations – </a:t>
            </a:r>
            <a:r>
              <a:rPr lang="fr" b="1" dirty="0">
                <a:solidFill>
                  <a:schemeClr val="tx2"/>
                </a:solidFill>
              </a:rPr>
              <a:t>PAGE 12</a:t>
            </a:r>
            <a:endParaRPr lang="fr" b="1" u="sng" dirty="0">
              <a:solidFill>
                <a:srgbClr val="FF0000"/>
              </a:solidFill>
            </a:endParaRPr>
          </a:p>
        </p:txBody>
      </p:sp>
      <p:grpSp>
        <p:nvGrpSpPr>
          <p:cNvPr id="52" name="Group 1290">
            <a:extLst>
              <a:ext uri="{FF2B5EF4-FFF2-40B4-BE49-F238E27FC236}">
                <a16:creationId xmlns:a16="http://schemas.microsoft.com/office/drawing/2014/main" id="{7CCCBF35-B0C8-7542-A199-2AB71A2789FD}"/>
              </a:ext>
            </a:extLst>
          </p:cNvPr>
          <p:cNvGrpSpPr>
            <a:grpSpLocks noChangeAspect="1"/>
          </p:cNvGrpSpPr>
          <p:nvPr>
            <p:custDataLst>
              <p:tags r:id="rId10"/>
            </p:custDataLst>
          </p:nvPr>
        </p:nvGrpSpPr>
        <p:grpSpPr bwMode="auto">
          <a:xfrm>
            <a:off x="6151831" y="6167224"/>
            <a:ext cx="697960" cy="697960"/>
            <a:chOff x="-4627" y="146"/>
            <a:chExt cx="963" cy="963"/>
          </a:xfrm>
          <a:solidFill>
            <a:schemeClr val="bg1"/>
          </a:solidFill>
        </p:grpSpPr>
        <p:sp>
          <p:nvSpPr>
            <p:cNvPr id="53" name="Freeform 1292">
              <a:extLst>
                <a:ext uri="{FF2B5EF4-FFF2-40B4-BE49-F238E27FC236}">
                  <a16:creationId xmlns:a16="http://schemas.microsoft.com/office/drawing/2014/main" id="{85946CB5-0B18-244C-A22F-6CB156FFC356}"/>
                </a:ext>
              </a:extLst>
            </p:cNvPr>
            <p:cNvSpPr>
              <a:spLocks noEditPoints="1"/>
            </p:cNvSpPr>
            <p:nvPr/>
          </p:nvSpPr>
          <p:spPr bwMode="auto">
            <a:xfrm>
              <a:off x="-4627" y="146"/>
              <a:ext cx="963" cy="963"/>
            </a:xfrm>
            <a:custGeom>
              <a:avLst/>
              <a:gdLst>
                <a:gd name="T0" fmla="*/ 1625 w 3852"/>
                <a:gd name="T1" fmla="*/ 519 h 3852"/>
                <a:gd name="T2" fmla="*/ 1257 w 3852"/>
                <a:gd name="T3" fmla="*/ 653 h 3852"/>
                <a:gd name="T4" fmla="*/ 944 w 3852"/>
                <a:gd name="T5" fmla="*/ 875 h 3852"/>
                <a:gd name="T6" fmla="*/ 700 w 3852"/>
                <a:gd name="T7" fmla="*/ 1173 h 3852"/>
                <a:gd name="T8" fmla="*/ 543 w 3852"/>
                <a:gd name="T9" fmla="*/ 1528 h 3852"/>
                <a:gd name="T10" fmla="*/ 488 w 3852"/>
                <a:gd name="T11" fmla="*/ 1926 h 3852"/>
                <a:gd name="T12" fmla="*/ 543 w 3852"/>
                <a:gd name="T13" fmla="*/ 2324 h 3852"/>
                <a:gd name="T14" fmla="*/ 700 w 3852"/>
                <a:gd name="T15" fmla="*/ 2679 h 3852"/>
                <a:gd name="T16" fmla="*/ 944 w 3852"/>
                <a:gd name="T17" fmla="*/ 2977 h 3852"/>
                <a:gd name="T18" fmla="*/ 1257 w 3852"/>
                <a:gd name="T19" fmla="*/ 3199 h 3852"/>
                <a:gd name="T20" fmla="*/ 1625 w 3852"/>
                <a:gd name="T21" fmla="*/ 3333 h 3852"/>
                <a:gd name="T22" fmla="*/ 2029 w 3852"/>
                <a:gd name="T23" fmla="*/ 3361 h 3852"/>
                <a:gd name="T24" fmla="*/ 2417 w 3852"/>
                <a:gd name="T25" fmla="*/ 3278 h 3852"/>
                <a:gd name="T26" fmla="*/ 2759 w 3852"/>
                <a:gd name="T27" fmla="*/ 3098 h 3852"/>
                <a:gd name="T28" fmla="*/ 3040 w 3852"/>
                <a:gd name="T29" fmla="*/ 2835 h 3852"/>
                <a:gd name="T30" fmla="*/ 3242 w 3852"/>
                <a:gd name="T31" fmla="*/ 2507 h 3852"/>
                <a:gd name="T32" fmla="*/ 3350 w 3852"/>
                <a:gd name="T33" fmla="*/ 2129 h 3852"/>
                <a:gd name="T34" fmla="*/ 3350 w 3852"/>
                <a:gd name="T35" fmla="*/ 1723 h 3852"/>
                <a:gd name="T36" fmla="*/ 3242 w 3852"/>
                <a:gd name="T37" fmla="*/ 1345 h 3852"/>
                <a:gd name="T38" fmla="*/ 3040 w 3852"/>
                <a:gd name="T39" fmla="*/ 1017 h 3852"/>
                <a:gd name="T40" fmla="*/ 2759 w 3852"/>
                <a:gd name="T41" fmla="*/ 754 h 3852"/>
                <a:gd name="T42" fmla="*/ 2417 w 3852"/>
                <a:gd name="T43" fmla="*/ 574 h 3852"/>
                <a:gd name="T44" fmla="*/ 2029 w 3852"/>
                <a:gd name="T45" fmla="*/ 491 h 3852"/>
                <a:gd name="T46" fmla="*/ 2158 w 3852"/>
                <a:gd name="T47" fmla="*/ 14 h 3852"/>
                <a:gd name="T48" fmla="*/ 2597 w 3852"/>
                <a:gd name="T49" fmla="*/ 120 h 3852"/>
                <a:gd name="T50" fmla="*/ 2991 w 3852"/>
                <a:gd name="T51" fmla="*/ 322 h 3852"/>
                <a:gd name="T52" fmla="*/ 3326 w 3852"/>
                <a:gd name="T53" fmla="*/ 603 h 3852"/>
                <a:gd name="T54" fmla="*/ 3588 w 3852"/>
                <a:gd name="T55" fmla="*/ 955 h 3852"/>
                <a:gd name="T56" fmla="*/ 3767 w 3852"/>
                <a:gd name="T57" fmla="*/ 1361 h 3852"/>
                <a:gd name="T58" fmla="*/ 3848 w 3852"/>
                <a:gd name="T59" fmla="*/ 1809 h 3852"/>
                <a:gd name="T60" fmla="*/ 3820 w 3852"/>
                <a:gd name="T61" fmla="*/ 2272 h 3852"/>
                <a:gd name="T62" fmla="*/ 3690 w 3852"/>
                <a:gd name="T63" fmla="*/ 2700 h 3852"/>
                <a:gd name="T64" fmla="*/ 3467 w 3852"/>
                <a:gd name="T65" fmla="*/ 3080 h 3852"/>
                <a:gd name="T66" fmla="*/ 3166 w 3852"/>
                <a:gd name="T67" fmla="*/ 3398 h 3852"/>
                <a:gd name="T68" fmla="*/ 2800 w 3852"/>
                <a:gd name="T69" fmla="*/ 3642 h 3852"/>
                <a:gd name="T70" fmla="*/ 2382 w 3852"/>
                <a:gd name="T71" fmla="*/ 3797 h 3852"/>
                <a:gd name="T72" fmla="*/ 1926 w 3852"/>
                <a:gd name="T73" fmla="*/ 3852 h 3852"/>
                <a:gd name="T74" fmla="*/ 1470 w 3852"/>
                <a:gd name="T75" fmla="*/ 3797 h 3852"/>
                <a:gd name="T76" fmla="*/ 1052 w 3852"/>
                <a:gd name="T77" fmla="*/ 3642 h 3852"/>
                <a:gd name="T78" fmla="*/ 686 w 3852"/>
                <a:gd name="T79" fmla="*/ 3398 h 3852"/>
                <a:gd name="T80" fmla="*/ 385 w 3852"/>
                <a:gd name="T81" fmla="*/ 3080 h 3852"/>
                <a:gd name="T82" fmla="*/ 162 w 3852"/>
                <a:gd name="T83" fmla="*/ 2700 h 3852"/>
                <a:gd name="T84" fmla="*/ 32 w 3852"/>
                <a:gd name="T85" fmla="*/ 2272 h 3852"/>
                <a:gd name="T86" fmla="*/ 4 w 3852"/>
                <a:gd name="T87" fmla="*/ 1809 h 3852"/>
                <a:gd name="T88" fmla="*/ 85 w 3852"/>
                <a:gd name="T89" fmla="*/ 1361 h 3852"/>
                <a:gd name="T90" fmla="*/ 264 w 3852"/>
                <a:gd name="T91" fmla="*/ 955 h 3852"/>
                <a:gd name="T92" fmla="*/ 526 w 3852"/>
                <a:gd name="T93" fmla="*/ 603 h 3852"/>
                <a:gd name="T94" fmla="*/ 861 w 3852"/>
                <a:gd name="T95" fmla="*/ 322 h 3852"/>
                <a:gd name="T96" fmla="*/ 1255 w 3852"/>
                <a:gd name="T97" fmla="*/ 120 h 3852"/>
                <a:gd name="T98" fmla="*/ 1694 w 3852"/>
                <a:gd name="T99" fmla="*/ 14 h 3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52" h="3852">
                  <a:moveTo>
                    <a:pt x="1926" y="488"/>
                  </a:moveTo>
                  <a:lnTo>
                    <a:pt x="1823" y="491"/>
                  </a:lnTo>
                  <a:lnTo>
                    <a:pt x="1723" y="502"/>
                  </a:lnTo>
                  <a:lnTo>
                    <a:pt x="1625" y="519"/>
                  </a:lnTo>
                  <a:lnTo>
                    <a:pt x="1528" y="543"/>
                  </a:lnTo>
                  <a:lnTo>
                    <a:pt x="1435" y="574"/>
                  </a:lnTo>
                  <a:lnTo>
                    <a:pt x="1345" y="610"/>
                  </a:lnTo>
                  <a:lnTo>
                    <a:pt x="1257" y="653"/>
                  </a:lnTo>
                  <a:lnTo>
                    <a:pt x="1173" y="700"/>
                  </a:lnTo>
                  <a:lnTo>
                    <a:pt x="1093" y="754"/>
                  </a:lnTo>
                  <a:lnTo>
                    <a:pt x="1017" y="812"/>
                  </a:lnTo>
                  <a:lnTo>
                    <a:pt x="944" y="875"/>
                  </a:lnTo>
                  <a:lnTo>
                    <a:pt x="875" y="944"/>
                  </a:lnTo>
                  <a:lnTo>
                    <a:pt x="812" y="1017"/>
                  </a:lnTo>
                  <a:lnTo>
                    <a:pt x="754" y="1093"/>
                  </a:lnTo>
                  <a:lnTo>
                    <a:pt x="700" y="1173"/>
                  </a:lnTo>
                  <a:lnTo>
                    <a:pt x="653" y="1257"/>
                  </a:lnTo>
                  <a:lnTo>
                    <a:pt x="610" y="1345"/>
                  </a:lnTo>
                  <a:lnTo>
                    <a:pt x="574" y="1435"/>
                  </a:lnTo>
                  <a:lnTo>
                    <a:pt x="543" y="1528"/>
                  </a:lnTo>
                  <a:lnTo>
                    <a:pt x="519" y="1625"/>
                  </a:lnTo>
                  <a:lnTo>
                    <a:pt x="502" y="1723"/>
                  </a:lnTo>
                  <a:lnTo>
                    <a:pt x="491" y="1823"/>
                  </a:lnTo>
                  <a:lnTo>
                    <a:pt x="488" y="1926"/>
                  </a:lnTo>
                  <a:lnTo>
                    <a:pt x="491" y="2029"/>
                  </a:lnTo>
                  <a:lnTo>
                    <a:pt x="502" y="2129"/>
                  </a:lnTo>
                  <a:lnTo>
                    <a:pt x="519" y="2227"/>
                  </a:lnTo>
                  <a:lnTo>
                    <a:pt x="543" y="2324"/>
                  </a:lnTo>
                  <a:lnTo>
                    <a:pt x="574" y="2417"/>
                  </a:lnTo>
                  <a:lnTo>
                    <a:pt x="610" y="2507"/>
                  </a:lnTo>
                  <a:lnTo>
                    <a:pt x="653" y="2595"/>
                  </a:lnTo>
                  <a:lnTo>
                    <a:pt x="700" y="2679"/>
                  </a:lnTo>
                  <a:lnTo>
                    <a:pt x="754" y="2759"/>
                  </a:lnTo>
                  <a:lnTo>
                    <a:pt x="812" y="2835"/>
                  </a:lnTo>
                  <a:lnTo>
                    <a:pt x="875" y="2908"/>
                  </a:lnTo>
                  <a:lnTo>
                    <a:pt x="944" y="2977"/>
                  </a:lnTo>
                  <a:lnTo>
                    <a:pt x="1017" y="3040"/>
                  </a:lnTo>
                  <a:lnTo>
                    <a:pt x="1093" y="3098"/>
                  </a:lnTo>
                  <a:lnTo>
                    <a:pt x="1173" y="3152"/>
                  </a:lnTo>
                  <a:lnTo>
                    <a:pt x="1257" y="3199"/>
                  </a:lnTo>
                  <a:lnTo>
                    <a:pt x="1345" y="3242"/>
                  </a:lnTo>
                  <a:lnTo>
                    <a:pt x="1435" y="3278"/>
                  </a:lnTo>
                  <a:lnTo>
                    <a:pt x="1528" y="3309"/>
                  </a:lnTo>
                  <a:lnTo>
                    <a:pt x="1625" y="3333"/>
                  </a:lnTo>
                  <a:lnTo>
                    <a:pt x="1723" y="3350"/>
                  </a:lnTo>
                  <a:lnTo>
                    <a:pt x="1823" y="3361"/>
                  </a:lnTo>
                  <a:lnTo>
                    <a:pt x="1926" y="3364"/>
                  </a:lnTo>
                  <a:lnTo>
                    <a:pt x="2029" y="3361"/>
                  </a:lnTo>
                  <a:lnTo>
                    <a:pt x="2129" y="3350"/>
                  </a:lnTo>
                  <a:lnTo>
                    <a:pt x="2227" y="3333"/>
                  </a:lnTo>
                  <a:lnTo>
                    <a:pt x="2324" y="3309"/>
                  </a:lnTo>
                  <a:lnTo>
                    <a:pt x="2417" y="3278"/>
                  </a:lnTo>
                  <a:lnTo>
                    <a:pt x="2507" y="3242"/>
                  </a:lnTo>
                  <a:lnTo>
                    <a:pt x="2595" y="3199"/>
                  </a:lnTo>
                  <a:lnTo>
                    <a:pt x="2679" y="3152"/>
                  </a:lnTo>
                  <a:lnTo>
                    <a:pt x="2759" y="3098"/>
                  </a:lnTo>
                  <a:lnTo>
                    <a:pt x="2835" y="3040"/>
                  </a:lnTo>
                  <a:lnTo>
                    <a:pt x="2908" y="2977"/>
                  </a:lnTo>
                  <a:lnTo>
                    <a:pt x="2977" y="2908"/>
                  </a:lnTo>
                  <a:lnTo>
                    <a:pt x="3040" y="2835"/>
                  </a:lnTo>
                  <a:lnTo>
                    <a:pt x="3098" y="2759"/>
                  </a:lnTo>
                  <a:lnTo>
                    <a:pt x="3152" y="2679"/>
                  </a:lnTo>
                  <a:lnTo>
                    <a:pt x="3199" y="2595"/>
                  </a:lnTo>
                  <a:lnTo>
                    <a:pt x="3242" y="2507"/>
                  </a:lnTo>
                  <a:lnTo>
                    <a:pt x="3278" y="2417"/>
                  </a:lnTo>
                  <a:lnTo>
                    <a:pt x="3309" y="2324"/>
                  </a:lnTo>
                  <a:lnTo>
                    <a:pt x="3333" y="2227"/>
                  </a:lnTo>
                  <a:lnTo>
                    <a:pt x="3350" y="2129"/>
                  </a:lnTo>
                  <a:lnTo>
                    <a:pt x="3361" y="2029"/>
                  </a:lnTo>
                  <a:lnTo>
                    <a:pt x="3364" y="1926"/>
                  </a:lnTo>
                  <a:lnTo>
                    <a:pt x="3361" y="1823"/>
                  </a:lnTo>
                  <a:lnTo>
                    <a:pt x="3350" y="1723"/>
                  </a:lnTo>
                  <a:lnTo>
                    <a:pt x="3333" y="1625"/>
                  </a:lnTo>
                  <a:lnTo>
                    <a:pt x="3309" y="1528"/>
                  </a:lnTo>
                  <a:lnTo>
                    <a:pt x="3278" y="1435"/>
                  </a:lnTo>
                  <a:lnTo>
                    <a:pt x="3242" y="1345"/>
                  </a:lnTo>
                  <a:lnTo>
                    <a:pt x="3199" y="1257"/>
                  </a:lnTo>
                  <a:lnTo>
                    <a:pt x="3152" y="1173"/>
                  </a:lnTo>
                  <a:lnTo>
                    <a:pt x="3098" y="1093"/>
                  </a:lnTo>
                  <a:lnTo>
                    <a:pt x="3040" y="1017"/>
                  </a:lnTo>
                  <a:lnTo>
                    <a:pt x="2977" y="944"/>
                  </a:lnTo>
                  <a:lnTo>
                    <a:pt x="2908" y="875"/>
                  </a:lnTo>
                  <a:lnTo>
                    <a:pt x="2835" y="812"/>
                  </a:lnTo>
                  <a:lnTo>
                    <a:pt x="2759" y="754"/>
                  </a:lnTo>
                  <a:lnTo>
                    <a:pt x="2679" y="700"/>
                  </a:lnTo>
                  <a:lnTo>
                    <a:pt x="2595" y="653"/>
                  </a:lnTo>
                  <a:lnTo>
                    <a:pt x="2507" y="610"/>
                  </a:lnTo>
                  <a:lnTo>
                    <a:pt x="2417" y="574"/>
                  </a:lnTo>
                  <a:lnTo>
                    <a:pt x="2324" y="543"/>
                  </a:lnTo>
                  <a:lnTo>
                    <a:pt x="2227" y="519"/>
                  </a:lnTo>
                  <a:lnTo>
                    <a:pt x="2129" y="502"/>
                  </a:lnTo>
                  <a:lnTo>
                    <a:pt x="2029" y="491"/>
                  </a:lnTo>
                  <a:lnTo>
                    <a:pt x="1926" y="488"/>
                  </a:lnTo>
                  <a:close/>
                  <a:moveTo>
                    <a:pt x="1926" y="0"/>
                  </a:moveTo>
                  <a:lnTo>
                    <a:pt x="2043" y="4"/>
                  </a:lnTo>
                  <a:lnTo>
                    <a:pt x="2158" y="14"/>
                  </a:lnTo>
                  <a:lnTo>
                    <a:pt x="2272" y="32"/>
                  </a:lnTo>
                  <a:lnTo>
                    <a:pt x="2382" y="55"/>
                  </a:lnTo>
                  <a:lnTo>
                    <a:pt x="2491" y="85"/>
                  </a:lnTo>
                  <a:lnTo>
                    <a:pt x="2597" y="120"/>
                  </a:lnTo>
                  <a:lnTo>
                    <a:pt x="2700" y="162"/>
                  </a:lnTo>
                  <a:lnTo>
                    <a:pt x="2800" y="210"/>
                  </a:lnTo>
                  <a:lnTo>
                    <a:pt x="2897" y="264"/>
                  </a:lnTo>
                  <a:lnTo>
                    <a:pt x="2991" y="322"/>
                  </a:lnTo>
                  <a:lnTo>
                    <a:pt x="3080" y="385"/>
                  </a:lnTo>
                  <a:lnTo>
                    <a:pt x="3166" y="454"/>
                  </a:lnTo>
                  <a:lnTo>
                    <a:pt x="3249" y="526"/>
                  </a:lnTo>
                  <a:lnTo>
                    <a:pt x="3326" y="603"/>
                  </a:lnTo>
                  <a:lnTo>
                    <a:pt x="3398" y="686"/>
                  </a:lnTo>
                  <a:lnTo>
                    <a:pt x="3467" y="772"/>
                  </a:lnTo>
                  <a:lnTo>
                    <a:pt x="3530" y="861"/>
                  </a:lnTo>
                  <a:lnTo>
                    <a:pt x="3588" y="955"/>
                  </a:lnTo>
                  <a:lnTo>
                    <a:pt x="3642" y="1052"/>
                  </a:lnTo>
                  <a:lnTo>
                    <a:pt x="3690" y="1152"/>
                  </a:lnTo>
                  <a:lnTo>
                    <a:pt x="3732" y="1255"/>
                  </a:lnTo>
                  <a:lnTo>
                    <a:pt x="3767" y="1361"/>
                  </a:lnTo>
                  <a:lnTo>
                    <a:pt x="3797" y="1470"/>
                  </a:lnTo>
                  <a:lnTo>
                    <a:pt x="3820" y="1580"/>
                  </a:lnTo>
                  <a:lnTo>
                    <a:pt x="3838" y="1694"/>
                  </a:lnTo>
                  <a:lnTo>
                    <a:pt x="3848" y="1809"/>
                  </a:lnTo>
                  <a:lnTo>
                    <a:pt x="3852" y="1926"/>
                  </a:lnTo>
                  <a:lnTo>
                    <a:pt x="3848" y="2043"/>
                  </a:lnTo>
                  <a:lnTo>
                    <a:pt x="3838" y="2158"/>
                  </a:lnTo>
                  <a:lnTo>
                    <a:pt x="3820" y="2272"/>
                  </a:lnTo>
                  <a:lnTo>
                    <a:pt x="3797" y="2382"/>
                  </a:lnTo>
                  <a:lnTo>
                    <a:pt x="3767" y="2491"/>
                  </a:lnTo>
                  <a:lnTo>
                    <a:pt x="3732" y="2597"/>
                  </a:lnTo>
                  <a:lnTo>
                    <a:pt x="3690" y="2700"/>
                  </a:lnTo>
                  <a:lnTo>
                    <a:pt x="3642" y="2800"/>
                  </a:lnTo>
                  <a:lnTo>
                    <a:pt x="3588" y="2897"/>
                  </a:lnTo>
                  <a:lnTo>
                    <a:pt x="3530" y="2991"/>
                  </a:lnTo>
                  <a:lnTo>
                    <a:pt x="3467" y="3080"/>
                  </a:lnTo>
                  <a:lnTo>
                    <a:pt x="3398" y="3166"/>
                  </a:lnTo>
                  <a:lnTo>
                    <a:pt x="3326" y="3249"/>
                  </a:lnTo>
                  <a:lnTo>
                    <a:pt x="3249" y="3326"/>
                  </a:lnTo>
                  <a:lnTo>
                    <a:pt x="3166" y="3398"/>
                  </a:lnTo>
                  <a:lnTo>
                    <a:pt x="3080" y="3467"/>
                  </a:lnTo>
                  <a:lnTo>
                    <a:pt x="2991" y="3530"/>
                  </a:lnTo>
                  <a:lnTo>
                    <a:pt x="2897" y="3588"/>
                  </a:lnTo>
                  <a:lnTo>
                    <a:pt x="2800" y="3642"/>
                  </a:lnTo>
                  <a:lnTo>
                    <a:pt x="2700" y="3690"/>
                  </a:lnTo>
                  <a:lnTo>
                    <a:pt x="2597" y="3732"/>
                  </a:lnTo>
                  <a:lnTo>
                    <a:pt x="2491" y="3767"/>
                  </a:lnTo>
                  <a:lnTo>
                    <a:pt x="2382" y="3797"/>
                  </a:lnTo>
                  <a:lnTo>
                    <a:pt x="2272" y="3820"/>
                  </a:lnTo>
                  <a:lnTo>
                    <a:pt x="2158" y="3838"/>
                  </a:lnTo>
                  <a:lnTo>
                    <a:pt x="2043" y="3848"/>
                  </a:lnTo>
                  <a:lnTo>
                    <a:pt x="1926" y="3852"/>
                  </a:lnTo>
                  <a:lnTo>
                    <a:pt x="1809" y="3848"/>
                  </a:lnTo>
                  <a:lnTo>
                    <a:pt x="1694" y="3838"/>
                  </a:lnTo>
                  <a:lnTo>
                    <a:pt x="1580" y="3820"/>
                  </a:lnTo>
                  <a:lnTo>
                    <a:pt x="1470" y="3797"/>
                  </a:lnTo>
                  <a:lnTo>
                    <a:pt x="1361" y="3767"/>
                  </a:lnTo>
                  <a:lnTo>
                    <a:pt x="1255" y="3732"/>
                  </a:lnTo>
                  <a:lnTo>
                    <a:pt x="1152" y="3690"/>
                  </a:lnTo>
                  <a:lnTo>
                    <a:pt x="1052" y="3642"/>
                  </a:lnTo>
                  <a:lnTo>
                    <a:pt x="955" y="3588"/>
                  </a:lnTo>
                  <a:lnTo>
                    <a:pt x="861" y="3530"/>
                  </a:lnTo>
                  <a:lnTo>
                    <a:pt x="772" y="3467"/>
                  </a:lnTo>
                  <a:lnTo>
                    <a:pt x="686" y="3398"/>
                  </a:lnTo>
                  <a:lnTo>
                    <a:pt x="603" y="3326"/>
                  </a:lnTo>
                  <a:lnTo>
                    <a:pt x="526" y="3249"/>
                  </a:lnTo>
                  <a:lnTo>
                    <a:pt x="454" y="3166"/>
                  </a:lnTo>
                  <a:lnTo>
                    <a:pt x="385" y="3080"/>
                  </a:lnTo>
                  <a:lnTo>
                    <a:pt x="322" y="2991"/>
                  </a:lnTo>
                  <a:lnTo>
                    <a:pt x="264" y="2897"/>
                  </a:lnTo>
                  <a:lnTo>
                    <a:pt x="210" y="2800"/>
                  </a:lnTo>
                  <a:lnTo>
                    <a:pt x="162" y="2700"/>
                  </a:lnTo>
                  <a:lnTo>
                    <a:pt x="120" y="2597"/>
                  </a:lnTo>
                  <a:lnTo>
                    <a:pt x="85" y="2491"/>
                  </a:lnTo>
                  <a:lnTo>
                    <a:pt x="55" y="2382"/>
                  </a:lnTo>
                  <a:lnTo>
                    <a:pt x="32" y="2272"/>
                  </a:lnTo>
                  <a:lnTo>
                    <a:pt x="14" y="2158"/>
                  </a:lnTo>
                  <a:lnTo>
                    <a:pt x="4" y="2043"/>
                  </a:lnTo>
                  <a:lnTo>
                    <a:pt x="0" y="1926"/>
                  </a:lnTo>
                  <a:lnTo>
                    <a:pt x="4" y="1809"/>
                  </a:lnTo>
                  <a:lnTo>
                    <a:pt x="14" y="1694"/>
                  </a:lnTo>
                  <a:lnTo>
                    <a:pt x="32" y="1580"/>
                  </a:lnTo>
                  <a:lnTo>
                    <a:pt x="55" y="1470"/>
                  </a:lnTo>
                  <a:lnTo>
                    <a:pt x="85" y="1361"/>
                  </a:lnTo>
                  <a:lnTo>
                    <a:pt x="120" y="1255"/>
                  </a:lnTo>
                  <a:lnTo>
                    <a:pt x="162" y="1152"/>
                  </a:lnTo>
                  <a:lnTo>
                    <a:pt x="210" y="1052"/>
                  </a:lnTo>
                  <a:lnTo>
                    <a:pt x="264" y="955"/>
                  </a:lnTo>
                  <a:lnTo>
                    <a:pt x="322" y="861"/>
                  </a:lnTo>
                  <a:lnTo>
                    <a:pt x="385" y="772"/>
                  </a:lnTo>
                  <a:lnTo>
                    <a:pt x="454" y="686"/>
                  </a:lnTo>
                  <a:lnTo>
                    <a:pt x="526" y="603"/>
                  </a:lnTo>
                  <a:lnTo>
                    <a:pt x="603" y="526"/>
                  </a:lnTo>
                  <a:lnTo>
                    <a:pt x="686" y="454"/>
                  </a:lnTo>
                  <a:lnTo>
                    <a:pt x="772" y="385"/>
                  </a:lnTo>
                  <a:lnTo>
                    <a:pt x="861" y="322"/>
                  </a:lnTo>
                  <a:lnTo>
                    <a:pt x="955" y="264"/>
                  </a:lnTo>
                  <a:lnTo>
                    <a:pt x="1052" y="210"/>
                  </a:lnTo>
                  <a:lnTo>
                    <a:pt x="1152" y="162"/>
                  </a:lnTo>
                  <a:lnTo>
                    <a:pt x="1255" y="120"/>
                  </a:lnTo>
                  <a:lnTo>
                    <a:pt x="1361" y="85"/>
                  </a:lnTo>
                  <a:lnTo>
                    <a:pt x="1470" y="55"/>
                  </a:lnTo>
                  <a:lnTo>
                    <a:pt x="1580" y="32"/>
                  </a:lnTo>
                  <a:lnTo>
                    <a:pt x="1694" y="14"/>
                  </a:lnTo>
                  <a:lnTo>
                    <a:pt x="1809" y="4"/>
                  </a:lnTo>
                  <a:lnTo>
                    <a:pt x="1926"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sp>
          <p:nvSpPr>
            <p:cNvPr id="54" name="Freeform 1293">
              <a:extLst>
                <a:ext uri="{FF2B5EF4-FFF2-40B4-BE49-F238E27FC236}">
                  <a16:creationId xmlns:a16="http://schemas.microsoft.com/office/drawing/2014/main" id="{574A9AC1-F66A-F544-8B7A-F14A052ED012}"/>
                </a:ext>
              </a:extLst>
            </p:cNvPr>
            <p:cNvSpPr>
              <a:spLocks/>
            </p:cNvSpPr>
            <p:nvPr/>
          </p:nvSpPr>
          <p:spPr bwMode="auto">
            <a:xfrm>
              <a:off x="-4210" y="402"/>
              <a:ext cx="114" cy="114"/>
            </a:xfrm>
            <a:custGeom>
              <a:avLst/>
              <a:gdLst>
                <a:gd name="T0" fmla="*/ 229 w 458"/>
                <a:gd name="T1" fmla="*/ 0 h 457"/>
                <a:gd name="T2" fmla="*/ 266 w 458"/>
                <a:gd name="T3" fmla="*/ 3 h 457"/>
                <a:gd name="T4" fmla="*/ 301 w 458"/>
                <a:gd name="T5" fmla="*/ 11 h 457"/>
                <a:gd name="T6" fmla="*/ 334 w 458"/>
                <a:gd name="T7" fmla="*/ 25 h 457"/>
                <a:gd name="T8" fmla="*/ 364 w 458"/>
                <a:gd name="T9" fmla="*/ 44 h 457"/>
                <a:gd name="T10" fmla="*/ 391 w 458"/>
                <a:gd name="T11" fmla="*/ 67 h 457"/>
                <a:gd name="T12" fmla="*/ 413 w 458"/>
                <a:gd name="T13" fmla="*/ 93 h 457"/>
                <a:gd name="T14" fmla="*/ 432 w 458"/>
                <a:gd name="T15" fmla="*/ 123 h 457"/>
                <a:gd name="T16" fmla="*/ 446 w 458"/>
                <a:gd name="T17" fmla="*/ 156 h 457"/>
                <a:gd name="T18" fmla="*/ 454 w 458"/>
                <a:gd name="T19" fmla="*/ 191 h 457"/>
                <a:gd name="T20" fmla="*/ 458 w 458"/>
                <a:gd name="T21" fmla="*/ 228 h 457"/>
                <a:gd name="T22" fmla="*/ 454 w 458"/>
                <a:gd name="T23" fmla="*/ 266 h 457"/>
                <a:gd name="T24" fmla="*/ 446 w 458"/>
                <a:gd name="T25" fmla="*/ 301 h 457"/>
                <a:gd name="T26" fmla="*/ 432 w 458"/>
                <a:gd name="T27" fmla="*/ 333 h 457"/>
                <a:gd name="T28" fmla="*/ 413 w 458"/>
                <a:gd name="T29" fmla="*/ 364 h 457"/>
                <a:gd name="T30" fmla="*/ 391 w 458"/>
                <a:gd name="T31" fmla="*/ 391 h 457"/>
                <a:gd name="T32" fmla="*/ 364 w 458"/>
                <a:gd name="T33" fmla="*/ 413 h 457"/>
                <a:gd name="T34" fmla="*/ 334 w 458"/>
                <a:gd name="T35" fmla="*/ 431 h 457"/>
                <a:gd name="T36" fmla="*/ 301 w 458"/>
                <a:gd name="T37" fmla="*/ 445 h 457"/>
                <a:gd name="T38" fmla="*/ 266 w 458"/>
                <a:gd name="T39" fmla="*/ 455 h 457"/>
                <a:gd name="T40" fmla="*/ 229 w 458"/>
                <a:gd name="T41" fmla="*/ 457 h 457"/>
                <a:gd name="T42" fmla="*/ 191 w 458"/>
                <a:gd name="T43" fmla="*/ 455 h 457"/>
                <a:gd name="T44" fmla="*/ 156 w 458"/>
                <a:gd name="T45" fmla="*/ 445 h 457"/>
                <a:gd name="T46" fmla="*/ 124 w 458"/>
                <a:gd name="T47" fmla="*/ 431 h 457"/>
                <a:gd name="T48" fmla="*/ 93 w 458"/>
                <a:gd name="T49" fmla="*/ 413 h 457"/>
                <a:gd name="T50" fmla="*/ 68 w 458"/>
                <a:gd name="T51" fmla="*/ 391 h 457"/>
                <a:gd name="T52" fmla="*/ 44 w 458"/>
                <a:gd name="T53" fmla="*/ 364 h 457"/>
                <a:gd name="T54" fmla="*/ 26 w 458"/>
                <a:gd name="T55" fmla="*/ 333 h 457"/>
                <a:gd name="T56" fmla="*/ 12 w 458"/>
                <a:gd name="T57" fmla="*/ 301 h 457"/>
                <a:gd name="T58" fmla="*/ 4 w 458"/>
                <a:gd name="T59" fmla="*/ 266 h 457"/>
                <a:gd name="T60" fmla="*/ 0 w 458"/>
                <a:gd name="T61" fmla="*/ 228 h 457"/>
                <a:gd name="T62" fmla="*/ 4 w 458"/>
                <a:gd name="T63" fmla="*/ 191 h 457"/>
                <a:gd name="T64" fmla="*/ 12 w 458"/>
                <a:gd name="T65" fmla="*/ 156 h 457"/>
                <a:gd name="T66" fmla="*/ 26 w 458"/>
                <a:gd name="T67" fmla="*/ 123 h 457"/>
                <a:gd name="T68" fmla="*/ 44 w 458"/>
                <a:gd name="T69" fmla="*/ 93 h 457"/>
                <a:gd name="T70" fmla="*/ 68 w 458"/>
                <a:gd name="T71" fmla="*/ 67 h 457"/>
                <a:gd name="T72" fmla="*/ 93 w 458"/>
                <a:gd name="T73" fmla="*/ 44 h 457"/>
                <a:gd name="T74" fmla="*/ 124 w 458"/>
                <a:gd name="T75" fmla="*/ 25 h 457"/>
                <a:gd name="T76" fmla="*/ 156 w 458"/>
                <a:gd name="T77" fmla="*/ 11 h 457"/>
                <a:gd name="T78" fmla="*/ 191 w 458"/>
                <a:gd name="T79" fmla="*/ 3 h 457"/>
                <a:gd name="T80" fmla="*/ 229 w 458"/>
                <a:gd name="T81" fmla="*/ 0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8" h="457">
                  <a:moveTo>
                    <a:pt x="229" y="0"/>
                  </a:moveTo>
                  <a:lnTo>
                    <a:pt x="266" y="3"/>
                  </a:lnTo>
                  <a:lnTo>
                    <a:pt x="301" y="11"/>
                  </a:lnTo>
                  <a:lnTo>
                    <a:pt x="334" y="25"/>
                  </a:lnTo>
                  <a:lnTo>
                    <a:pt x="364" y="44"/>
                  </a:lnTo>
                  <a:lnTo>
                    <a:pt x="391" y="67"/>
                  </a:lnTo>
                  <a:lnTo>
                    <a:pt x="413" y="93"/>
                  </a:lnTo>
                  <a:lnTo>
                    <a:pt x="432" y="123"/>
                  </a:lnTo>
                  <a:lnTo>
                    <a:pt x="446" y="156"/>
                  </a:lnTo>
                  <a:lnTo>
                    <a:pt x="454" y="191"/>
                  </a:lnTo>
                  <a:lnTo>
                    <a:pt x="458" y="228"/>
                  </a:lnTo>
                  <a:lnTo>
                    <a:pt x="454" y="266"/>
                  </a:lnTo>
                  <a:lnTo>
                    <a:pt x="446" y="301"/>
                  </a:lnTo>
                  <a:lnTo>
                    <a:pt x="432" y="333"/>
                  </a:lnTo>
                  <a:lnTo>
                    <a:pt x="413" y="364"/>
                  </a:lnTo>
                  <a:lnTo>
                    <a:pt x="391" y="391"/>
                  </a:lnTo>
                  <a:lnTo>
                    <a:pt x="364" y="413"/>
                  </a:lnTo>
                  <a:lnTo>
                    <a:pt x="334" y="431"/>
                  </a:lnTo>
                  <a:lnTo>
                    <a:pt x="301" y="445"/>
                  </a:lnTo>
                  <a:lnTo>
                    <a:pt x="266" y="455"/>
                  </a:lnTo>
                  <a:lnTo>
                    <a:pt x="229" y="457"/>
                  </a:lnTo>
                  <a:lnTo>
                    <a:pt x="191" y="455"/>
                  </a:lnTo>
                  <a:lnTo>
                    <a:pt x="156" y="445"/>
                  </a:lnTo>
                  <a:lnTo>
                    <a:pt x="124" y="431"/>
                  </a:lnTo>
                  <a:lnTo>
                    <a:pt x="93" y="413"/>
                  </a:lnTo>
                  <a:lnTo>
                    <a:pt x="68" y="391"/>
                  </a:lnTo>
                  <a:lnTo>
                    <a:pt x="44" y="364"/>
                  </a:lnTo>
                  <a:lnTo>
                    <a:pt x="26" y="333"/>
                  </a:lnTo>
                  <a:lnTo>
                    <a:pt x="12" y="301"/>
                  </a:lnTo>
                  <a:lnTo>
                    <a:pt x="4" y="266"/>
                  </a:lnTo>
                  <a:lnTo>
                    <a:pt x="0" y="228"/>
                  </a:lnTo>
                  <a:lnTo>
                    <a:pt x="4" y="191"/>
                  </a:lnTo>
                  <a:lnTo>
                    <a:pt x="12" y="156"/>
                  </a:lnTo>
                  <a:lnTo>
                    <a:pt x="26" y="123"/>
                  </a:lnTo>
                  <a:lnTo>
                    <a:pt x="44" y="93"/>
                  </a:lnTo>
                  <a:lnTo>
                    <a:pt x="68" y="67"/>
                  </a:lnTo>
                  <a:lnTo>
                    <a:pt x="93" y="44"/>
                  </a:lnTo>
                  <a:lnTo>
                    <a:pt x="124" y="25"/>
                  </a:lnTo>
                  <a:lnTo>
                    <a:pt x="156" y="11"/>
                  </a:lnTo>
                  <a:lnTo>
                    <a:pt x="191" y="3"/>
                  </a:lnTo>
                  <a:lnTo>
                    <a:pt x="22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sp>
          <p:nvSpPr>
            <p:cNvPr id="55" name="Freeform 1294">
              <a:extLst>
                <a:ext uri="{FF2B5EF4-FFF2-40B4-BE49-F238E27FC236}">
                  <a16:creationId xmlns:a16="http://schemas.microsoft.com/office/drawing/2014/main" id="{C52CBDC4-AC48-1042-8033-93AD60C09D04}"/>
                </a:ext>
              </a:extLst>
            </p:cNvPr>
            <p:cNvSpPr>
              <a:spLocks/>
            </p:cNvSpPr>
            <p:nvPr/>
          </p:nvSpPr>
          <p:spPr bwMode="auto">
            <a:xfrm>
              <a:off x="-4224" y="570"/>
              <a:ext cx="157" cy="283"/>
            </a:xfrm>
            <a:custGeom>
              <a:avLst/>
              <a:gdLst>
                <a:gd name="T0" fmla="*/ 1 w 630"/>
                <a:gd name="T1" fmla="*/ 0 h 1132"/>
                <a:gd name="T2" fmla="*/ 515 w 630"/>
                <a:gd name="T3" fmla="*/ 0 h 1132"/>
                <a:gd name="T4" fmla="*/ 515 w 630"/>
                <a:gd name="T5" fmla="*/ 827 h 1132"/>
                <a:gd name="T6" fmla="*/ 630 w 630"/>
                <a:gd name="T7" fmla="*/ 827 h 1132"/>
                <a:gd name="T8" fmla="*/ 630 w 630"/>
                <a:gd name="T9" fmla="*/ 1132 h 1132"/>
                <a:gd name="T10" fmla="*/ 0 w 630"/>
                <a:gd name="T11" fmla="*/ 1132 h 1132"/>
                <a:gd name="T12" fmla="*/ 0 w 630"/>
                <a:gd name="T13" fmla="*/ 827 h 1132"/>
                <a:gd name="T14" fmla="*/ 115 w 630"/>
                <a:gd name="T15" fmla="*/ 827 h 1132"/>
                <a:gd name="T16" fmla="*/ 115 w 630"/>
                <a:gd name="T17" fmla="*/ 306 h 1132"/>
                <a:gd name="T18" fmla="*/ 1 w 630"/>
                <a:gd name="T19" fmla="*/ 306 h 1132"/>
                <a:gd name="T20" fmla="*/ 1 w 630"/>
                <a:gd name="T21"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0" h="1132">
                  <a:moveTo>
                    <a:pt x="1" y="0"/>
                  </a:moveTo>
                  <a:lnTo>
                    <a:pt x="515" y="0"/>
                  </a:lnTo>
                  <a:lnTo>
                    <a:pt x="515" y="827"/>
                  </a:lnTo>
                  <a:lnTo>
                    <a:pt x="630" y="827"/>
                  </a:lnTo>
                  <a:lnTo>
                    <a:pt x="630" y="1132"/>
                  </a:lnTo>
                  <a:lnTo>
                    <a:pt x="0" y="1132"/>
                  </a:lnTo>
                  <a:lnTo>
                    <a:pt x="0" y="827"/>
                  </a:lnTo>
                  <a:lnTo>
                    <a:pt x="115" y="827"/>
                  </a:lnTo>
                  <a:lnTo>
                    <a:pt x="115" y="306"/>
                  </a:lnTo>
                  <a:lnTo>
                    <a:pt x="1" y="306"/>
                  </a:lnTo>
                  <a:lnTo>
                    <a:pt x="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grpSp>
      <p:grpSp>
        <p:nvGrpSpPr>
          <p:cNvPr id="27" name="Group 26">
            <a:extLst>
              <a:ext uri="{FF2B5EF4-FFF2-40B4-BE49-F238E27FC236}">
                <a16:creationId xmlns:a16="http://schemas.microsoft.com/office/drawing/2014/main" id="{F4CD2269-1C31-B74A-B16F-66B7A5909FA7}"/>
              </a:ext>
            </a:extLst>
          </p:cNvPr>
          <p:cNvGrpSpPr/>
          <p:nvPr>
            <p:custDataLst>
              <p:tags r:id="rId11"/>
            </p:custDataLst>
          </p:nvPr>
        </p:nvGrpSpPr>
        <p:grpSpPr>
          <a:xfrm>
            <a:off x="5509581" y="8936492"/>
            <a:ext cx="2041918" cy="473126"/>
            <a:chOff x="5582387" y="8894626"/>
            <a:chExt cx="2041918" cy="473126"/>
          </a:xfrm>
        </p:grpSpPr>
        <p:pic>
          <p:nvPicPr>
            <p:cNvPr id="28" name="Picture 27">
              <a:extLst>
                <a:ext uri="{FF2B5EF4-FFF2-40B4-BE49-F238E27FC236}">
                  <a16:creationId xmlns:a16="http://schemas.microsoft.com/office/drawing/2014/main" id="{5FDC281D-DA64-4F45-8FFC-CE8E1C9302C3}"/>
                </a:ext>
              </a:extLst>
            </p:cNvPr>
            <p:cNvPicPr>
              <a:picLocks noChangeAspect="1"/>
            </p:cNvPicPr>
            <p:nvPr/>
          </p:nvPicPr>
          <p:blipFill rotWithShape="1">
            <a:blip r:embed="rId15"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31" name="Straight Connector 30">
              <a:extLst>
                <a:ext uri="{FF2B5EF4-FFF2-40B4-BE49-F238E27FC236}">
                  <a16:creationId xmlns:a16="http://schemas.microsoft.com/office/drawing/2014/main" id="{9F2C23CC-D1DA-3A4B-8676-E31CDCE4E9BC}"/>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37874631-FB9A-C447-B9C2-345E379DC989}"/>
                </a:ext>
              </a:extLst>
            </p:cNvPr>
            <p:cNvPicPr>
              <a:picLocks noChangeAspect="1"/>
            </p:cNvPicPr>
            <p:nvPr/>
          </p:nvPicPr>
          <p:blipFill>
            <a:blip r:embed="rId16">
              <a:biLevel thresh="25000"/>
            </a:blip>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4105954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Oval 90">
            <a:extLst>
              <a:ext uri="{FF2B5EF4-FFF2-40B4-BE49-F238E27FC236}">
                <a16:creationId xmlns:a16="http://schemas.microsoft.com/office/drawing/2014/main" id="{EFEEF000-57CC-AF40-A6EB-3999AC22E9A5}"/>
              </a:ext>
            </a:extLst>
          </p:cNvPr>
          <p:cNvSpPr/>
          <p:nvPr>
            <p:custDataLst>
              <p:tags r:id="rId1"/>
            </p:custDataLst>
          </p:nvPr>
        </p:nvSpPr>
        <p:spPr>
          <a:xfrm>
            <a:off x="3042987" y="1915885"/>
            <a:ext cx="6804096" cy="4999662"/>
          </a:xfrm>
          <a:prstGeom prst="ellipse">
            <a:avLst/>
          </a:prstGeom>
          <a:gradFill flip="none" rotWithShape="1">
            <a:gsLst>
              <a:gs pos="0">
                <a:srgbClr val="FAD767">
                  <a:lumMod val="20000"/>
                  <a:lumOff val="80000"/>
                  <a:alpha val="25000"/>
                </a:srgbClr>
              </a:gs>
              <a:gs pos="52000">
                <a:srgbClr val="FAD767">
                  <a:alpha val="30000"/>
                </a:srgbClr>
              </a:gs>
              <a:gs pos="100000">
                <a:srgbClr val="FAD767">
                  <a:lumMod val="20000"/>
                  <a:lumOff val="80000"/>
                  <a:alpha val="0"/>
                </a:srgbClr>
              </a:gs>
            </a:gsLst>
            <a:path path="circle">
              <a:fillToRect l="50000" t="50000" r="50000" b="50000"/>
            </a:path>
            <a:tileRect/>
          </a:gradFill>
          <a:ln w="15875" cap="rnd"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B0502020202020204"/>
              <a:ea typeface="+mn-ea"/>
              <a:cs typeface="+mn-cs"/>
            </a:endParaRPr>
          </a:p>
        </p:txBody>
      </p:sp>
      <p:sp>
        <p:nvSpPr>
          <p:cNvPr id="32769" name="Title 3"/>
          <p:cNvSpPr>
            <a:spLocks noGrp="1"/>
          </p:cNvSpPr>
          <p:nvPr>
            <p:ph type="title"/>
            <p:custDataLst>
              <p:tags r:id="rId2"/>
            </p:custDataLst>
          </p:nvPr>
        </p:nvSpPr>
        <p:spPr/>
        <p:txBody>
          <a:bodyPr rtlCol="0"/>
          <a:lstStyle/>
          <a:p>
            <a:pPr rtl="0"/>
            <a:r>
              <a:rPr lang="fr">
                <a:sym typeface="Arial Bold" charset="0"/>
              </a:rPr>
              <a:t>Le modèle PEACE</a:t>
            </a:r>
          </a:p>
        </p:txBody>
      </p:sp>
      <p:sp>
        <p:nvSpPr>
          <p:cNvPr id="19" name="TextBox 18"/>
          <p:cNvSpPr txBox="1"/>
          <p:nvPr>
            <p:custDataLst>
              <p:tags r:id="rId3"/>
            </p:custDataLst>
          </p:nvPr>
        </p:nvSpPr>
        <p:spPr>
          <a:xfrm>
            <a:off x="15953066" y="4025357"/>
            <a:ext cx="117465" cy="461609"/>
          </a:xfrm>
          <a:prstGeom prst="rect">
            <a:avLst/>
          </a:prstGeom>
          <a:noFill/>
        </p:spPr>
        <p:txBody>
          <a:bodyPr wrap="square" rtlCol="0">
            <a:spAutoFit/>
          </a:bodyPr>
          <a:lstStyle/>
          <a:p>
            <a:pPr defTabSz="914309" rtl="0" eaLnBrk="0" fontAlgn="base" hangingPunct="0">
              <a:spcBef>
                <a:spcPct val="0"/>
              </a:spcBef>
              <a:spcAft>
                <a:spcPct val="0"/>
              </a:spcAft>
              <a:defRPr/>
            </a:pPr>
            <a:endParaRPr lang="en-US" sz="2400" dirty="0">
              <a:solidFill>
                <a:srgbClr val="000000"/>
              </a:solidFill>
              <a:latin typeface="Calibri Regular"/>
              <a:ea typeface="ヒラギノ角ゴ ProN W3" charset="-128"/>
              <a:sym typeface="Gill Sans" charset="0"/>
            </a:endParaRPr>
          </a:p>
        </p:txBody>
      </p:sp>
      <p:cxnSp>
        <p:nvCxnSpPr>
          <p:cNvPr id="32" name="Straight Connector 31">
            <a:extLst>
              <a:ext uri="{FF2B5EF4-FFF2-40B4-BE49-F238E27FC236}">
                <a16:creationId xmlns:a16="http://schemas.microsoft.com/office/drawing/2014/main" id="{EB4FE6A9-D190-4D45-A789-D8B33302B1BE}"/>
              </a:ext>
            </a:extLst>
          </p:cNvPr>
          <p:cNvCxnSpPr>
            <a:cxnSpLocks/>
          </p:cNvCxnSpPr>
          <p:nvPr>
            <p:custDataLst>
              <p:tags r:id="rId4"/>
            </p:custDataLst>
          </p:nvPr>
        </p:nvCxnSpPr>
        <p:spPr bwMode="auto">
          <a:xfrm flipH="1">
            <a:off x="-62635" y="841571"/>
            <a:ext cx="4382725" cy="0"/>
          </a:xfrm>
          <a:prstGeom prst="line">
            <a:avLst/>
          </a:prstGeom>
          <a:blipFill dpi="0" rotWithShape="0">
            <a:blip r:embed="rId15"/>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2" name="Slide Number Placeholder 5">
            <a:extLst>
              <a:ext uri="{FF2B5EF4-FFF2-40B4-BE49-F238E27FC236}">
                <a16:creationId xmlns:a16="http://schemas.microsoft.com/office/drawing/2014/main" id="{BAEE5647-4234-B248-8F62-2B58474A136F}"/>
              </a:ext>
            </a:extLst>
          </p:cNvPr>
          <p:cNvSpPr txBox="1">
            <a:spLocks/>
          </p:cNvSpPr>
          <p:nvPr>
            <p:custDataLst>
              <p:tags r:id="rId5"/>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8</a:t>
            </a:fld>
            <a:endParaRPr lang="en-US" altLang="en-US" sz="1200" dirty="0">
              <a:solidFill>
                <a:schemeClr val="bg1"/>
              </a:solidFill>
            </a:endParaRPr>
          </a:p>
        </p:txBody>
      </p:sp>
      <p:sp>
        <p:nvSpPr>
          <p:cNvPr id="54" name="TextBox 53">
            <a:extLst>
              <a:ext uri="{FF2B5EF4-FFF2-40B4-BE49-F238E27FC236}">
                <a16:creationId xmlns:a16="http://schemas.microsoft.com/office/drawing/2014/main" id="{91830B45-5EAA-0E4D-AF3B-0DACA6145942}"/>
              </a:ext>
            </a:extLst>
          </p:cNvPr>
          <p:cNvSpPr txBox="1"/>
          <p:nvPr>
            <p:custDataLst>
              <p:tags r:id="rId6"/>
            </p:custDataLst>
          </p:nvPr>
        </p:nvSpPr>
        <p:spPr>
          <a:xfrm>
            <a:off x="4808688" y="2571869"/>
            <a:ext cx="3336776" cy="707886"/>
          </a:xfrm>
          <a:prstGeom prst="rect">
            <a:avLst/>
          </a:prstGeom>
          <a:noFill/>
        </p:spPr>
        <p:txBody>
          <a:bodyPr wrap="square" rtlCol="0">
            <a:spAutoFit/>
          </a:bodyPr>
          <a:lstStyle/>
          <a:p>
            <a:pPr algn="ctr" rtl="0"/>
            <a:r>
              <a:rPr lang="fr" sz="4000" b="1">
                <a:solidFill>
                  <a:schemeClr val="accent1"/>
                </a:solidFill>
              </a:rPr>
              <a:t>ENTRETIEN</a:t>
            </a:r>
          </a:p>
        </p:txBody>
      </p:sp>
      <p:grpSp>
        <p:nvGrpSpPr>
          <p:cNvPr id="5" name="Group 4">
            <a:extLst>
              <a:ext uri="{FF2B5EF4-FFF2-40B4-BE49-F238E27FC236}">
                <a16:creationId xmlns:a16="http://schemas.microsoft.com/office/drawing/2014/main" id="{07612BF6-F1AF-F448-808C-2B6837166354}"/>
              </a:ext>
            </a:extLst>
          </p:cNvPr>
          <p:cNvGrpSpPr/>
          <p:nvPr>
            <p:custDataLst>
              <p:tags r:id="rId7"/>
            </p:custDataLst>
          </p:nvPr>
        </p:nvGrpSpPr>
        <p:grpSpPr>
          <a:xfrm>
            <a:off x="30772" y="3461879"/>
            <a:ext cx="2877844" cy="2776968"/>
            <a:chOff x="30772" y="3461879"/>
            <a:chExt cx="2877844" cy="2776968"/>
          </a:xfrm>
        </p:grpSpPr>
        <p:sp>
          <p:nvSpPr>
            <p:cNvPr id="89" name="Rectangle 45">
              <a:extLst>
                <a:ext uri="{FF2B5EF4-FFF2-40B4-BE49-F238E27FC236}">
                  <a16:creationId xmlns:a16="http://schemas.microsoft.com/office/drawing/2014/main" id="{792B4F1F-4C13-684F-92AC-E8A59C383D79}"/>
                </a:ext>
              </a:extLst>
            </p:cNvPr>
            <p:cNvSpPr>
              <a:spLocks noChangeArrowheads="1"/>
            </p:cNvSpPr>
            <p:nvPr/>
          </p:nvSpPr>
          <p:spPr bwMode="auto">
            <a:xfrm>
              <a:off x="34178" y="5260118"/>
              <a:ext cx="2743812"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defTabSz="914309" rtl="0" eaLnBrk="0" fontAlgn="base" hangingPunct="0">
                <a:lnSpc>
                  <a:spcPct val="90000"/>
                </a:lnSpc>
                <a:spcBef>
                  <a:spcPct val="0"/>
                </a:spcBef>
                <a:spcAft>
                  <a:spcPct val="0"/>
                </a:spcAft>
                <a:defRPr/>
              </a:pPr>
              <a:r>
                <a:rPr lang="fr" sz="3200" b="1" cap="all">
                  <a:ea typeface="Adobe Fan Heiti Std B" charset="-120"/>
                  <a:cs typeface="Adobe Fan Heiti Std B" charset="-120"/>
                  <a:sym typeface="Gill Sans" charset="0"/>
                </a:rPr>
                <a:t>Planifier et </a:t>
              </a:r>
              <a:br>
                <a:rPr lang="en-US" sz="3200" b="1" cap="all" dirty="0">
                  <a:ea typeface="Adobe Fan Heiti Std B" charset="-120"/>
                  <a:cs typeface="Adobe Fan Heiti Std B" charset="-120"/>
                  <a:sym typeface="Gill Sans" charset="0"/>
                </a:rPr>
              </a:br>
              <a:r>
                <a:rPr lang="fr" sz="3200" b="1" cap="all">
                  <a:ea typeface="Adobe Fan Heiti Std B" charset="-120"/>
                  <a:cs typeface="Adobe Fan Heiti Std B" charset="-120"/>
                  <a:sym typeface="Gill Sans" charset="0"/>
                </a:rPr>
                <a:t>préparer</a:t>
              </a:r>
            </a:p>
          </p:txBody>
        </p:sp>
        <p:sp>
          <p:nvSpPr>
            <p:cNvPr id="42" name="Notched Right Arrow 41">
              <a:extLst>
                <a:ext uri="{FF2B5EF4-FFF2-40B4-BE49-F238E27FC236}">
                  <a16:creationId xmlns:a16="http://schemas.microsoft.com/office/drawing/2014/main" id="{9514D00F-9A8D-A647-A8E6-9287F68AF204}"/>
                </a:ext>
              </a:extLst>
            </p:cNvPr>
            <p:cNvSpPr/>
            <p:nvPr/>
          </p:nvSpPr>
          <p:spPr bwMode="auto">
            <a:xfrm>
              <a:off x="30772" y="3461879"/>
              <a:ext cx="2877844" cy="1500897"/>
            </a:xfrm>
            <a:prstGeom prst="notchedRightArrow">
              <a:avLst>
                <a:gd name="adj1" fmla="val 100000"/>
                <a:gd name="adj2" fmla="val 34681"/>
              </a:avLst>
            </a:prstGeom>
            <a:solidFill>
              <a:schemeClr val="accent1"/>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a:p>
          </p:txBody>
        </p:sp>
        <p:grpSp>
          <p:nvGrpSpPr>
            <p:cNvPr id="94" name="Group 552">
              <a:extLst>
                <a:ext uri="{FF2B5EF4-FFF2-40B4-BE49-F238E27FC236}">
                  <a16:creationId xmlns:a16="http://schemas.microsoft.com/office/drawing/2014/main" id="{2F9B5260-8416-8841-A7AE-CEEF56469BE6}"/>
                </a:ext>
              </a:extLst>
            </p:cNvPr>
            <p:cNvGrpSpPr/>
            <p:nvPr/>
          </p:nvGrpSpPr>
          <p:grpSpPr>
            <a:xfrm>
              <a:off x="916326" y="3504295"/>
              <a:ext cx="1003522" cy="729835"/>
              <a:chOff x="6238876" y="2390775"/>
              <a:chExt cx="576262" cy="419101"/>
            </a:xfrm>
            <a:solidFill>
              <a:schemeClr val="bg1"/>
            </a:solidFill>
          </p:grpSpPr>
          <p:sp>
            <p:nvSpPr>
              <p:cNvPr id="95" name="Rectangle 89">
                <a:extLst>
                  <a:ext uri="{FF2B5EF4-FFF2-40B4-BE49-F238E27FC236}">
                    <a16:creationId xmlns:a16="http://schemas.microsoft.com/office/drawing/2014/main" id="{96A39903-C640-1747-AF19-59F96945EC04}"/>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96" name="Rectangle 90">
                <a:extLst>
                  <a:ext uri="{FF2B5EF4-FFF2-40B4-BE49-F238E27FC236}">
                    <a16:creationId xmlns:a16="http://schemas.microsoft.com/office/drawing/2014/main" id="{A07FF270-95DB-FE42-B4F7-A2829D046F44}"/>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97" name="Freeform 91">
                <a:extLst>
                  <a:ext uri="{FF2B5EF4-FFF2-40B4-BE49-F238E27FC236}">
                    <a16:creationId xmlns:a16="http://schemas.microsoft.com/office/drawing/2014/main" id="{5323D272-A9B1-0F4B-9199-CD6D21B08BCF}"/>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98" name="Freeform 92">
                <a:extLst>
                  <a:ext uri="{FF2B5EF4-FFF2-40B4-BE49-F238E27FC236}">
                    <a16:creationId xmlns:a16="http://schemas.microsoft.com/office/drawing/2014/main" id="{F7A75CB0-FD12-2048-B6D1-F5FBB9CB9875}"/>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99" name="Freeform 93">
                <a:extLst>
                  <a:ext uri="{FF2B5EF4-FFF2-40B4-BE49-F238E27FC236}">
                    <a16:creationId xmlns:a16="http://schemas.microsoft.com/office/drawing/2014/main" id="{33AB96EB-36AD-6142-A446-70BA938925A9}"/>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100" name="Rectangle 94">
                <a:extLst>
                  <a:ext uri="{FF2B5EF4-FFF2-40B4-BE49-F238E27FC236}">
                    <a16:creationId xmlns:a16="http://schemas.microsoft.com/office/drawing/2014/main" id="{059E9072-81EF-2E4D-9F8A-C7999D18A2A7}"/>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101" name="Freeform 95">
                <a:extLst>
                  <a:ext uri="{FF2B5EF4-FFF2-40B4-BE49-F238E27FC236}">
                    <a16:creationId xmlns:a16="http://schemas.microsoft.com/office/drawing/2014/main" id="{CD4D90A8-929C-444C-95ED-843C75029C5C}"/>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102" name="Freeform 96">
                <a:extLst>
                  <a:ext uri="{FF2B5EF4-FFF2-40B4-BE49-F238E27FC236}">
                    <a16:creationId xmlns:a16="http://schemas.microsoft.com/office/drawing/2014/main" id="{C84E8949-6B9C-1843-900C-EDE259911E1C}"/>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103" name="Rectangle 97">
                <a:extLst>
                  <a:ext uri="{FF2B5EF4-FFF2-40B4-BE49-F238E27FC236}">
                    <a16:creationId xmlns:a16="http://schemas.microsoft.com/office/drawing/2014/main" id="{10A9A8CF-8158-674A-877D-526153048408}"/>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104" name="Freeform 98">
                <a:extLst>
                  <a:ext uri="{FF2B5EF4-FFF2-40B4-BE49-F238E27FC236}">
                    <a16:creationId xmlns:a16="http://schemas.microsoft.com/office/drawing/2014/main" id="{93A166E1-101A-B741-8529-5A55C77A30C4}"/>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105" name="Freeform 99">
                <a:extLst>
                  <a:ext uri="{FF2B5EF4-FFF2-40B4-BE49-F238E27FC236}">
                    <a16:creationId xmlns:a16="http://schemas.microsoft.com/office/drawing/2014/main" id="{7BA31410-7D73-5F44-AFF9-62A72671C7A5}"/>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106" name="Freeform 100">
                <a:extLst>
                  <a:ext uri="{FF2B5EF4-FFF2-40B4-BE49-F238E27FC236}">
                    <a16:creationId xmlns:a16="http://schemas.microsoft.com/office/drawing/2014/main" id="{E80AC896-C3BA-D24F-BC97-1AC37FA89677}"/>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107" name="Freeform 101">
                <a:extLst>
                  <a:ext uri="{FF2B5EF4-FFF2-40B4-BE49-F238E27FC236}">
                    <a16:creationId xmlns:a16="http://schemas.microsoft.com/office/drawing/2014/main" id="{5E3660B4-0287-7042-9A51-48FF2DF8467C}"/>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108" name="Freeform 102">
                <a:extLst>
                  <a:ext uri="{FF2B5EF4-FFF2-40B4-BE49-F238E27FC236}">
                    <a16:creationId xmlns:a16="http://schemas.microsoft.com/office/drawing/2014/main" id="{28704D44-137E-8544-B0E2-590EFE8FC5E4}"/>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109" name="Freeform 103">
                <a:extLst>
                  <a:ext uri="{FF2B5EF4-FFF2-40B4-BE49-F238E27FC236}">
                    <a16:creationId xmlns:a16="http://schemas.microsoft.com/office/drawing/2014/main" id="{B85FB339-FF34-DC44-8BB2-0AE1269E2634}"/>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110" name="Freeform 104">
                <a:extLst>
                  <a:ext uri="{FF2B5EF4-FFF2-40B4-BE49-F238E27FC236}">
                    <a16:creationId xmlns:a16="http://schemas.microsoft.com/office/drawing/2014/main" id="{219D0EFF-7E54-654F-83F4-78B0BCF62178}"/>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111" name="Freeform 105">
                <a:extLst>
                  <a:ext uri="{FF2B5EF4-FFF2-40B4-BE49-F238E27FC236}">
                    <a16:creationId xmlns:a16="http://schemas.microsoft.com/office/drawing/2014/main" id="{007059DB-699D-C54A-9974-FDCBA6059EE5}"/>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grpSp>
        <p:sp>
          <p:nvSpPr>
            <p:cNvPr id="77" name="Oval 76">
              <a:extLst>
                <a:ext uri="{FF2B5EF4-FFF2-40B4-BE49-F238E27FC236}">
                  <a16:creationId xmlns:a16="http://schemas.microsoft.com/office/drawing/2014/main" id="{B10548F5-57C4-C248-920A-93CE71C916DD}"/>
                </a:ext>
              </a:extLst>
            </p:cNvPr>
            <p:cNvSpPr/>
            <p:nvPr/>
          </p:nvSpPr>
          <p:spPr>
            <a:xfrm>
              <a:off x="1065461" y="4593200"/>
              <a:ext cx="640080" cy="64008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2800" b="1"/>
                <a:t>01</a:t>
              </a:r>
            </a:p>
          </p:txBody>
        </p:sp>
      </p:grpSp>
      <p:grpSp>
        <p:nvGrpSpPr>
          <p:cNvPr id="6" name="Group 5">
            <a:extLst>
              <a:ext uri="{FF2B5EF4-FFF2-40B4-BE49-F238E27FC236}">
                <a16:creationId xmlns:a16="http://schemas.microsoft.com/office/drawing/2014/main" id="{5465AC6F-6547-B64E-ADA6-BDFA38CCF4E2}"/>
              </a:ext>
            </a:extLst>
          </p:cNvPr>
          <p:cNvGrpSpPr/>
          <p:nvPr>
            <p:custDataLst>
              <p:tags r:id="rId8"/>
            </p:custDataLst>
          </p:nvPr>
        </p:nvGrpSpPr>
        <p:grpSpPr>
          <a:xfrm>
            <a:off x="2516121" y="3461879"/>
            <a:ext cx="2907097" cy="2757836"/>
            <a:chOff x="2516121" y="3461879"/>
            <a:chExt cx="2907097" cy="2757836"/>
          </a:xfrm>
        </p:grpSpPr>
        <p:sp>
          <p:nvSpPr>
            <p:cNvPr id="47" name="Notched Right Arrow 46">
              <a:extLst>
                <a:ext uri="{FF2B5EF4-FFF2-40B4-BE49-F238E27FC236}">
                  <a16:creationId xmlns:a16="http://schemas.microsoft.com/office/drawing/2014/main" id="{061E5E29-4837-4A4A-B549-6F70B98EF43D}"/>
                </a:ext>
              </a:extLst>
            </p:cNvPr>
            <p:cNvSpPr/>
            <p:nvPr/>
          </p:nvSpPr>
          <p:spPr bwMode="auto">
            <a:xfrm>
              <a:off x="2545374" y="3461879"/>
              <a:ext cx="2877844" cy="1500897"/>
            </a:xfrm>
            <a:prstGeom prst="notchedRightArrow">
              <a:avLst>
                <a:gd name="adj1" fmla="val 100000"/>
                <a:gd name="adj2" fmla="val 34681"/>
              </a:avLst>
            </a:prstGeom>
            <a:solidFill>
              <a:schemeClr val="accent2"/>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a:p>
          </p:txBody>
        </p:sp>
        <p:sp>
          <p:nvSpPr>
            <p:cNvPr id="88" name="Rectangle 45">
              <a:extLst>
                <a:ext uri="{FF2B5EF4-FFF2-40B4-BE49-F238E27FC236}">
                  <a16:creationId xmlns:a16="http://schemas.microsoft.com/office/drawing/2014/main" id="{6169E496-55DF-9242-861B-38C5A92BF775}"/>
                </a:ext>
              </a:extLst>
            </p:cNvPr>
            <p:cNvSpPr>
              <a:spLocks noChangeArrowheads="1"/>
            </p:cNvSpPr>
            <p:nvPr/>
          </p:nvSpPr>
          <p:spPr bwMode="auto">
            <a:xfrm>
              <a:off x="2516121" y="5240986"/>
              <a:ext cx="2743812"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defTabSz="914309" rtl="0" eaLnBrk="0" fontAlgn="base" hangingPunct="0">
                <a:lnSpc>
                  <a:spcPct val="90000"/>
                </a:lnSpc>
                <a:spcBef>
                  <a:spcPct val="0"/>
                </a:spcBef>
                <a:spcAft>
                  <a:spcPct val="0"/>
                </a:spcAft>
                <a:defRPr/>
              </a:pPr>
              <a:r>
                <a:rPr lang="fr" sz="3200" b="1" cap="all">
                  <a:ea typeface="Adobe Fan Heiti Std B" charset="-120"/>
                  <a:cs typeface="Adobe Fan Heiti Std B" charset="-120"/>
                  <a:sym typeface="Gill Sans" charset="0"/>
                </a:rPr>
                <a:t>Expliquer </a:t>
              </a:r>
              <a:br>
                <a:rPr lang="en-US" sz="3200" b="1" cap="all" dirty="0">
                  <a:ea typeface="Adobe Fan Heiti Std B" charset="-120"/>
                  <a:cs typeface="Adobe Fan Heiti Std B" charset="-120"/>
                  <a:sym typeface="Gill Sans" charset="0"/>
                </a:rPr>
              </a:br>
              <a:r>
                <a:rPr lang="fr" sz="3200" b="1" cap="all">
                  <a:ea typeface="Adobe Fan Heiti Std B" charset="-120"/>
                  <a:cs typeface="Adobe Fan Heiti Std B" charset="-120"/>
                  <a:sym typeface="Gill Sans" charset="0"/>
                </a:rPr>
                <a:t>et impliquer</a:t>
              </a:r>
            </a:p>
          </p:txBody>
        </p:sp>
        <p:sp>
          <p:nvSpPr>
            <p:cNvPr id="118" name="Freeform 217">
              <a:extLst>
                <a:ext uri="{FF2B5EF4-FFF2-40B4-BE49-F238E27FC236}">
                  <a16:creationId xmlns:a16="http://schemas.microsoft.com/office/drawing/2014/main" id="{89D077B6-1596-7F4F-A018-6F4A175ED78B}"/>
                </a:ext>
              </a:extLst>
            </p:cNvPr>
            <p:cNvSpPr>
              <a:spLocks noEditPoints="1"/>
            </p:cNvSpPr>
            <p:nvPr/>
          </p:nvSpPr>
          <p:spPr bwMode="auto">
            <a:xfrm>
              <a:off x="3833640" y="3904029"/>
              <a:ext cx="486450" cy="421804"/>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solidFill>
                  <a:schemeClr val="tx1">
                    <a:lumMod val="90000"/>
                    <a:lumOff val="10000"/>
                  </a:schemeClr>
                </a:solidFill>
              </a:endParaRPr>
            </a:p>
          </p:txBody>
        </p:sp>
        <p:sp>
          <p:nvSpPr>
            <p:cNvPr id="119" name="Freeform 218">
              <a:extLst>
                <a:ext uri="{FF2B5EF4-FFF2-40B4-BE49-F238E27FC236}">
                  <a16:creationId xmlns:a16="http://schemas.microsoft.com/office/drawing/2014/main" id="{5CC6668F-FDB9-F34A-A041-57433B41DB3B}"/>
                </a:ext>
              </a:extLst>
            </p:cNvPr>
            <p:cNvSpPr>
              <a:spLocks noEditPoints="1"/>
            </p:cNvSpPr>
            <p:nvPr/>
          </p:nvSpPr>
          <p:spPr bwMode="auto">
            <a:xfrm>
              <a:off x="3539508" y="3614745"/>
              <a:ext cx="643212" cy="557558"/>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solidFill>
                  <a:schemeClr val="tx1">
                    <a:lumMod val="90000"/>
                    <a:lumOff val="10000"/>
                  </a:schemeClr>
                </a:solidFill>
              </a:endParaRPr>
            </a:p>
          </p:txBody>
        </p:sp>
        <p:sp>
          <p:nvSpPr>
            <p:cNvPr id="120" name="Oval 119">
              <a:extLst>
                <a:ext uri="{FF2B5EF4-FFF2-40B4-BE49-F238E27FC236}">
                  <a16:creationId xmlns:a16="http://schemas.microsoft.com/office/drawing/2014/main" id="{73A0E308-8A0F-B941-8A35-2900C894C2AF}"/>
                </a:ext>
              </a:extLst>
            </p:cNvPr>
            <p:cNvSpPr/>
            <p:nvPr/>
          </p:nvSpPr>
          <p:spPr>
            <a:xfrm>
              <a:off x="3534341" y="4593200"/>
              <a:ext cx="640080" cy="640080"/>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2800" b="1"/>
                <a:t>02</a:t>
              </a:r>
            </a:p>
          </p:txBody>
        </p:sp>
      </p:grpSp>
      <p:grpSp>
        <p:nvGrpSpPr>
          <p:cNvPr id="8" name="Group 7">
            <a:extLst>
              <a:ext uri="{FF2B5EF4-FFF2-40B4-BE49-F238E27FC236}">
                <a16:creationId xmlns:a16="http://schemas.microsoft.com/office/drawing/2014/main" id="{32EAFCC0-71BA-5E46-8638-7D9E48244F0C}"/>
              </a:ext>
            </a:extLst>
          </p:cNvPr>
          <p:cNvGrpSpPr/>
          <p:nvPr>
            <p:custDataLst>
              <p:tags r:id="rId9"/>
            </p:custDataLst>
          </p:nvPr>
        </p:nvGrpSpPr>
        <p:grpSpPr>
          <a:xfrm>
            <a:off x="5059976" y="3461879"/>
            <a:ext cx="2877844" cy="2536236"/>
            <a:chOff x="5059976" y="3461879"/>
            <a:chExt cx="2877844" cy="2536236"/>
          </a:xfrm>
        </p:grpSpPr>
        <p:sp>
          <p:nvSpPr>
            <p:cNvPr id="48" name="Notched Right Arrow 47">
              <a:extLst>
                <a:ext uri="{FF2B5EF4-FFF2-40B4-BE49-F238E27FC236}">
                  <a16:creationId xmlns:a16="http://schemas.microsoft.com/office/drawing/2014/main" id="{218AF546-7743-EF43-89D1-94956E9BF81F}"/>
                </a:ext>
              </a:extLst>
            </p:cNvPr>
            <p:cNvSpPr/>
            <p:nvPr/>
          </p:nvSpPr>
          <p:spPr bwMode="auto">
            <a:xfrm>
              <a:off x="5059976" y="34618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a:p>
          </p:txBody>
        </p:sp>
        <p:sp>
          <p:nvSpPr>
            <p:cNvPr id="90" name="Rectangle 45">
              <a:extLst>
                <a:ext uri="{FF2B5EF4-FFF2-40B4-BE49-F238E27FC236}">
                  <a16:creationId xmlns:a16="http://schemas.microsoft.com/office/drawing/2014/main" id="{B8D489BA-93D7-E24F-9B3F-7B4F2232F121}"/>
                </a:ext>
              </a:extLst>
            </p:cNvPr>
            <p:cNvSpPr>
              <a:spLocks noChangeArrowheads="1"/>
            </p:cNvSpPr>
            <p:nvPr/>
          </p:nvSpPr>
          <p:spPr bwMode="auto">
            <a:xfrm>
              <a:off x="5131041" y="5462584"/>
              <a:ext cx="2743812"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defTabSz="914309" rtl="0" eaLnBrk="0" fontAlgn="base" hangingPunct="0">
                <a:lnSpc>
                  <a:spcPct val="90000"/>
                </a:lnSpc>
                <a:spcBef>
                  <a:spcPct val="0"/>
                </a:spcBef>
                <a:spcAft>
                  <a:spcPct val="0"/>
                </a:spcAft>
                <a:defRPr/>
              </a:pPr>
              <a:r>
                <a:rPr lang="fr" sz="3200" b="1" cap="all">
                  <a:ea typeface="Adobe Fan Heiti Std B" charset="-120"/>
                  <a:cs typeface="Adobe Fan Heiti Std B" charset="-120"/>
                  <a:sym typeface="Gill Sans" charset="0"/>
                </a:rPr>
                <a:t>Analyser le témoignage</a:t>
              </a:r>
            </a:p>
          </p:txBody>
        </p:sp>
        <p:grpSp>
          <p:nvGrpSpPr>
            <p:cNvPr id="72" name="Group 71">
              <a:extLst>
                <a:ext uri="{FF2B5EF4-FFF2-40B4-BE49-F238E27FC236}">
                  <a16:creationId xmlns:a16="http://schemas.microsoft.com/office/drawing/2014/main" id="{896367A5-5DEE-3E4C-92C0-79476CB4E5F9}"/>
                </a:ext>
              </a:extLst>
            </p:cNvPr>
            <p:cNvGrpSpPr/>
            <p:nvPr/>
          </p:nvGrpSpPr>
          <p:grpSpPr>
            <a:xfrm>
              <a:off x="6277158" y="3667181"/>
              <a:ext cx="220868" cy="263136"/>
              <a:chOff x="4414050" y="5943186"/>
              <a:chExt cx="483298" cy="575789"/>
            </a:xfrm>
            <a:solidFill>
              <a:schemeClr val="bg1"/>
            </a:solidFill>
          </p:grpSpPr>
          <p:sp>
            <p:nvSpPr>
              <p:cNvPr id="74" name="Freeform 871">
                <a:extLst>
                  <a:ext uri="{FF2B5EF4-FFF2-40B4-BE49-F238E27FC236}">
                    <a16:creationId xmlns:a16="http://schemas.microsoft.com/office/drawing/2014/main" id="{C6BE91F0-D3FA-6F44-ABD6-29CAE72A6FFC}"/>
                  </a:ext>
                </a:extLst>
              </p:cNvPr>
              <p:cNvSpPr>
                <a:spLocks/>
              </p:cNvSpPr>
              <p:nvPr/>
            </p:nvSpPr>
            <p:spPr bwMode="auto">
              <a:xfrm>
                <a:off x="4525430" y="5943186"/>
                <a:ext cx="260538" cy="261189"/>
              </a:xfrm>
              <a:custGeom>
                <a:avLst/>
                <a:gdLst>
                  <a:gd name="T0" fmla="*/ 599 w 1200"/>
                  <a:gd name="T1" fmla="*/ 0 h 1202"/>
                  <a:gd name="T2" fmla="*/ 670 w 1200"/>
                  <a:gd name="T3" fmla="*/ 5 h 1202"/>
                  <a:gd name="T4" fmla="*/ 738 w 1200"/>
                  <a:gd name="T5" fmla="*/ 16 h 1202"/>
                  <a:gd name="T6" fmla="*/ 803 w 1200"/>
                  <a:gd name="T7" fmla="*/ 36 h 1202"/>
                  <a:gd name="T8" fmla="*/ 864 w 1200"/>
                  <a:gd name="T9" fmla="*/ 61 h 1202"/>
                  <a:gd name="T10" fmla="*/ 921 w 1200"/>
                  <a:gd name="T11" fmla="*/ 93 h 1202"/>
                  <a:gd name="T12" fmla="*/ 975 w 1200"/>
                  <a:gd name="T13" fmla="*/ 132 h 1202"/>
                  <a:gd name="T14" fmla="*/ 1024 w 1200"/>
                  <a:gd name="T15" fmla="*/ 177 h 1202"/>
                  <a:gd name="T16" fmla="*/ 1069 w 1200"/>
                  <a:gd name="T17" fmla="*/ 226 h 1202"/>
                  <a:gd name="T18" fmla="*/ 1107 w 1200"/>
                  <a:gd name="T19" fmla="*/ 280 h 1202"/>
                  <a:gd name="T20" fmla="*/ 1140 w 1200"/>
                  <a:gd name="T21" fmla="*/ 337 h 1202"/>
                  <a:gd name="T22" fmla="*/ 1165 w 1200"/>
                  <a:gd name="T23" fmla="*/ 398 h 1202"/>
                  <a:gd name="T24" fmla="*/ 1185 w 1200"/>
                  <a:gd name="T25" fmla="*/ 463 h 1202"/>
                  <a:gd name="T26" fmla="*/ 1196 w 1200"/>
                  <a:gd name="T27" fmla="*/ 531 h 1202"/>
                  <a:gd name="T28" fmla="*/ 1200 w 1200"/>
                  <a:gd name="T29" fmla="*/ 601 h 1202"/>
                  <a:gd name="T30" fmla="*/ 1196 w 1200"/>
                  <a:gd name="T31" fmla="*/ 672 h 1202"/>
                  <a:gd name="T32" fmla="*/ 1185 w 1200"/>
                  <a:gd name="T33" fmla="*/ 739 h 1202"/>
                  <a:gd name="T34" fmla="*/ 1165 w 1200"/>
                  <a:gd name="T35" fmla="*/ 804 h 1202"/>
                  <a:gd name="T36" fmla="*/ 1140 w 1200"/>
                  <a:gd name="T37" fmla="*/ 865 h 1202"/>
                  <a:gd name="T38" fmla="*/ 1107 w 1200"/>
                  <a:gd name="T39" fmla="*/ 923 h 1202"/>
                  <a:gd name="T40" fmla="*/ 1069 w 1200"/>
                  <a:gd name="T41" fmla="*/ 976 h 1202"/>
                  <a:gd name="T42" fmla="*/ 1024 w 1200"/>
                  <a:gd name="T43" fmla="*/ 1026 h 1202"/>
                  <a:gd name="T44" fmla="*/ 975 w 1200"/>
                  <a:gd name="T45" fmla="*/ 1071 h 1202"/>
                  <a:gd name="T46" fmla="*/ 921 w 1200"/>
                  <a:gd name="T47" fmla="*/ 1109 h 1202"/>
                  <a:gd name="T48" fmla="*/ 864 w 1200"/>
                  <a:gd name="T49" fmla="*/ 1141 h 1202"/>
                  <a:gd name="T50" fmla="*/ 803 w 1200"/>
                  <a:gd name="T51" fmla="*/ 1167 h 1202"/>
                  <a:gd name="T52" fmla="*/ 738 w 1200"/>
                  <a:gd name="T53" fmla="*/ 1186 h 1202"/>
                  <a:gd name="T54" fmla="*/ 670 w 1200"/>
                  <a:gd name="T55" fmla="*/ 1198 h 1202"/>
                  <a:gd name="T56" fmla="*/ 599 w 1200"/>
                  <a:gd name="T57" fmla="*/ 1202 h 1202"/>
                  <a:gd name="T58" fmla="*/ 530 w 1200"/>
                  <a:gd name="T59" fmla="*/ 1198 h 1202"/>
                  <a:gd name="T60" fmla="*/ 462 w 1200"/>
                  <a:gd name="T61" fmla="*/ 1186 h 1202"/>
                  <a:gd name="T62" fmla="*/ 397 w 1200"/>
                  <a:gd name="T63" fmla="*/ 1167 h 1202"/>
                  <a:gd name="T64" fmla="*/ 337 w 1200"/>
                  <a:gd name="T65" fmla="*/ 1141 h 1202"/>
                  <a:gd name="T66" fmla="*/ 279 w 1200"/>
                  <a:gd name="T67" fmla="*/ 1109 h 1202"/>
                  <a:gd name="T68" fmla="*/ 224 w 1200"/>
                  <a:gd name="T69" fmla="*/ 1071 h 1202"/>
                  <a:gd name="T70" fmla="*/ 176 w 1200"/>
                  <a:gd name="T71" fmla="*/ 1026 h 1202"/>
                  <a:gd name="T72" fmla="*/ 131 w 1200"/>
                  <a:gd name="T73" fmla="*/ 976 h 1202"/>
                  <a:gd name="T74" fmla="*/ 93 w 1200"/>
                  <a:gd name="T75" fmla="*/ 923 h 1202"/>
                  <a:gd name="T76" fmla="*/ 60 w 1200"/>
                  <a:gd name="T77" fmla="*/ 865 h 1202"/>
                  <a:gd name="T78" fmla="*/ 35 w 1200"/>
                  <a:gd name="T79" fmla="*/ 804 h 1202"/>
                  <a:gd name="T80" fmla="*/ 15 w 1200"/>
                  <a:gd name="T81" fmla="*/ 739 h 1202"/>
                  <a:gd name="T82" fmla="*/ 4 w 1200"/>
                  <a:gd name="T83" fmla="*/ 672 h 1202"/>
                  <a:gd name="T84" fmla="*/ 0 w 1200"/>
                  <a:gd name="T85" fmla="*/ 601 h 1202"/>
                  <a:gd name="T86" fmla="*/ 4 w 1200"/>
                  <a:gd name="T87" fmla="*/ 531 h 1202"/>
                  <a:gd name="T88" fmla="*/ 15 w 1200"/>
                  <a:gd name="T89" fmla="*/ 463 h 1202"/>
                  <a:gd name="T90" fmla="*/ 35 w 1200"/>
                  <a:gd name="T91" fmla="*/ 398 h 1202"/>
                  <a:gd name="T92" fmla="*/ 60 w 1200"/>
                  <a:gd name="T93" fmla="*/ 337 h 1202"/>
                  <a:gd name="T94" fmla="*/ 93 w 1200"/>
                  <a:gd name="T95" fmla="*/ 280 h 1202"/>
                  <a:gd name="T96" fmla="*/ 131 w 1200"/>
                  <a:gd name="T97" fmla="*/ 226 h 1202"/>
                  <a:gd name="T98" fmla="*/ 176 w 1200"/>
                  <a:gd name="T99" fmla="*/ 177 h 1202"/>
                  <a:gd name="T100" fmla="*/ 224 w 1200"/>
                  <a:gd name="T101" fmla="*/ 132 h 1202"/>
                  <a:gd name="T102" fmla="*/ 279 w 1200"/>
                  <a:gd name="T103" fmla="*/ 93 h 1202"/>
                  <a:gd name="T104" fmla="*/ 337 w 1200"/>
                  <a:gd name="T105" fmla="*/ 61 h 1202"/>
                  <a:gd name="T106" fmla="*/ 397 w 1200"/>
                  <a:gd name="T107" fmla="*/ 36 h 1202"/>
                  <a:gd name="T108" fmla="*/ 462 w 1200"/>
                  <a:gd name="T109" fmla="*/ 16 h 1202"/>
                  <a:gd name="T110" fmla="*/ 530 w 1200"/>
                  <a:gd name="T111" fmla="*/ 5 h 1202"/>
                  <a:gd name="T112" fmla="*/ 599 w 1200"/>
                  <a:gd name="T113"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0" h="1202">
                    <a:moveTo>
                      <a:pt x="599" y="0"/>
                    </a:moveTo>
                    <a:lnTo>
                      <a:pt x="670" y="5"/>
                    </a:lnTo>
                    <a:lnTo>
                      <a:pt x="738" y="16"/>
                    </a:lnTo>
                    <a:lnTo>
                      <a:pt x="803" y="36"/>
                    </a:lnTo>
                    <a:lnTo>
                      <a:pt x="864" y="61"/>
                    </a:lnTo>
                    <a:lnTo>
                      <a:pt x="921" y="93"/>
                    </a:lnTo>
                    <a:lnTo>
                      <a:pt x="975" y="132"/>
                    </a:lnTo>
                    <a:lnTo>
                      <a:pt x="1024" y="177"/>
                    </a:lnTo>
                    <a:lnTo>
                      <a:pt x="1069" y="226"/>
                    </a:lnTo>
                    <a:lnTo>
                      <a:pt x="1107" y="280"/>
                    </a:lnTo>
                    <a:lnTo>
                      <a:pt x="1140" y="337"/>
                    </a:lnTo>
                    <a:lnTo>
                      <a:pt x="1165" y="398"/>
                    </a:lnTo>
                    <a:lnTo>
                      <a:pt x="1185" y="463"/>
                    </a:lnTo>
                    <a:lnTo>
                      <a:pt x="1196" y="531"/>
                    </a:lnTo>
                    <a:lnTo>
                      <a:pt x="1200" y="601"/>
                    </a:lnTo>
                    <a:lnTo>
                      <a:pt x="1196" y="672"/>
                    </a:lnTo>
                    <a:lnTo>
                      <a:pt x="1185" y="739"/>
                    </a:lnTo>
                    <a:lnTo>
                      <a:pt x="1165" y="804"/>
                    </a:lnTo>
                    <a:lnTo>
                      <a:pt x="1140" y="865"/>
                    </a:lnTo>
                    <a:lnTo>
                      <a:pt x="1107" y="923"/>
                    </a:lnTo>
                    <a:lnTo>
                      <a:pt x="1069" y="976"/>
                    </a:lnTo>
                    <a:lnTo>
                      <a:pt x="1024" y="1026"/>
                    </a:lnTo>
                    <a:lnTo>
                      <a:pt x="975" y="1071"/>
                    </a:lnTo>
                    <a:lnTo>
                      <a:pt x="921" y="1109"/>
                    </a:lnTo>
                    <a:lnTo>
                      <a:pt x="864" y="1141"/>
                    </a:lnTo>
                    <a:lnTo>
                      <a:pt x="803" y="1167"/>
                    </a:lnTo>
                    <a:lnTo>
                      <a:pt x="738" y="1186"/>
                    </a:lnTo>
                    <a:lnTo>
                      <a:pt x="670" y="1198"/>
                    </a:lnTo>
                    <a:lnTo>
                      <a:pt x="599" y="1202"/>
                    </a:lnTo>
                    <a:lnTo>
                      <a:pt x="530" y="1198"/>
                    </a:lnTo>
                    <a:lnTo>
                      <a:pt x="462" y="1186"/>
                    </a:lnTo>
                    <a:lnTo>
                      <a:pt x="397" y="1167"/>
                    </a:lnTo>
                    <a:lnTo>
                      <a:pt x="337" y="1141"/>
                    </a:lnTo>
                    <a:lnTo>
                      <a:pt x="279" y="1109"/>
                    </a:lnTo>
                    <a:lnTo>
                      <a:pt x="224" y="1071"/>
                    </a:lnTo>
                    <a:lnTo>
                      <a:pt x="176" y="1026"/>
                    </a:lnTo>
                    <a:lnTo>
                      <a:pt x="131" y="976"/>
                    </a:lnTo>
                    <a:lnTo>
                      <a:pt x="93" y="923"/>
                    </a:lnTo>
                    <a:lnTo>
                      <a:pt x="60" y="865"/>
                    </a:lnTo>
                    <a:lnTo>
                      <a:pt x="35" y="804"/>
                    </a:lnTo>
                    <a:lnTo>
                      <a:pt x="15" y="739"/>
                    </a:lnTo>
                    <a:lnTo>
                      <a:pt x="4" y="672"/>
                    </a:lnTo>
                    <a:lnTo>
                      <a:pt x="0" y="601"/>
                    </a:lnTo>
                    <a:lnTo>
                      <a:pt x="4" y="531"/>
                    </a:lnTo>
                    <a:lnTo>
                      <a:pt x="15" y="463"/>
                    </a:lnTo>
                    <a:lnTo>
                      <a:pt x="35" y="398"/>
                    </a:lnTo>
                    <a:lnTo>
                      <a:pt x="60" y="337"/>
                    </a:lnTo>
                    <a:lnTo>
                      <a:pt x="93" y="280"/>
                    </a:lnTo>
                    <a:lnTo>
                      <a:pt x="131" y="226"/>
                    </a:lnTo>
                    <a:lnTo>
                      <a:pt x="176" y="177"/>
                    </a:lnTo>
                    <a:lnTo>
                      <a:pt x="224" y="132"/>
                    </a:lnTo>
                    <a:lnTo>
                      <a:pt x="279" y="93"/>
                    </a:lnTo>
                    <a:lnTo>
                      <a:pt x="337" y="61"/>
                    </a:lnTo>
                    <a:lnTo>
                      <a:pt x="397" y="36"/>
                    </a:lnTo>
                    <a:lnTo>
                      <a:pt x="462" y="16"/>
                    </a:lnTo>
                    <a:lnTo>
                      <a:pt x="530" y="5"/>
                    </a:lnTo>
                    <a:lnTo>
                      <a:pt x="59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sp>
            <p:nvSpPr>
              <p:cNvPr id="75" name="Freeform 872">
                <a:extLst>
                  <a:ext uri="{FF2B5EF4-FFF2-40B4-BE49-F238E27FC236}">
                    <a16:creationId xmlns:a16="http://schemas.microsoft.com/office/drawing/2014/main" id="{8BCDE0ED-7A80-2545-84B5-481EE67647E2}"/>
                  </a:ext>
                </a:extLst>
              </p:cNvPr>
              <p:cNvSpPr>
                <a:spLocks/>
              </p:cNvSpPr>
              <p:nvPr/>
            </p:nvSpPr>
            <p:spPr bwMode="auto">
              <a:xfrm>
                <a:off x="4414050" y="6245410"/>
                <a:ext cx="483298" cy="273565"/>
              </a:xfrm>
              <a:custGeom>
                <a:avLst/>
                <a:gdLst>
                  <a:gd name="T0" fmla="*/ 1112 w 2226"/>
                  <a:gd name="T1" fmla="*/ 0 h 1259"/>
                  <a:gd name="T2" fmla="*/ 1209 w 2226"/>
                  <a:gd name="T3" fmla="*/ 4 h 1259"/>
                  <a:gd name="T4" fmla="*/ 1303 w 2226"/>
                  <a:gd name="T5" fmla="*/ 15 h 1259"/>
                  <a:gd name="T6" fmla="*/ 1393 w 2226"/>
                  <a:gd name="T7" fmla="*/ 35 h 1259"/>
                  <a:gd name="T8" fmla="*/ 1482 w 2226"/>
                  <a:gd name="T9" fmla="*/ 62 h 1259"/>
                  <a:gd name="T10" fmla="*/ 1567 w 2226"/>
                  <a:gd name="T11" fmla="*/ 97 h 1259"/>
                  <a:gd name="T12" fmla="*/ 1648 w 2226"/>
                  <a:gd name="T13" fmla="*/ 136 h 1259"/>
                  <a:gd name="T14" fmla="*/ 1726 w 2226"/>
                  <a:gd name="T15" fmla="*/ 184 h 1259"/>
                  <a:gd name="T16" fmla="*/ 1799 w 2226"/>
                  <a:gd name="T17" fmla="*/ 237 h 1259"/>
                  <a:gd name="T18" fmla="*/ 1868 w 2226"/>
                  <a:gd name="T19" fmla="*/ 294 h 1259"/>
                  <a:gd name="T20" fmla="*/ 1932 w 2226"/>
                  <a:gd name="T21" fmla="*/ 359 h 1259"/>
                  <a:gd name="T22" fmla="*/ 1989 w 2226"/>
                  <a:gd name="T23" fmla="*/ 427 h 1259"/>
                  <a:gd name="T24" fmla="*/ 2043 w 2226"/>
                  <a:gd name="T25" fmla="*/ 500 h 1259"/>
                  <a:gd name="T26" fmla="*/ 2090 w 2226"/>
                  <a:gd name="T27" fmla="*/ 578 h 1259"/>
                  <a:gd name="T28" fmla="*/ 2130 w 2226"/>
                  <a:gd name="T29" fmla="*/ 660 h 1259"/>
                  <a:gd name="T30" fmla="*/ 2164 w 2226"/>
                  <a:gd name="T31" fmla="*/ 744 h 1259"/>
                  <a:gd name="T32" fmla="*/ 2191 w 2226"/>
                  <a:gd name="T33" fmla="*/ 833 h 1259"/>
                  <a:gd name="T34" fmla="*/ 2211 w 2226"/>
                  <a:gd name="T35" fmla="*/ 925 h 1259"/>
                  <a:gd name="T36" fmla="*/ 2223 w 2226"/>
                  <a:gd name="T37" fmla="*/ 1018 h 1259"/>
                  <a:gd name="T38" fmla="*/ 2226 w 2226"/>
                  <a:gd name="T39" fmla="*/ 1114 h 1259"/>
                  <a:gd name="T40" fmla="*/ 2223 w 2226"/>
                  <a:gd name="T41" fmla="*/ 1147 h 1259"/>
                  <a:gd name="T42" fmla="*/ 2212 w 2226"/>
                  <a:gd name="T43" fmla="*/ 1178 h 1259"/>
                  <a:gd name="T44" fmla="*/ 2195 w 2226"/>
                  <a:gd name="T45" fmla="*/ 1205 h 1259"/>
                  <a:gd name="T46" fmla="*/ 2173 w 2226"/>
                  <a:gd name="T47" fmla="*/ 1228 h 1259"/>
                  <a:gd name="T48" fmla="*/ 2146 w 2226"/>
                  <a:gd name="T49" fmla="*/ 1245 h 1259"/>
                  <a:gd name="T50" fmla="*/ 2115 w 2226"/>
                  <a:gd name="T51" fmla="*/ 1255 h 1259"/>
                  <a:gd name="T52" fmla="*/ 2082 w 2226"/>
                  <a:gd name="T53" fmla="*/ 1259 h 1259"/>
                  <a:gd name="T54" fmla="*/ 144 w 2226"/>
                  <a:gd name="T55" fmla="*/ 1259 h 1259"/>
                  <a:gd name="T56" fmla="*/ 111 w 2226"/>
                  <a:gd name="T57" fmla="*/ 1255 h 1259"/>
                  <a:gd name="T58" fmla="*/ 80 w 2226"/>
                  <a:gd name="T59" fmla="*/ 1245 h 1259"/>
                  <a:gd name="T60" fmla="*/ 53 w 2226"/>
                  <a:gd name="T61" fmla="*/ 1228 h 1259"/>
                  <a:gd name="T62" fmla="*/ 31 w 2226"/>
                  <a:gd name="T63" fmla="*/ 1205 h 1259"/>
                  <a:gd name="T64" fmla="*/ 14 w 2226"/>
                  <a:gd name="T65" fmla="*/ 1178 h 1259"/>
                  <a:gd name="T66" fmla="*/ 3 w 2226"/>
                  <a:gd name="T67" fmla="*/ 1147 h 1259"/>
                  <a:gd name="T68" fmla="*/ 0 w 2226"/>
                  <a:gd name="T69" fmla="*/ 1114 h 1259"/>
                  <a:gd name="T70" fmla="*/ 3 w 2226"/>
                  <a:gd name="T71" fmla="*/ 1018 h 1259"/>
                  <a:gd name="T72" fmla="*/ 15 w 2226"/>
                  <a:gd name="T73" fmla="*/ 925 h 1259"/>
                  <a:gd name="T74" fmla="*/ 35 w 2226"/>
                  <a:gd name="T75" fmla="*/ 833 h 1259"/>
                  <a:gd name="T76" fmla="*/ 62 w 2226"/>
                  <a:gd name="T77" fmla="*/ 744 h 1259"/>
                  <a:gd name="T78" fmla="*/ 96 w 2226"/>
                  <a:gd name="T79" fmla="*/ 660 h 1259"/>
                  <a:gd name="T80" fmla="*/ 137 w 2226"/>
                  <a:gd name="T81" fmla="*/ 578 h 1259"/>
                  <a:gd name="T82" fmla="*/ 183 w 2226"/>
                  <a:gd name="T83" fmla="*/ 500 h 1259"/>
                  <a:gd name="T84" fmla="*/ 237 w 2226"/>
                  <a:gd name="T85" fmla="*/ 427 h 1259"/>
                  <a:gd name="T86" fmla="*/ 294 w 2226"/>
                  <a:gd name="T87" fmla="*/ 359 h 1259"/>
                  <a:gd name="T88" fmla="*/ 358 w 2226"/>
                  <a:gd name="T89" fmla="*/ 294 h 1259"/>
                  <a:gd name="T90" fmla="*/ 427 w 2226"/>
                  <a:gd name="T91" fmla="*/ 237 h 1259"/>
                  <a:gd name="T92" fmla="*/ 500 w 2226"/>
                  <a:gd name="T93" fmla="*/ 184 h 1259"/>
                  <a:gd name="T94" fmla="*/ 578 w 2226"/>
                  <a:gd name="T95" fmla="*/ 136 h 1259"/>
                  <a:gd name="T96" fmla="*/ 659 w 2226"/>
                  <a:gd name="T97" fmla="*/ 97 h 1259"/>
                  <a:gd name="T98" fmla="*/ 744 w 2226"/>
                  <a:gd name="T99" fmla="*/ 62 h 1259"/>
                  <a:gd name="T100" fmla="*/ 833 w 2226"/>
                  <a:gd name="T101" fmla="*/ 35 h 1259"/>
                  <a:gd name="T102" fmla="*/ 923 w 2226"/>
                  <a:gd name="T103" fmla="*/ 15 h 1259"/>
                  <a:gd name="T104" fmla="*/ 1017 w 2226"/>
                  <a:gd name="T105" fmla="*/ 4 h 1259"/>
                  <a:gd name="T106" fmla="*/ 1112 w 2226"/>
                  <a:gd name="T107"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6" h="1259">
                    <a:moveTo>
                      <a:pt x="1112" y="0"/>
                    </a:moveTo>
                    <a:lnTo>
                      <a:pt x="1209" y="4"/>
                    </a:lnTo>
                    <a:lnTo>
                      <a:pt x="1303" y="15"/>
                    </a:lnTo>
                    <a:lnTo>
                      <a:pt x="1393" y="35"/>
                    </a:lnTo>
                    <a:lnTo>
                      <a:pt x="1482" y="62"/>
                    </a:lnTo>
                    <a:lnTo>
                      <a:pt x="1567" y="97"/>
                    </a:lnTo>
                    <a:lnTo>
                      <a:pt x="1648" y="136"/>
                    </a:lnTo>
                    <a:lnTo>
                      <a:pt x="1726" y="184"/>
                    </a:lnTo>
                    <a:lnTo>
                      <a:pt x="1799" y="237"/>
                    </a:lnTo>
                    <a:lnTo>
                      <a:pt x="1868" y="294"/>
                    </a:lnTo>
                    <a:lnTo>
                      <a:pt x="1932" y="359"/>
                    </a:lnTo>
                    <a:lnTo>
                      <a:pt x="1989" y="427"/>
                    </a:lnTo>
                    <a:lnTo>
                      <a:pt x="2043" y="500"/>
                    </a:lnTo>
                    <a:lnTo>
                      <a:pt x="2090" y="578"/>
                    </a:lnTo>
                    <a:lnTo>
                      <a:pt x="2130" y="660"/>
                    </a:lnTo>
                    <a:lnTo>
                      <a:pt x="2164" y="744"/>
                    </a:lnTo>
                    <a:lnTo>
                      <a:pt x="2191" y="833"/>
                    </a:lnTo>
                    <a:lnTo>
                      <a:pt x="2211" y="925"/>
                    </a:lnTo>
                    <a:lnTo>
                      <a:pt x="2223" y="1018"/>
                    </a:lnTo>
                    <a:lnTo>
                      <a:pt x="2226" y="1114"/>
                    </a:lnTo>
                    <a:lnTo>
                      <a:pt x="2223" y="1147"/>
                    </a:lnTo>
                    <a:lnTo>
                      <a:pt x="2212" y="1178"/>
                    </a:lnTo>
                    <a:lnTo>
                      <a:pt x="2195" y="1205"/>
                    </a:lnTo>
                    <a:lnTo>
                      <a:pt x="2173" y="1228"/>
                    </a:lnTo>
                    <a:lnTo>
                      <a:pt x="2146" y="1245"/>
                    </a:lnTo>
                    <a:lnTo>
                      <a:pt x="2115" y="1255"/>
                    </a:lnTo>
                    <a:lnTo>
                      <a:pt x="2082" y="1259"/>
                    </a:lnTo>
                    <a:lnTo>
                      <a:pt x="144" y="1259"/>
                    </a:lnTo>
                    <a:lnTo>
                      <a:pt x="111" y="1255"/>
                    </a:lnTo>
                    <a:lnTo>
                      <a:pt x="80" y="1245"/>
                    </a:lnTo>
                    <a:lnTo>
                      <a:pt x="53" y="1228"/>
                    </a:lnTo>
                    <a:lnTo>
                      <a:pt x="31" y="1205"/>
                    </a:lnTo>
                    <a:lnTo>
                      <a:pt x="14" y="1178"/>
                    </a:lnTo>
                    <a:lnTo>
                      <a:pt x="3" y="1147"/>
                    </a:lnTo>
                    <a:lnTo>
                      <a:pt x="0" y="1114"/>
                    </a:lnTo>
                    <a:lnTo>
                      <a:pt x="3" y="1018"/>
                    </a:lnTo>
                    <a:lnTo>
                      <a:pt x="15" y="925"/>
                    </a:lnTo>
                    <a:lnTo>
                      <a:pt x="35" y="833"/>
                    </a:lnTo>
                    <a:lnTo>
                      <a:pt x="62" y="744"/>
                    </a:lnTo>
                    <a:lnTo>
                      <a:pt x="96" y="660"/>
                    </a:lnTo>
                    <a:lnTo>
                      <a:pt x="137" y="578"/>
                    </a:lnTo>
                    <a:lnTo>
                      <a:pt x="183" y="500"/>
                    </a:lnTo>
                    <a:lnTo>
                      <a:pt x="237" y="427"/>
                    </a:lnTo>
                    <a:lnTo>
                      <a:pt x="294" y="359"/>
                    </a:lnTo>
                    <a:lnTo>
                      <a:pt x="358" y="294"/>
                    </a:lnTo>
                    <a:lnTo>
                      <a:pt x="427" y="237"/>
                    </a:lnTo>
                    <a:lnTo>
                      <a:pt x="500" y="184"/>
                    </a:lnTo>
                    <a:lnTo>
                      <a:pt x="578" y="136"/>
                    </a:lnTo>
                    <a:lnTo>
                      <a:pt x="659" y="97"/>
                    </a:lnTo>
                    <a:lnTo>
                      <a:pt x="744" y="62"/>
                    </a:lnTo>
                    <a:lnTo>
                      <a:pt x="833" y="35"/>
                    </a:lnTo>
                    <a:lnTo>
                      <a:pt x="923" y="15"/>
                    </a:lnTo>
                    <a:lnTo>
                      <a:pt x="1017" y="4"/>
                    </a:lnTo>
                    <a:lnTo>
                      <a:pt x="11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grpSp>
        <p:sp>
          <p:nvSpPr>
            <p:cNvPr id="73" name="Freeform 40">
              <a:extLst>
                <a:ext uri="{FF2B5EF4-FFF2-40B4-BE49-F238E27FC236}">
                  <a16:creationId xmlns:a16="http://schemas.microsoft.com/office/drawing/2014/main" id="{F374256B-352F-5740-A1F1-ACB216D2F93A}"/>
                </a:ext>
              </a:extLst>
            </p:cNvPr>
            <p:cNvSpPr>
              <a:spLocks noEditPoints="1"/>
            </p:cNvSpPr>
            <p:nvPr/>
          </p:nvSpPr>
          <p:spPr bwMode="auto">
            <a:xfrm>
              <a:off x="6117224" y="3594635"/>
              <a:ext cx="779680" cy="870719"/>
            </a:xfrm>
            <a:custGeom>
              <a:avLst/>
              <a:gdLst>
                <a:gd name="T0" fmla="*/ 2212 w 3006"/>
                <a:gd name="T1" fmla="*/ 2620 h 3357"/>
                <a:gd name="T2" fmla="*/ 2150 w 3006"/>
                <a:gd name="T3" fmla="*/ 2656 h 3357"/>
                <a:gd name="T4" fmla="*/ 1569 w 3006"/>
                <a:gd name="T5" fmla="*/ 2742 h 3357"/>
                <a:gd name="T6" fmla="*/ 1775 w 3006"/>
                <a:gd name="T7" fmla="*/ 2796 h 3357"/>
                <a:gd name="T8" fmla="*/ 1989 w 3006"/>
                <a:gd name="T9" fmla="*/ 2777 h 3357"/>
                <a:gd name="T10" fmla="*/ 2183 w 3006"/>
                <a:gd name="T11" fmla="*/ 2688 h 3357"/>
                <a:gd name="T12" fmla="*/ 2340 w 3006"/>
                <a:gd name="T13" fmla="*/ 2527 h 3357"/>
                <a:gd name="T14" fmla="*/ 2430 w 3006"/>
                <a:gd name="T15" fmla="*/ 2320 h 3357"/>
                <a:gd name="T16" fmla="*/ 2441 w 3006"/>
                <a:gd name="T17" fmla="*/ 2098 h 3357"/>
                <a:gd name="T18" fmla="*/ 2370 w 3006"/>
                <a:gd name="T19" fmla="*/ 1885 h 3357"/>
                <a:gd name="T20" fmla="*/ 2244 w 3006"/>
                <a:gd name="T21" fmla="*/ 1726 h 3357"/>
                <a:gd name="T22" fmla="*/ 1721 w 3006"/>
                <a:gd name="T23" fmla="*/ 1574 h 3357"/>
                <a:gd name="T24" fmla="*/ 1521 w 3006"/>
                <a:gd name="T25" fmla="*/ 1647 h 3357"/>
                <a:gd name="T26" fmla="*/ 1354 w 3006"/>
                <a:gd name="T27" fmla="*/ 1787 h 3357"/>
                <a:gd name="T28" fmla="*/ 1719 w 3006"/>
                <a:gd name="T29" fmla="*/ 1880 h 3357"/>
                <a:gd name="T30" fmla="*/ 1770 w 3006"/>
                <a:gd name="T31" fmla="*/ 1931 h 3357"/>
                <a:gd name="T32" fmla="*/ 1751 w 3006"/>
                <a:gd name="T33" fmla="*/ 2002 h 3357"/>
                <a:gd name="T34" fmla="*/ 1232 w 3006"/>
                <a:gd name="T35" fmla="*/ 2023 h 3357"/>
                <a:gd name="T36" fmla="*/ 1215 w 3006"/>
                <a:gd name="T37" fmla="*/ 2245 h 3357"/>
                <a:gd name="T38" fmla="*/ 1278 w 3006"/>
                <a:gd name="T39" fmla="*/ 2461 h 3357"/>
                <a:gd name="T40" fmla="*/ 2030 w 3006"/>
                <a:gd name="T41" fmla="*/ 1599 h 3357"/>
                <a:gd name="T42" fmla="*/ 1829 w 3006"/>
                <a:gd name="T43" fmla="*/ 1565 h 3357"/>
                <a:gd name="T44" fmla="*/ 1582 w 3006"/>
                <a:gd name="T45" fmla="*/ 372 h 3357"/>
                <a:gd name="T46" fmla="*/ 997 w 3006"/>
                <a:gd name="T47" fmla="*/ 2256 h 3357"/>
                <a:gd name="T48" fmla="*/ 1015 w 3006"/>
                <a:gd name="T49" fmla="*/ 1988 h 3357"/>
                <a:gd name="T50" fmla="*/ 389 w 3006"/>
                <a:gd name="T51" fmla="*/ 1856 h 3357"/>
                <a:gd name="T52" fmla="*/ 338 w 3006"/>
                <a:gd name="T53" fmla="*/ 1806 h 3357"/>
                <a:gd name="T54" fmla="*/ 356 w 3006"/>
                <a:gd name="T55" fmla="*/ 1735 h 3357"/>
                <a:gd name="T56" fmla="*/ 1136 w 3006"/>
                <a:gd name="T57" fmla="*/ 1714 h 3357"/>
                <a:gd name="T58" fmla="*/ 1283 w 3006"/>
                <a:gd name="T59" fmla="*/ 1549 h 3357"/>
                <a:gd name="T60" fmla="*/ 372 w 3006"/>
                <a:gd name="T61" fmla="*/ 1501 h 3357"/>
                <a:gd name="T62" fmla="*/ 335 w 3006"/>
                <a:gd name="T63" fmla="*/ 1437 h 3357"/>
                <a:gd name="T64" fmla="*/ 372 w 3006"/>
                <a:gd name="T65" fmla="*/ 1375 h 3357"/>
                <a:gd name="T66" fmla="*/ 1712 w 3006"/>
                <a:gd name="T67" fmla="*/ 1354 h 3357"/>
                <a:gd name="T68" fmla="*/ 1899 w 3006"/>
                <a:gd name="T69" fmla="*/ 752 h 3357"/>
                <a:gd name="T70" fmla="*/ 1405 w 3006"/>
                <a:gd name="T71" fmla="*/ 727 h 3357"/>
                <a:gd name="T72" fmla="*/ 1364 w 3006"/>
                <a:gd name="T73" fmla="*/ 642 h 3357"/>
                <a:gd name="T74" fmla="*/ 1473 w 3006"/>
                <a:gd name="T75" fmla="*/ 0 h 3357"/>
                <a:gd name="T76" fmla="*/ 1551 w 3006"/>
                <a:gd name="T77" fmla="*/ 32 h 3357"/>
                <a:gd name="T78" fmla="*/ 2115 w 3006"/>
                <a:gd name="T79" fmla="*/ 621 h 3357"/>
                <a:gd name="T80" fmla="*/ 2227 w 3006"/>
                <a:gd name="T81" fmla="*/ 1446 h 3357"/>
                <a:gd name="T82" fmla="*/ 2420 w 3006"/>
                <a:gd name="T83" fmla="*/ 1592 h 3357"/>
                <a:gd name="T84" fmla="*/ 2573 w 3006"/>
                <a:gd name="T85" fmla="*/ 1800 h 3357"/>
                <a:gd name="T86" fmla="*/ 2653 w 3006"/>
                <a:gd name="T87" fmla="*/ 2037 h 3357"/>
                <a:gd name="T88" fmla="*/ 2658 w 3006"/>
                <a:gd name="T89" fmla="*/ 2285 h 3357"/>
                <a:gd name="T90" fmla="*/ 2591 w 3006"/>
                <a:gd name="T91" fmla="*/ 2525 h 3357"/>
                <a:gd name="T92" fmla="*/ 2973 w 3006"/>
                <a:gd name="T93" fmla="*/ 3171 h 3357"/>
                <a:gd name="T94" fmla="*/ 3006 w 3006"/>
                <a:gd name="T95" fmla="*/ 3247 h 3357"/>
                <a:gd name="T96" fmla="*/ 2973 w 3006"/>
                <a:gd name="T97" fmla="*/ 3325 h 3357"/>
                <a:gd name="T98" fmla="*/ 2896 w 3006"/>
                <a:gd name="T99" fmla="*/ 3357 h 3357"/>
                <a:gd name="T100" fmla="*/ 2820 w 3006"/>
                <a:gd name="T101" fmla="*/ 3325 h 3357"/>
                <a:gd name="T102" fmla="*/ 2162 w 3006"/>
                <a:gd name="T103" fmla="*/ 2948 h 3357"/>
                <a:gd name="T104" fmla="*/ 1898 w 3006"/>
                <a:gd name="T105" fmla="*/ 3014 h 3357"/>
                <a:gd name="T106" fmla="*/ 1633 w 3006"/>
                <a:gd name="T107" fmla="*/ 2994 h 3357"/>
                <a:gd name="T108" fmla="*/ 1393 w 3006"/>
                <a:gd name="T109" fmla="*/ 2895 h 3357"/>
                <a:gd name="T110" fmla="*/ 1197 w 3006"/>
                <a:gd name="T111" fmla="*/ 2730 h 3357"/>
                <a:gd name="T112" fmla="*/ 1074 w 3006"/>
                <a:gd name="T113" fmla="*/ 2541 h 3357"/>
                <a:gd name="T114" fmla="*/ 41 w 3006"/>
                <a:gd name="T115" fmla="*/ 2517 h 3357"/>
                <a:gd name="T116" fmla="*/ 0 w 3006"/>
                <a:gd name="T117" fmla="*/ 2432 h 3357"/>
                <a:gd name="T118" fmla="*/ 25 w 3006"/>
                <a:gd name="T119" fmla="*/ 41 h 3357"/>
                <a:gd name="T120" fmla="*/ 110 w 3006"/>
                <a:gd name="T121" fmla="*/ 0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06" h="3357">
                  <a:moveTo>
                    <a:pt x="2222" y="1707"/>
                  </a:moveTo>
                  <a:lnTo>
                    <a:pt x="2222" y="2584"/>
                  </a:lnTo>
                  <a:lnTo>
                    <a:pt x="2220" y="2603"/>
                  </a:lnTo>
                  <a:lnTo>
                    <a:pt x="2212" y="2620"/>
                  </a:lnTo>
                  <a:lnTo>
                    <a:pt x="2201" y="2635"/>
                  </a:lnTo>
                  <a:lnTo>
                    <a:pt x="2187" y="2646"/>
                  </a:lnTo>
                  <a:lnTo>
                    <a:pt x="2169" y="2653"/>
                  </a:lnTo>
                  <a:lnTo>
                    <a:pt x="2150" y="2656"/>
                  </a:lnTo>
                  <a:lnTo>
                    <a:pt x="1435" y="2656"/>
                  </a:lnTo>
                  <a:lnTo>
                    <a:pt x="1477" y="2689"/>
                  </a:lnTo>
                  <a:lnTo>
                    <a:pt x="1522" y="2718"/>
                  </a:lnTo>
                  <a:lnTo>
                    <a:pt x="1569" y="2742"/>
                  </a:lnTo>
                  <a:lnTo>
                    <a:pt x="1618" y="2762"/>
                  </a:lnTo>
                  <a:lnTo>
                    <a:pt x="1669" y="2778"/>
                  </a:lnTo>
                  <a:lnTo>
                    <a:pt x="1722" y="2789"/>
                  </a:lnTo>
                  <a:lnTo>
                    <a:pt x="1775" y="2796"/>
                  </a:lnTo>
                  <a:lnTo>
                    <a:pt x="1829" y="2798"/>
                  </a:lnTo>
                  <a:lnTo>
                    <a:pt x="1883" y="2796"/>
                  </a:lnTo>
                  <a:lnTo>
                    <a:pt x="1937" y="2789"/>
                  </a:lnTo>
                  <a:lnTo>
                    <a:pt x="1989" y="2777"/>
                  </a:lnTo>
                  <a:lnTo>
                    <a:pt x="2040" y="2762"/>
                  </a:lnTo>
                  <a:lnTo>
                    <a:pt x="2089" y="2741"/>
                  </a:lnTo>
                  <a:lnTo>
                    <a:pt x="2137" y="2717"/>
                  </a:lnTo>
                  <a:lnTo>
                    <a:pt x="2183" y="2688"/>
                  </a:lnTo>
                  <a:lnTo>
                    <a:pt x="2226" y="2654"/>
                  </a:lnTo>
                  <a:lnTo>
                    <a:pt x="2265" y="2617"/>
                  </a:lnTo>
                  <a:lnTo>
                    <a:pt x="2305" y="2573"/>
                  </a:lnTo>
                  <a:lnTo>
                    <a:pt x="2340" y="2527"/>
                  </a:lnTo>
                  <a:lnTo>
                    <a:pt x="2370" y="2478"/>
                  </a:lnTo>
                  <a:lnTo>
                    <a:pt x="2396" y="2427"/>
                  </a:lnTo>
                  <a:lnTo>
                    <a:pt x="2415" y="2374"/>
                  </a:lnTo>
                  <a:lnTo>
                    <a:pt x="2430" y="2320"/>
                  </a:lnTo>
                  <a:lnTo>
                    <a:pt x="2441" y="2265"/>
                  </a:lnTo>
                  <a:lnTo>
                    <a:pt x="2446" y="2209"/>
                  </a:lnTo>
                  <a:lnTo>
                    <a:pt x="2446" y="2154"/>
                  </a:lnTo>
                  <a:lnTo>
                    <a:pt x="2441" y="2098"/>
                  </a:lnTo>
                  <a:lnTo>
                    <a:pt x="2430" y="2044"/>
                  </a:lnTo>
                  <a:lnTo>
                    <a:pt x="2415" y="1989"/>
                  </a:lnTo>
                  <a:lnTo>
                    <a:pt x="2396" y="1936"/>
                  </a:lnTo>
                  <a:lnTo>
                    <a:pt x="2370" y="1885"/>
                  </a:lnTo>
                  <a:lnTo>
                    <a:pt x="2340" y="1836"/>
                  </a:lnTo>
                  <a:lnTo>
                    <a:pt x="2305" y="1789"/>
                  </a:lnTo>
                  <a:lnTo>
                    <a:pt x="2265" y="1746"/>
                  </a:lnTo>
                  <a:lnTo>
                    <a:pt x="2244" y="1726"/>
                  </a:lnTo>
                  <a:lnTo>
                    <a:pt x="2222" y="1707"/>
                  </a:lnTo>
                  <a:close/>
                  <a:moveTo>
                    <a:pt x="1829" y="1565"/>
                  </a:moveTo>
                  <a:lnTo>
                    <a:pt x="1774" y="1567"/>
                  </a:lnTo>
                  <a:lnTo>
                    <a:pt x="1721" y="1574"/>
                  </a:lnTo>
                  <a:lnTo>
                    <a:pt x="1668" y="1585"/>
                  </a:lnTo>
                  <a:lnTo>
                    <a:pt x="1617" y="1602"/>
                  </a:lnTo>
                  <a:lnTo>
                    <a:pt x="1568" y="1622"/>
                  </a:lnTo>
                  <a:lnTo>
                    <a:pt x="1521" y="1647"/>
                  </a:lnTo>
                  <a:lnTo>
                    <a:pt x="1475" y="1675"/>
                  </a:lnTo>
                  <a:lnTo>
                    <a:pt x="1432" y="1708"/>
                  </a:lnTo>
                  <a:lnTo>
                    <a:pt x="1392" y="1746"/>
                  </a:lnTo>
                  <a:lnTo>
                    <a:pt x="1354" y="1787"/>
                  </a:lnTo>
                  <a:lnTo>
                    <a:pt x="1320" y="1831"/>
                  </a:lnTo>
                  <a:lnTo>
                    <a:pt x="1291" y="1878"/>
                  </a:lnTo>
                  <a:lnTo>
                    <a:pt x="1700" y="1878"/>
                  </a:lnTo>
                  <a:lnTo>
                    <a:pt x="1719" y="1880"/>
                  </a:lnTo>
                  <a:lnTo>
                    <a:pt x="1736" y="1887"/>
                  </a:lnTo>
                  <a:lnTo>
                    <a:pt x="1751" y="1899"/>
                  </a:lnTo>
                  <a:lnTo>
                    <a:pt x="1763" y="1914"/>
                  </a:lnTo>
                  <a:lnTo>
                    <a:pt x="1770" y="1931"/>
                  </a:lnTo>
                  <a:lnTo>
                    <a:pt x="1773" y="1951"/>
                  </a:lnTo>
                  <a:lnTo>
                    <a:pt x="1770" y="1970"/>
                  </a:lnTo>
                  <a:lnTo>
                    <a:pt x="1763" y="1987"/>
                  </a:lnTo>
                  <a:lnTo>
                    <a:pt x="1751" y="2002"/>
                  </a:lnTo>
                  <a:lnTo>
                    <a:pt x="1736" y="2013"/>
                  </a:lnTo>
                  <a:lnTo>
                    <a:pt x="1719" y="2020"/>
                  </a:lnTo>
                  <a:lnTo>
                    <a:pt x="1700" y="2023"/>
                  </a:lnTo>
                  <a:lnTo>
                    <a:pt x="1232" y="2023"/>
                  </a:lnTo>
                  <a:lnTo>
                    <a:pt x="1220" y="2078"/>
                  </a:lnTo>
                  <a:lnTo>
                    <a:pt x="1214" y="2134"/>
                  </a:lnTo>
                  <a:lnTo>
                    <a:pt x="1212" y="2190"/>
                  </a:lnTo>
                  <a:lnTo>
                    <a:pt x="1215" y="2245"/>
                  </a:lnTo>
                  <a:lnTo>
                    <a:pt x="1223" y="2300"/>
                  </a:lnTo>
                  <a:lnTo>
                    <a:pt x="1236" y="2356"/>
                  </a:lnTo>
                  <a:lnTo>
                    <a:pt x="1255" y="2409"/>
                  </a:lnTo>
                  <a:lnTo>
                    <a:pt x="1278" y="2461"/>
                  </a:lnTo>
                  <a:lnTo>
                    <a:pt x="1307" y="2511"/>
                  </a:lnTo>
                  <a:lnTo>
                    <a:pt x="2077" y="2511"/>
                  </a:lnTo>
                  <a:lnTo>
                    <a:pt x="2077" y="1617"/>
                  </a:lnTo>
                  <a:lnTo>
                    <a:pt x="2030" y="1599"/>
                  </a:lnTo>
                  <a:lnTo>
                    <a:pt x="1981" y="1583"/>
                  </a:lnTo>
                  <a:lnTo>
                    <a:pt x="1932" y="1573"/>
                  </a:lnTo>
                  <a:lnTo>
                    <a:pt x="1880" y="1567"/>
                  </a:lnTo>
                  <a:lnTo>
                    <a:pt x="1829" y="1565"/>
                  </a:lnTo>
                  <a:close/>
                  <a:moveTo>
                    <a:pt x="1582" y="372"/>
                  </a:moveTo>
                  <a:lnTo>
                    <a:pt x="1582" y="533"/>
                  </a:lnTo>
                  <a:lnTo>
                    <a:pt x="1744" y="533"/>
                  </a:lnTo>
                  <a:lnTo>
                    <a:pt x="1582" y="372"/>
                  </a:lnTo>
                  <a:close/>
                  <a:moveTo>
                    <a:pt x="219" y="218"/>
                  </a:moveTo>
                  <a:lnTo>
                    <a:pt x="219" y="2323"/>
                  </a:lnTo>
                  <a:lnTo>
                    <a:pt x="1005" y="2323"/>
                  </a:lnTo>
                  <a:lnTo>
                    <a:pt x="997" y="2256"/>
                  </a:lnTo>
                  <a:lnTo>
                    <a:pt x="992" y="2189"/>
                  </a:lnTo>
                  <a:lnTo>
                    <a:pt x="995" y="2121"/>
                  </a:lnTo>
                  <a:lnTo>
                    <a:pt x="1003" y="2055"/>
                  </a:lnTo>
                  <a:lnTo>
                    <a:pt x="1015" y="1988"/>
                  </a:lnTo>
                  <a:lnTo>
                    <a:pt x="1033" y="1923"/>
                  </a:lnTo>
                  <a:lnTo>
                    <a:pt x="1057" y="1860"/>
                  </a:lnTo>
                  <a:lnTo>
                    <a:pt x="409" y="1860"/>
                  </a:lnTo>
                  <a:lnTo>
                    <a:pt x="389" y="1856"/>
                  </a:lnTo>
                  <a:lnTo>
                    <a:pt x="372" y="1849"/>
                  </a:lnTo>
                  <a:lnTo>
                    <a:pt x="356" y="1838"/>
                  </a:lnTo>
                  <a:lnTo>
                    <a:pt x="345" y="1824"/>
                  </a:lnTo>
                  <a:lnTo>
                    <a:pt x="338" y="1806"/>
                  </a:lnTo>
                  <a:lnTo>
                    <a:pt x="335" y="1787"/>
                  </a:lnTo>
                  <a:lnTo>
                    <a:pt x="338" y="1767"/>
                  </a:lnTo>
                  <a:lnTo>
                    <a:pt x="345" y="1750"/>
                  </a:lnTo>
                  <a:lnTo>
                    <a:pt x="356" y="1735"/>
                  </a:lnTo>
                  <a:lnTo>
                    <a:pt x="372" y="1723"/>
                  </a:lnTo>
                  <a:lnTo>
                    <a:pt x="389" y="1716"/>
                  </a:lnTo>
                  <a:lnTo>
                    <a:pt x="409" y="1714"/>
                  </a:lnTo>
                  <a:lnTo>
                    <a:pt x="1136" y="1714"/>
                  </a:lnTo>
                  <a:lnTo>
                    <a:pt x="1167" y="1671"/>
                  </a:lnTo>
                  <a:lnTo>
                    <a:pt x="1200" y="1630"/>
                  </a:lnTo>
                  <a:lnTo>
                    <a:pt x="1237" y="1592"/>
                  </a:lnTo>
                  <a:lnTo>
                    <a:pt x="1283" y="1549"/>
                  </a:lnTo>
                  <a:lnTo>
                    <a:pt x="1331" y="1510"/>
                  </a:lnTo>
                  <a:lnTo>
                    <a:pt x="409" y="1510"/>
                  </a:lnTo>
                  <a:lnTo>
                    <a:pt x="389" y="1508"/>
                  </a:lnTo>
                  <a:lnTo>
                    <a:pt x="372" y="1501"/>
                  </a:lnTo>
                  <a:lnTo>
                    <a:pt x="356" y="1489"/>
                  </a:lnTo>
                  <a:lnTo>
                    <a:pt x="345" y="1474"/>
                  </a:lnTo>
                  <a:lnTo>
                    <a:pt x="338" y="1457"/>
                  </a:lnTo>
                  <a:lnTo>
                    <a:pt x="335" y="1437"/>
                  </a:lnTo>
                  <a:lnTo>
                    <a:pt x="338" y="1418"/>
                  </a:lnTo>
                  <a:lnTo>
                    <a:pt x="345" y="1400"/>
                  </a:lnTo>
                  <a:lnTo>
                    <a:pt x="356" y="1386"/>
                  </a:lnTo>
                  <a:lnTo>
                    <a:pt x="372" y="1375"/>
                  </a:lnTo>
                  <a:lnTo>
                    <a:pt x="389" y="1368"/>
                  </a:lnTo>
                  <a:lnTo>
                    <a:pt x="409" y="1365"/>
                  </a:lnTo>
                  <a:lnTo>
                    <a:pt x="1655" y="1365"/>
                  </a:lnTo>
                  <a:lnTo>
                    <a:pt x="1712" y="1354"/>
                  </a:lnTo>
                  <a:lnTo>
                    <a:pt x="1770" y="1348"/>
                  </a:lnTo>
                  <a:lnTo>
                    <a:pt x="1829" y="1346"/>
                  </a:lnTo>
                  <a:lnTo>
                    <a:pt x="1899" y="1349"/>
                  </a:lnTo>
                  <a:lnTo>
                    <a:pt x="1899" y="752"/>
                  </a:lnTo>
                  <a:lnTo>
                    <a:pt x="1473" y="752"/>
                  </a:lnTo>
                  <a:lnTo>
                    <a:pt x="1448" y="749"/>
                  </a:lnTo>
                  <a:lnTo>
                    <a:pt x="1426" y="741"/>
                  </a:lnTo>
                  <a:lnTo>
                    <a:pt x="1405" y="727"/>
                  </a:lnTo>
                  <a:lnTo>
                    <a:pt x="1388" y="711"/>
                  </a:lnTo>
                  <a:lnTo>
                    <a:pt x="1375" y="691"/>
                  </a:lnTo>
                  <a:lnTo>
                    <a:pt x="1367" y="668"/>
                  </a:lnTo>
                  <a:lnTo>
                    <a:pt x="1364" y="642"/>
                  </a:lnTo>
                  <a:lnTo>
                    <a:pt x="1364" y="218"/>
                  </a:lnTo>
                  <a:lnTo>
                    <a:pt x="219" y="218"/>
                  </a:lnTo>
                  <a:close/>
                  <a:moveTo>
                    <a:pt x="110" y="0"/>
                  </a:moveTo>
                  <a:lnTo>
                    <a:pt x="1473" y="0"/>
                  </a:lnTo>
                  <a:lnTo>
                    <a:pt x="1494" y="2"/>
                  </a:lnTo>
                  <a:lnTo>
                    <a:pt x="1515" y="8"/>
                  </a:lnTo>
                  <a:lnTo>
                    <a:pt x="1534" y="19"/>
                  </a:lnTo>
                  <a:lnTo>
                    <a:pt x="1551" y="32"/>
                  </a:lnTo>
                  <a:lnTo>
                    <a:pt x="2085" y="566"/>
                  </a:lnTo>
                  <a:lnTo>
                    <a:pt x="2099" y="582"/>
                  </a:lnTo>
                  <a:lnTo>
                    <a:pt x="2109" y="601"/>
                  </a:lnTo>
                  <a:lnTo>
                    <a:pt x="2115" y="621"/>
                  </a:lnTo>
                  <a:lnTo>
                    <a:pt x="2117" y="642"/>
                  </a:lnTo>
                  <a:lnTo>
                    <a:pt x="2117" y="1397"/>
                  </a:lnTo>
                  <a:lnTo>
                    <a:pt x="2172" y="1420"/>
                  </a:lnTo>
                  <a:lnTo>
                    <a:pt x="2227" y="1446"/>
                  </a:lnTo>
                  <a:lnTo>
                    <a:pt x="2278" y="1477"/>
                  </a:lnTo>
                  <a:lnTo>
                    <a:pt x="2328" y="1512"/>
                  </a:lnTo>
                  <a:lnTo>
                    <a:pt x="2375" y="1550"/>
                  </a:lnTo>
                  <a:lnTo>
                    <a:pt x="2420" y="1592"/>
                  </a:lnTo>
                  <a:lnTo>
                    <a:pt x="2465" y="1640"/>
                  </a:lnTo>
                  <a:lnTo>
                    <a:pt x="2505" y="1691"/>
                  </a:lnTo>
                  <a:lnTo>
                    <a:pt x="2541" y="1745"/>
                  </a:lnTo>
                  <a:lnTo>
                    <a:pt x="2573" y="1800"/>
                  </a:lnTo>
                  <a:lnTo>
                    <a:pt x="2599" y="1857"/>
                  </a:lnTo>
                  <a:lnTo>
                    <a:pt x="2622" y="1917"/>
                  </a:lnTo>
                  <a:lnTo>
                    <a:pt x="2639" y="1976"/>
                  </a:lnTo>
                  <a:lnTo>
                    <a:pt x="2653" y="2037"/>
                  </a:lnTo>
                  <a:lnTo>
                    <a:pt x="2661" y="2099"/>
                  </a:lnTo>
                  <a:lnTo>
                    <a:pt x="2664" y="2161"/>
                  </a:lnTo>
                  <a:lnTo>
                    <a:pt x="2664" y="2224"/>
                  </a:lnTo>
                  <a:lnTo>
                    <a:pt x="2658" y="2285"/>
                  </a:lnTo>
                  <a:lnTo>
                    <a:pt x="2649" y="2346"/>
                  </a:lnTo>
                  <a:lnTo>
                    <a:pt x="2634" y="2408"/>
                  </a:lnTo>
                  <a:lnTo>
                    <a:pt x="2615" y="2467"/>
                  </a:lnTo>
                  <a:lnTo>
                    <a:pt x="2591" y="2525"/>
                  </a:lnTo>
                  <a:lnTo>
                    <a:pt x="2563" y="2583"/>
                  </a:lnTo>
                  <a:lnTo>
                    <a:pt x="2530" y="2637"/>
                  </a:lnTo>
                  <a:lnTo>
                    <a:pt x="2492" y="2690"/>
                  </a:lnTo>
                  <a:lnTo>
                    <a:pt x="2973" y="3171"/>
                  </a:lnTo>
                  <a:lnTo>
                    <a:pt x="2988" y="3188"/>
                  </a:lnTo>
                  <a:lnTo>
                    <a:pt x="2998" y="3206"/>
                  </a:lnTo>
                  <a:lnTo>
                    <a:pt x="3004" y="3227"/>
                  </a:lnTo>
                  <a:lnTo>
                    <a:pt x="3006" y="3247"/>
                  </a:lnTo>
                  <a:lnTo>
                    <a:pt x="3004" y="3269"/>
                  </a:lnTo>
                  <a:lnTo>
                    <a:pt x="2998" y="3289"/>
                  </a:lnTo>
                  <a:lnTo>
                    <a:pt x="2988" y="3308"/>
                  </a:lnTo>
                  <a:lnTo>
                    <a:pt x="2973" y="3325"/>
                  </a:lnTo>
                  <a:lnTo>
                    <a:pt x="2957" y="3339"/>
                  </a:lnTo>
                  <a:lnTo>
                    <a:pt x="2937" y="3349"/>
                  </a:lnTo>
                  <a:lnTo>
                    <a:pt x="2917" y="3355"/>
                  </a:lnTo>
                  <a:lnTo>
                    <a:pt x="2896" y="3357"/>
                  </a:lnTo>
                  <a:lnTo>
                    <a:pt x="2876" y="3355"/>
                  </a:lnTo>
                  <a:lnTo>
                    <a:pt x="2855" y="3349"/>
                  </a:lnTo>
                  <a:lnTo>
                    <a:pt x="2836" y="3339"/>
                  </a:lnTo>
                  <a:lnTo>
                    <a:pt x="2820" y="3325"/>
                  </a:lnTo>
                  <a:lnTo>
                    <a:pt x="2338" y="2844"/>
                  </a:lnTo>
                  <a:lnTo>
                    <a:pt x="2282" y="2884"/>
                  </a:lnTo>
                  <a:lnTo>
                    <a:pt x="2223" y="2918"/>
                  </a:lnTo>
                  <a:lnTo>
                    <a:pt x="2162" y="2948"/>
                  </a:lnTo>
                  <a:lnTo>
                    <a:pt x="2099" y="2972"/>
                  </a:lnTo>
                  <a:lnTo>
                    <a:pt x="2033" y="2992"/>
                  </a:lnTo>
                  <a:lnTo>
                    <a:pt x="1966" y="3005"/>
                  </a:lnTo>
                  <a:lnTo>
                    <a:pt x="1898" y="3014"/>
                  </a:lnTo>
                  <a:lnTo>
                    <a:pt x="1829" y="3016"/>
                  </a:lnTo>
                  <a:lnTo>
                    <a:pt x="1763" y="3014"/>
                  </a:lnTo>
                  <a:lnTo>
                    <a:pt x="1697" y="3006"/>
                  </a:lnTo>
                  <a:lnTo>
                    <a:pt x="1633" y="2994"/>
                  </a:lnTo>
                  <a:lnTo>
                    <a:pt x="1570" y="2976"/>
                  </a:lnTo>
                  <a:lnTo>
                    <a:pt x="1509" y="2954"/>
                  </a:lnTo>
                  <a:lnTo>
                    <a:pt x="1449" y="2926"/>
                  </a:lnTo>
                  <a:lnTo>
                    <a:pt x="1393" y="2895"/>
                  </a:lnTo>
                  <a:lnTo>
                    <a:pt x="1339" y="2858"/>
                  </a:lnTo>
                  <a:lnTo>
                    <a:pt x="1286" y="2817"/>
                  </a:lnTo>
                  <a:lnTo>
                    <a:pt x="1237" y="2772"/>
                  </a:lnTo>
                  <a:lnTo>
                    <a:pt x="1197" y="2730"/>
                  </a:lnTo>
                  <a:lnTo>
                    <a:pt x="1161" y="2685"/>
                  </a:lnTo>
                  <a:lnTo>
                    <a:pt x="1129" y="2639"/>
                  </a:lnTo>
                  <a:lnTo>
                    <a:pt x="1100" y="2591"/>
                  </a:lnTo>
                  <a:lnTo>
                    <a:pt x="1074" y="2541"/>
                  </a:lnTo>
                  <a:lnTo>
                    <a:pt x="110" y="2541"/>
                  </a:lnTo>
                  <a:lnTo>
                    <a:pt x="85" y="2539"/>
                  </a:lnTo>
                  <a:lnTo>
                    <a:pt x="61" y="2530"/>
                  </a:lnTo>
                  <a:lnTo>
                    <a:pt x="41" y="2517"/>
                  </a:lnTo>
                  <a:lnTo>
                    <a:pt x="25" y="2500"/>
                  </a:lnTo>
                  <a:lnTo>
                    <a:pt x="11" y="2480"/>
                  </a:lnTo>
                  <a:lnTo>
                    <a:pt x="3" y="2457"/>
                  </a:lnTo>
                  <a:lnTo>
                    <a:pt x="0" y="2432"/>
                  </a:lnTo>
                  <a:lnTo>
                    <a:pt x="0" y="109"/>
                  </a:lnTo>
                  <a:lnTo>
                    <a:pt x="3" y="84"/>
                  </a:lnTo>
                  <a:lnTo>
                    <a:pt x="11" y="61"/>
                  </a:lnTo>
                  <a:lnTo>
                    <a:pt x="25" y="41"/>
                  </a:lnTo>
                  <a:lnTo>
                    <a:pt x="41" y="24"/>
                  </a:lnTo>
                  <a:lnTo>
                    <a:pt x="61" y="10"/>
                  </a:lnTo>
                  <a:lnTo>
                    <a:pt x="85" y="2"/>
                  </a:lnTo>
                  <a:lnTo>
                    <a:pt x="110"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121" name="Oval 120">
              <a:extLst>
                <a:ext uri="{FF2B5EF4-FFF2-40B4-BE49-F238E27FC236}">
                  <a16:creationId xmlns:a16="http://schemas.microsoft.com/office/drawing/2014/main" id="{18157F0F-5363-7B47-A8C1-AFA46A79F4BB}"/>
                </a:ext>
              </a:extLst>
            </p:cNvPr>
            <p:cNvSpPr/>
            <p:nvPr/>
          </p:nvSpPr>
          <p:spPr>
            <a:xfrm>
              <a:off x="6167813" y="4593200"/>
              <a:ext cx="640080" cy="640080"/>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2800" b="1"/>
                <a:t>03</a:t>
              </a:r>
            </a:p>
          </p:txBody>
        </p:sp>
      </p:grpSp>
      <p:grpSp>
        <p:nvGrpSpPr>
          <p:cNvPr id="9" name="Group 8">
            <a:extLst>
              <a:ext uri="{FF2B5EF4-FFF2-40B4-BE49-F238E27FC236}">
                <a16:creationId xmlns:a16="http://schemas.microsoft.com/office/drawing/2014/main" id="{DF752DEC-A017-AC43-BE0C-660CE569B8A6}"/>
              </a:ext>
            </a:extLst>
          </p:cNvPr>
          <p:cNvGrpSpPr/>
          <p:nvPr>
            <p:custDataLst>
              <p:tags r:id="rId10"/>
            </p:custDataLst>
          </p:nvPr>
        </p:nvGrpSpPr>
        <p:grpSpPr>
          <a:xfrm>
            <a:off x="7519454" y="3461879"/>
            <a:ext cx="2932968" cy="2536236"/>
            <a:chOff x="7519454" y="3461879"/>
            <a:chExt cx="2932968" cy="2536236"/>
          </a:xfrm>
        </p:grpSpPr>
        <p:sp>
          <p:nvSpPr>
            <p:cNvPr id="49" name="Notched Right Arrow 48">
              <a:extLst>
                <a:ext uri="{FF2B5EF4-FFF2-40B4-BE49-F238E27FC236}">
                  <a16:creationId xmlns:a16="http://schemas.microsoft.com/office/drawing/2014/main" id="{FCC63EB6-A418-8A44-9DAB-F56426DF5E66}"/>
                </a:ext>
              </a:extLst>
            </p:cNvPr>
            <p:cNvSpPr/>
            <p:nvPr/>
          </p:nvSpPr>
          <p:spPr bwMode="auto">
            <a:xfrm>
              <a:off x="7574578" y="3461879"/>
              <a:ext cx="2877844" cy="1500897"/>
            </a:xfrm>
            <a:prstGeom prst="notchedRightArrow">
              <a:avLst>
                <a:gd name="adj1" fmla="val 100000"/>
                <a:gd name="adj2" fmla="val 34681"/>
              </a:avLst>
            </a:prstGeom>
            <a:solidFill>
              <a:schemeClr val="accent3"/>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a:p>
          </p:txBody>
        </p:sp>
        <p:sp>
          <p:nvSpPr>
            <p:cNvPr id="51" name="Rectangle 45">
              <a:extLst>
                <a:ext uri="{FF2B5EF4-FFF2-40B4-BE49-F238E27FC236}">
                  <a16:creationId xmlns:a16="http://schemas.microsoft.com/office/drawing/2014/main" id="{AA54E72C-1FFC-F445-AF57-A1F3317400B8}"/>
                </a:ext>
              </a:extLst>
            </p:cNvPr>
            <p:cNvSpPr>
              <a:spLocks noChangeArrowheads="1"/>
            </p:cNvSpPr>
            <p:nvPr/>
          </p:nvSpPr>
          <p:spPr bwMode="auto">
            <a:xfrm>
              <a:off x="7519454" y="5413340"/>
              <a:ext cx="27438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defTabSz="914309" rtl="0" eaLnBrk="0" fontAlgn="base" hangingPunct="0">
                <a:spcBef>
                  <a:spcPct val="0"/>
                </a:spcBef>
                <a:spcAft>
                  <a:spcPct val="0"/>
                </a:spcAft>
                <a:defRPr/>
              </a:pPr>
              <a:r>
                <a:rPr lang="fr" sz="3200" b="1" cap="all">
                  <a:ea typeface="Adobe Fan Heiti Std B" charset="-120"/>
                  <a:cs typeface="Adobe Fan Heiti Std B" charset="-120"/>
                  <a:sym typeface="Gill Sans" charset="0"/>
                </a:rPr>
                <a:t>Conclure</a:t>
              </a:r>
            </a:p>
          </p:txBody>
        </p:sp>
        <p:sp>
          <p:nvSpPr>
            <p:cNvPr id="76" name="Freeform 151">
              <a:extLst>
                <a:ext uri="{FF2B5EF4-FFF2-40B4-BE49-F238E27FC236}">
                  <a16:creationId xmlns:a16="http://schemas.microsoft.com/office/drawing/2014/main" id="{275F6129-4D3C-414F-9EF4-1BCBD9106E0A}"/>
                </a:ext>
              </a:extLst>
            </p:cNvPr>
            <p:cNvSpPr>
              <a:spLocks noChangeArrowheads="1"/>
            </p:cNvSpPr>
            <p:nvPr/>
          </p:nvSpPr>
          <p:spPr bwMode="auto">
            <a:xfrm>
              <a:off x="8518813" y="3667295"/>
              <a:ext cx="934513" cy="543618"/>
            </a:xfrm>
            <a:custGeom>
              <a:avLst/>
              <a:gdLst>
                <a:gd name="T0" fmla="*/ 124 w 497"/>
                <a:gd name="T1" fmla="*/ 221 h 293"/>
                <a:gd name="T2" fmla="*/ 124 w 497"/>
                <a:gd name="T3" fmla="*/ 221 h 293"/>
                <a:gd name="T4" fmla="*/ 124 w 497"/>
                <a:gd name="T5" fmla="*/ 97 h 293"/>
                <a:gd name="T6" fmla="*/ 177 w 497"/>
                <a:gd name="T7" fmla="*/ 97 h 293"/>
                <a:gd name="T8" fmla="*/ 88 w 497"/>
                <a:gd name="T9" fmla="*/ 0 h 293"/>
                <a:gd name="T10" fmla="*/ 0 w 497"/>
                <a:gd name="T11" fmla="*/ 97 h 293"/>
                <a:gd name="T12" fmla="*/ 53 w 497"/>
                <a:gd name="T13" fmla="*/ 97 h 293"/>
                <a:gd name="T14" fmla="*/ 53 w 497"/>
                <a:gd name="T15" fmla="*/ 248 h 293"/>
                <a:gd name="T16" fmla="*/ 97 w 497"/>
                <a:gd name="T17" fmla="*/ 292 h 293"/>
                <a:gd name="T18" fmla="*/ 319 w 497"/>
                <a:gd name="T19" fmla="*/ 292 h 293"/>
                <a:gd name="T20" fmla="*/ 256 w 497"/>
                <a:gd name="T21" fmla="*/ 221 h 293"/>
                <a:gd name="T22" fmla="*/ 124 w 497"/>
                <a:gd name="T23" fmla="*/ 221 h 293"/>
                <a:gd name="T24" fmla="*/ 443 w 497"/>
                <a:gd name="T25" fmla="*/ 195 h 293"/>
                <a:gd name="T26" fmla="*/ 443 w 497"/>
                <a:gd name="T27" fmla="*/ 195 h 293"/>
                <a:gd name="T28" fmla="*/ 443 w 497"/>
                <a:gd name="T29" fmla="*/ 44 h 293"/>
                <a:gd name="T30" fmla="*/ 399 w 497"/>
                <a:gd name="T31" fmla="*/ 0 h 293"/>
                <a:gd name="T32" fmla="*/ 177 w 497"/>
                <a:gd name="T33" fmla="*/ 0 h 293"/>
                <a:gd name="T34" fmla="*/ 239 w 497"/>
                <a:gd name="T35" fmla="*/ 61 h 293"/>
                <a:gd name="T36" fmla="*/ 372 w 497"/>
                <a:gd name="T37" fmla="*/ 61 h 293"/>
                <a:gd name="T38" fmla="*/ 372 w 497"/>
                <a:gd name="T39" fmla="*/ 195 h 293"/>
                <a:gd name="T40" fmla="*/ 319 w 497"/>
                <a:gd name="T41" fmla="*/ 195 h 293"/>
                <a:gd name="T42" fmla="*/ 407 w 497"/>
                <a:gd name="T43" fmla="*/ 292 h 293"/>
                <a:gd name="T44" fmla="*/ 496 w 497"/>
                <a:gd name="T45" fmla="*/ 195 h 293"/>
                <a:gd name="T46" fmla="*/ 443 w 497"/>
                <a:gd name="T47" fmla="*/ 195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7" h="293">
                  <a:moveTo>
                    <a:pt x="124" y="221"/>
                  </a:moveTo>
                  <a:lnTo>
                    <a:pt x="124" y="221"/>
                  </a:lnTo>
                  <a:cubicBezTo>
                    <a:pt x="124" y="97"/>
                    <a:pt x="124" y="97"/>
                    <a:pt x="124" y="97"/>
                  </a:cubicBezTo>
                  <a:cubicBezTo>
                    <a:pt x="177" y="97"/>
                    <a:pt x="177" y="97"/>
                    <a:pt x="177" y="97"/>
                  </a:cubicBezTo>
                  <a:cubicBezTo>
                    <a:pt x="88" y="0"/>
                    <a:pt x="88" y="0"/>
                    <a:pt x="88" y="0"/>
                  </a:cubicBezTo>
                  <a:cubicBezTo>
                    <a:pt x="0" y="97"/>
                    <a:pt x="0" y="97"/>
                    <a:pt x="0" y="97"/>
                  </a:cubicBezTo>
                  <a:cubicBezTo>
                    <a:pt x="53" y="97"/>
                    <a:pt x="53" y="97"/>
                    <a:pt x="53" y="97"/>
                  </a:cubicBezTo>
                  <a:cubicBezTo>
                    <a:pt x="53" y="248"/>
                    <a:pt x="53" y="248"/>
                    <a:pt x="53" y="248"/>
                  </a:cubicBezTo>
                  <a:cubicBezTo>
                    <a:pt x="53" y="274"/>
                    <a:pt x="71" y="292"/>
                    <a:pt x="97" y="292"/>
                  </a:cubicBezTo>
                  <a:cubicBezTo>
                    <a:pt x="319" y="292"/>
                    <a:pt x="319" y="292"/>
                    <a:pt x="319" y="292"/>
                  </a:cubicBezTo>
                  <a:cubicBezTo>
                    <a:pt x="256" y="221"/>
                    <a:pt x="256" y="221"/>
                    <a:pt x="256" y="221"/>
                  </a:cubicBezTo>
                  <a:lnTo>
                    <a:pt x="124" y="221"/>
                  </a:lnTo>
                  <a:close/>
                  <a:moveTo>
                    <a:pt x="443" y="195"/>
                  </a:moveTo>
                  <a:lnTo>
                    <a:pt x="443" y="195"/>
                  </a:lnTo>
                  <a:cubicBezTo>
                    <a:pt x="443" y="44"/>
                    <a:pt x="443" y="44"/>
                    <a:pt x="443" y="44"/>
                  </a:cubicBezTo>
                  <a:cubicBezTo>
                    <a:pt x="443" y="17"/>
                    <a:pt x="425" y="0"/>
                    <a:pt x="399" y="0"/>
                  </a:cubicBezTo>
                  <a:cubicBezTo>
                    <a:pt x="177" y="0"/>
                    <a:pt x="177" y="0"/>
                    <a:pt x="177" y="0"/>
                  </a:cubicBezTo>
                  <a:cubicBezTo>
                    <a:pt x="239" y="61"/>
                    <a:pt x="239" y="61"/>
                    <a:pt x="239" y="61"/>
                  </a:cubicBezTo>
                  <a:cubicBezTo>
                    <a:pt x="372" y="61"/>
                    <a:pt x="372" y="61"/>
                    <a:pt x="372" y="61"/>
                  </a:cubicBezTo>
                  <a:cubicBezTo>
                    <a:pt x="372" y="195"/>
                    <a:pt x="372" y="195"/>
                    <a:pt x="372" y="195"/>
                  </a:cubicBezTo>
                  <a:cubicBezTo>
                    <a:pt x="319" y="195"/>
                    <a:pt x="319" y="195"/>
                    <a:pt x="319" y="195"/>
                  </a:cubicBezTo>
                  <a:cubicBezTo>
                    <a:pt x="407" y="292"/>
                    <a:pt x="407" y="292"/>
                    <a:pt x="407" y="292"/>
                  </a:cubicBezTo>
                  <a:cubicBezTo>
                    <a:pt x="496" y="195"/>
                    <a:pt x="496" y="195"/>
                    <a:pt x="496" y="195"/>
                  </a:cubicBezTo>
                  <a:lnTo>
                    <a:pt x="443" y="195"/>
                  </a:ln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68586" tIns="34293" rIns="68586" bIns="34293" rtlCol="0" anchor="ctr"/>
            <a:lstStyle/>
            <a:p>
              <a:pPr rtl="0">
                <a:defRPr/>
              </a:pPr>
              <a:endParaRPr lang="en-US" sz="2701" dirty="0"/>
            </a:p>
          </p:txBody>
        </p:sp>
        <p:sp>
          <p:nvSpPr>
            <p:cNvPr id="122" name="Oval 121">
              <a:extLst>
                <a:ext uri="{FF2B5EF4-FFF2-40B4-BE49-F238E27FC236}">
                  <a16:creationId xmlns:a16="http://schemas.microsoft.com/office/drawing/2014/main" id="{9B69571B-46D7-E847-9CFD-A3A6E44AC582}"/>
                </a:ext>
              </a:extLst>
            </p:cNvPr>
            <p:cNvSpPr/>
            <p:nvPr/>
          </p:nvSpPr>
          <p:spPr>
            <a:xfrm>
              <a:off x="8618405" y="4593200"/>
              <a:ext cx="640080" cy="640080"/>
            </a:xfrm>
            <a:prstGeom prst="ellipse">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2800" b="1"/>
                <a:t>04</a:t>
              </a:r>
            </a:p>
          </p:txBody>
        </p:sp>
      </p:grpSp>
      <p:grpSp>
        <p:nvGrpSpPr>
          <p:cNvPr id="10" name="Group 9">
            <a:extLst>
              <a:ext uri="{FF2B5EF4-FFF2-40B4-BE49-F238E27FC236}">
                <a16:creationId xmlns:a16="http://schemas.microsoft.com/office/drawing/2014/main" id="{ED61F233-8B8F-6046-8FA0-7F3FF9F9B20B}"/>
              </a:ext>
            </a:extLst>
          </p:cNvPr>
          <p:cNvGrpSpPr/>
          <p:nvPr>
            <p:custDataLst>
              <p:tags r:id="rId11"/>
            </p:custDataLst>
          </p:nvPr>
        </p:nvGrpSpPr>
        <p:grpSpPr>
          <a:xfrm>
            <a:off x="10047121" y="3461879"/>
            <a:ext cx="2919903" cy="2560857"/>
            <a:chOff x="10047121" y="3461879"/>
            <a:chExt cx="2919903" cy="2560857"/>
          </a:xfrm>
        </p:grpSpPr>
        <p:sp>
          <p:nvSpPr>
            <p:cNvPr id="50" name="Notched Right Arrow 49">
              <a:extLst>
                <a:ext uri="{FF2B5EF4-FFF2-40B4-BE49-F238E27FC236}">
                  <a16:creationId xmlns:a16="http://schemas.microsoft.com/office/drawing/2014/main" id="{07819544-22B0-644B-858B-74D7C78A9759}"/>
                </a:ext>
              </a:extLst>
            </p:cNvPr>
            <p:cNvSpPr/>
            <p:nvPr/>
          </p:nvSpPr>
          <p:spPr bwMode="auto">
            <a:xfrm>
              <a:off x="10089180" y="3461879"/>
              <a:ext cx="2877844" cy="1500897"/>
            </a:xfrm>
            <a:prstGeom prst="notchedRightArrow">
              <a:avLst>
                <a:gd name="adj1" fmla="val 100000"/>
                <a:gd name="adj2" fmla="val 34681"/>
              </a:avLst>
            </a:prstGeom>
            <a:solidFill>
              <a:schemeClr val="accent4"/>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a:p>
          </p:txBody>
        </p:sp>
        <p:sp>
          <p:nvSpPr>
            <p:cNvPr id="92" name="Rectangle 45">
              <a:extLst>
                <a:ext uri="{FF2B5EF4-FFF2-40B4-BE49-F238E27FC236}">
                  <a16:creationId xmlns:a16="http://schemas.microsoft.com/office/drawing/2014/main" id="{A4519EB0-9EE1-9B42-95BD-ECA20A2144E1}"/>
                </a:ext>
              </a:extLst>
            </p:cNvPr>
            <p:cNvSpPr>
              <a:spLocks noChangeArrowheads="1"/>
            </p:cNvSpPr>
            <p:nvPr/>
          </p:nvSpPr>
          <p:spPr bwMode="auto">
            <a:xfrm>
              <a:off x="10047121" y="5437961"/>
              <a:ext cx="27438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defTabSz="914309" rtl="0" eaLnBrk="0" fontAlgn="base" hangingPunct="0">
                <a:spcBef>
                  <a:spcPct val="0"/>
                </a:spcBef>
                <a:spcAft>
                  <a:spcPct val="0"/>
                </a:spcAft>
                <a:defRPr/>
              </a:pPr>
              <a:r>
                <a:rPr lang="fr" sz="3200" b="1" cap="all">
                  <a:ea typeface="Adobe Fan Heiti Std B" charset="-120"/>
                  <a:cs typeface="Adobe Fan Heiti Std B" charset="-120"/>
                  <a:sym typeface="Gill Sans" charset="0"/>
                </a:rPr>
                <a:t>Évaluer</a:t>
              </a:r>
            </a:p>
          </p:txBody>
        </p:sp>
        <p:grpSp>
          <p:nvGrpSpPr>
            <p:cNvPr id="3" name="Group 2">
              <a:extLst>
                <a:ext uri="{FF2B5EF4-FFF2-40B4-BE49-F238E27FC236}">
                  <a16:creationId xmlns:a16="http://schemas.microsoft.com/office/drawing/2014/main" id="{6ED05520-EC50-F942-9790-DB4730F4704E}"/>
                </a:ext>
              </a:extLst>
            </p:cNvPr>
            <p:cNvGrpSpPr/>
            <p:nvPr/>
          </p:nvGrpSpPr>
          <p:grpSpPr>
            <a:xfrm>
              <a:off x="11227409" y="3625270"/>
              <a:ext cx="607061" cy="678811"/>
              <a:chOff x="11225275" y="4666851"/>
              <a:chExt cx="647434" cy="723956"/>
            </a:xfrm>
          </p:grpSpPr>
          <p:sp>
            <p:nvSpPr>
              <p:cNvPr id="86" name="Freeform 455">
                <a:extLst>
                  <a:ext uri="{FF2B5EF4-FFF2-40B4-BE49-F238E27FC236}">
                    <a16:creationId xmlns:a16="http://schemas.microsoft.com/office/drawing/2014/main" id="{49A11DD0-A359-ED44-9214-B341EFB43114}"/>
                  </a:ext>
                </a:extLst>
              </p:cNvPr>
              <p:cNvSpPr>
                <a:spLocks/>
              </p:cNvSpPr>
              <p:nvPr/>
            </p:nvSpPr>
            <p:spPr bwMode="auto">
              <a:xfrm>
                <a:off x="11225275" y="4666851"/>
                <a:ext cx="567739" cy="720077"/>
              </a:xfrm>
              <a:custGeom>
                <a:avLst/>
                <a:gdLst>
                  <a:gd name="T0" fmla="*/ 2854 w 3221"/>
                  <a:gd name="T1" fmla="*/ 0 h 4086"/>
                  <a:gd name="T2" fmla="*/ 2951 w 3221"/>
                  <a:gd name="T3" fmla="*/ 13 h 4086"/>
                  <a:gd name="T4" fmla="*/ 3038 w 3221"/>
                  <a:gd name="T5" fmla="*/ 50 h 4086"/>
                  <a:gd name="T6" fmla="*/ 3113 w 3221"/>
                  <a:gd name="T7" fmla="*/ 108 h 4086"/>
                  <a:gd name="T8" fmla="*/ 3171 w 3221"/>
                  <a:gd name="T9" fmla="*/ 181 h 4086"/>
                  <a:gd name="T10" fmla="*/ 3208 w 3221"/>
                  <a:gd name="T11" fmla="*/ 270 h 4086"/>
                  <a:gd name="T12" fmla="*/ 3221 w 3221"/>
                  <a:gd name="T13" fmla="*/ 367 h 4086"/>
                  <a:gd name="T14" fmla="*/ 3154 w 3221"/>
                  <a:gd name="T15" fmla="*/ 2095 h 4086"/>
                  <a:gd name="T16" fmla="*/ 3017 w 3221"/>
                  <a:gd name="T17" fmla="*/ 2063 h 4086"/>
                  <a:gd name="T18" fmla="*/ 2946 w 3221"/>
                  <a:gd name="T19" fmla="*/ 367 h 4086"/>
                  <a:gd name="T20" fmla="*/ 2933 w 3221"/>
                  <a:gd name="T21" fmla="*/ 321 h 4086"/>
                  <a:gd name="T22" fmla="*/ 2900 w 3221"/>
                  <a:gd name="T23" fmla="*/ 287 h 4086"/>
                  <a:gd name="T24" fmla="*/ 2854 w 3221"/>
                  <a:gd name="T25" fmla="*/ 275 h 4086"/>
                  <a:gd name="T26" fmla="*/ 855 w 3221"/>
                  <a:gd name="T27" fmla="*/ 279 h 4086"/>
                  <a:gd name="T28" fmla="*/ 814 w 3221"/>
                  <a:gd name="T29" fmla="*/ 302 h 4086"/>
                  <a:gd name="T30" fmla="*/ 790 w 3221"/>
                  <a:gd name="T31" fmla="*/ 342 h 4086"/>
                  <a:gd name="T32" fmla="*/ 787 w 3221"/>
                  <a:gd name="T33" fmla="*/ 512 h 4086"/>
                  <a:gd name="T34" fmla="*/ 2391 w 3221"/>
                  <a:gd name="T35" fmla="*/ 516 h 4086"/>
                  <a:gd name="T36" fmla="*/ 2484 w 3221"/>
                  <a:gd name="T37" fmla="*/ 541 h 4086"/>
                  <a:gd name="T38" fmla="*/ 2565 w 3221"/>
                  <a:gd name="T39" fmla="*/ 589 h 4086"/>
                  <a:gd name="T40" fmla="*/ 2632 w 3221"/>
                  <a:gd name="T41" fmla="*/ 655 h 4086"/>
                  <a:gd name="T42" fmla="*/ 2680 w 3221"/>
                  <a:gd name="T43" fmla="*/ 736 h 4086"/>
                  <a:gd name="T44" fmla="*/ 2705 w 3221"/>
                  <a:gd name="T45" fmla="*/ 830 h 4086"/>
                  <a:gd name="T46" fmla="*/ 2709 w 3221"/>
                  <a:gd name="T47" fmla="*/ 2051 h 4086"/>
                  <a:gd name="T48" fmla="*/ 2523 w 3221"/>
                  <a:gd name="T49" fmla="*/ 2080 h 4086"/>
                  <a:gd name="T50" fmla="*/ 2434 w 3221"/>
                  <a:gd name="T51" fmla="*/ 879 h 4086"/>
                  <a:gd name="T52" fmla="*/ 2420 w 3221"/>
                  <a:gd name="T53" fmla="*/ 833 h 4086"/>
                  <a:gd name="T54" fmla="*/ 2388 w 3221"/>
                  <a:gd name="T55" fmla="*/ 800 h 4086"/>
                  <a:gd name="T56" fmla="*/ 2342 w 3221"/>
                  <a:gd name="T57" fmla="*/ 788 h 4086"/>
                  <a:gd name="T58" fmla="*/ 342 w 3221"/>
                  <a:gd name="T59" fmla="*/ 790 h 4086"/>
                  <a:gd name="T60" fmla="*/ 302 w 3221"/>
                  <a:gd name="T61" fmla="*/ 814 h 4086"/>
                  <a:gd name="T62" fmla="*/ 278 w 3221"/>
                  <a:gd name="T63" fmla="*/ 855 h 4086"/>
                  <a:gd name="T64" fmla="*/ 275 w 3221"/>
                  <a:gd name="T65" fmla="*/ 3718 h 4086"/>
                  <a:gd name="T66" fmla="*/ 287 w 3221"/>
                  <a:gd name="T67" fmla="*/ 3765 h 4086"/>
                  <a:gd name="T68" fmla="*/ 321 w 3221"/>
                  <a:gd name="T69" fmla="*/ 3798 h 4086"/>
                  <a:gd name="T70" fmla="*/ 367 w 3221"/>
                  <a:gd name="T71" fmla="*/ 3810 h 4086"/>
                  <a:gd name="T72" fmla="*/ 1792 w 3221"/>
                  <a:gd name="T73" fmla="*/ 3885 h 4086"/>
                  <a:gd name="T74" fmla="*/ 1893 w 3221"/>
                  <a:gd name="T75" fmla="*/ 4022 h 4086"/>
                  <a:gd name="T76" fmla="*/ 367 w 3221"/>
                  <a:gd name="T77" fmla="*/ 4086 h 4086"/>
                  <a:gd name="T78" fmla="*/ 270 w 3221"/>
                  <a:gd name="T79" fmla="*/ 4072 h 4086"/>
                  <a:gd name="T80" fmla="*/ 182 w 3221"/>
                  <a:gd name="T81" fmla="*/ 4035 h 4086"/>
                  <a:gd name="T82" fmla="*/ 107 w 3221"/>
                  <a:gd name="T83" fmla="*/ 3977 h 4086"/>
                  <a:gd name="T84" fmla="*/ 50 w 3221"/>
                  <a:gd name="T85" fmla="*/ 3904 h 4086"/>
                  <a:gd name="T86" fmla="*/ 12 w 3221"/>
                  <a:gd name="T87" fmla="*/ 3815 h 4086"/>
                  <a:gd name="T88" fmla="*/ 0 w 3221"/>
                  <a:gd name="T89" fmla="*/ 3718 h 4086"/>
                  <a:gd name="T90" fmla="*/ 2 w 3221"/>
                  <a:gd name="T91" fmla="*/ 830 h 4086"/>
                  <a:gd name="T92" fmla="*/ 29 w 3221"/>
                  <a:gd name="T93" fmla="*/ 736 h 4086"/>
                  <a:gd name="T94" fmla="*/ 76 w 3221"/>
                  <a:gd name="T95" fmla="*/ 655 h 4086"/>
                  <a:gd name="T96" fmla="*/ 142 w 3221"/>
                  <a:gd name="T97" fmla="*/ 589 h 4086"/>
                  <a:gd name="T98" fmla="*/ 225 w 3221"/>
                  <a:gd name="T99" fmla="*/ 541 h 4086"/>
                  <a:gd name="T100" fmla="*/ 317 w 3221"/>
                  <a:gd name="T101" fmla="*/ 516 h 4086"/>
                  <a:gd name="T102" fmla="*/ 512 w 3221"/>
                  <a:gd name="T103" fmla="*/ 512 h 4086"/>
                  <a:gd name="T104" fmla="*/ 516 w 3221"/>
                  <a:gd name="T105" fmla="*/ 317 h 4086"/>
                  <a:gd name="T106" fmla="*/ 541 w 3221"/>
                  <a:gd name="T107" fmla="*/ 224 h 4086"/>
                  <a:gd name="T108" fmla="*/ 588 w 3221"/>
                  <a:gd name="T109" fmla="*/ 143 h 4086"/>
                  <a:gd name="T110" fmla="*/ 656 w 3221"/>
                  <a:gd name="T111" fmla="*/ 76 h 4086"/>
                  <a:gd name="T112" fmla="*/ 737 w 3221"/>
                  <a:gd name="T113" fmla="*/ 29 h 4086"/>
                  <a:gd name="T114" fmla="*/ 829 w 3221"/>
                  <a:gd name="T115" fmla="*/ 3 h 4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21" h="4086">
                    <a:moveTo>
                      <a:pt x="879" y="0"/>
                    </a:moveTo>
                    <a:lnTo>
                      <a:pt x="2854" y="0"/>
                    </a:lnTo>
                    <a:lnTo>
                      <a:pt x="2903" y="3"/>
                    </a:lnTo>
                    <a:lnTo>
                      <a:pt x="2951" y="13"/>
                    </a:lnTo>
                    <a:lnTo>
                      <a:pt x="2996" y="29"/>
                    </a:lnTo>
                    <a:lnTo>
                      <a:pt x="3038" y="50"/>
                    </a:lnTo>
                    <a:lnTo>
                      <a:pt x="3078" y="76"/>
                    </a:lnTo>
                    <a:lnTo>
                      <a:pt x="3113" y="108"/>
                    </a:lnTo>
                    <a:lnTo>
                      <a:pt x="3145" y="143"/>
                    </a:lnTo>
                    <a:lnTo>
                      <a:pt x="3171" y="181"/>
                    </a:lnTo>
                    <a:lnTo>
                      <a:pt x="3192" y="224"/>
                    </a:lnTo>
                    <a:lnTo>
                      <a:pt x="3208" y="270"/>
                    </a:lnTo>
                    <a:lnTo>
                      <a:pt x="3218" y="317"/>
                    </a:lnTo>
                    <a:lnTo>
                      <a:pt x="3221" y="367"/>
                    </a:lnTo>
                    <a:lnTo>
                      <a:pt x="3221" y="2118"/>
                    </a:lnTo>
                    <a:lnTo>
                      <a:pt x="3154" y="2095"/>
                    </a:lnTo>
                    <a:lnTo>
                      <a:pt x="3086" y="2077"/>
                    </a:lnTo>
                    <a:lnTo>
                      <a:pt x="3017" y="2063"/>
                    </a:lnTo>
                    <a:lnTo>
                      <a:pt x="2946" y="2053"/>
                    </a:lnTo>
                    <a:lnTo>
                      <a:pt x="2946" y="367"/>
                    </a:lnTo>
                    <a:lnTo>
                      <a:pt x="2942" y="342"/>
                    </a:lnTo>
                    <a:lnTo>
                      <a:pt x="2933" y="321"/>
                    </a:lnTo>
                    <a:lnTo>
                      <a:pt x="2918" y="302"/>
                    </a:lnTo>
                    <a:lnTo>
                      <a:pt x="2900" y="287"/>
                    </a:lnTo>
                    <a:lnTo>
                      <a:pt x="2879" y="279"/>
                    </a:lnTo>
                    <a:lnTo>
                      <a:pt x="2854" y="275"/>
                    </a:lnTo>
                    <a:lnTo>
                      <a:pt x="879" y="275"/>
                    </a:lnTo>
                    <a:lnTo>
                      <a:pt x="855" y="279"/>
                    </a:lnTo>
                    <a:lnTo>
                      <a:pt x="833" y="287"/>
                    </a:lnTo>
                    <a:lnTo>
                      <a:pt x="814" y="302"/>
                    </a:lnTo>
                    <a:lnTo>
                      <a:pt x="799" y="321"/>
                    </a:lnTo>
                    <a:lnTo>
                      <a:pt x="790" y="342"/>
                    </a:lnTo>
                    <a:lnTo>
                      <a:pt x="787" y="367"/>
                    </a:lnTo>
                    <a:lnTo>
                      <a:pt x="787" y="512"/>
                    </a:lnTo>
                    <a:lnTo>
                      <a:pt x="2342" y="512"/>
                    </a:lnTo>
                    <a:lnTo>
                      <a:pt x="2391" y="516"/>
                    </a:lnTo>
                    <a:lnTo>
                      <a:pt x="2439" y="526"/>
                    </a:lnTo>
                    <a:lnTo>
                      <a:pt x="2484" y="541"/>
                    </a:lnTo>
                    <a:lnTo>
                      <a:pt x="2526" y="563"/>
                    </a:lnTo>
                    <a:lnTo>
                      <a:pt x="2565" y="589"/>
                    </a:lnTo>
                    <a:lnTo>
                      <a:pt x="2601" y="620"/>
                    </a:lnTo>
                    <a:lnTo>
                      <a:pt x="2632" y="655"/>
                    </a:lnTo>
                    <a:lnTo>
                      <a:pt x="2659" y="694"/>
                    </a:lnTo>
                    <a:lnTo>
                      <a:pt x="2680" y="736"/>
                    </a:lnTo>
                    <a:lnTo>
                      <a:pt x="2695" y="781"/>
                    </a:lnTo>
                    <a:lnTo>
                      <a:pt x="2705" y="830"/>
                    </a:lnTo>
                    <a:lnTo>
                      <a:pt x="2709" y="879"/>
                    </a:lnTo>
                    <a:lnTo>
                      <a:pt x="2709" y="2051"/>
                    </a:lnTo>
                    <a:lnTo>
                      <a:pt x="2614" y="2062"/>
                    </a:lnTo>
                    <a:lnTo>
                      <a:pt x="2523" y="2080"/>
                    </a:lnTo>
                    <a:lnTo>
                      <a:pt x="2434" y="2107"/>
                    </a:lnTo>
                    <a:lnTo>
                      <a:pt x="2434" y="879"/>
                    </a:lnTo>
                    <a:lnTo>
                      <a:pt x="2430" y="855"/>
                    </a:lnTo>
                    <a:lnTo>
                      <a:pt x="2420" y="833"/>
                    </a:lnTo>
                    <a:lnTo>
                      <a:pt x="2406" y="814"/>
                    </a:lnTo>
                    <a:lnTo>
                      <a:pt x="2388" y="800"/>
                    </a:lnTo>
                    <a:lnTo>
                      <a:pt x="2365" y="790"/>
                    </a:lnTo>
                    <a:lnTo>
                      <a:pt x="2342" y="788"/>
                    </a:lnTo>
                    <a:lnTo>
                      <a:pt x="367" y="788"/>
                    </a:lnTo>
                    <a:lnTo>
                      <a:pt x="342" y="790"/>
                    </a:lnTo>
                    <a:lnTo>
                      <a:pt x="321" y="800"/>
                    </a:lnTo>
                    <a:lnTo>
                      <a:pt x="302" y="814"/>
                    </a:lnTo>
                    <a:lnTo>
                      <a:pt x="287" y="833"/>
                    </a:lnTo>
                    <a:lnTo>
                      <a:pt x="278" y="855"/>
                    </a:lnTo>
                    <a:lnTo>
                      <a:pt x="275" y="879"/>
                    </a:lnTo>
                    <a:lnTo>
                      <a:pt x="275" y="3718"/>
                    </a:lnTo>
                    <a:lnTo>
                      <a:pt x="278" y="3743"/>
                    </a:lnTo>
                    <a:lnTo>
                      <a:pt x="287" y="3765"/>
                    </a:lnTo>
                    <a:lnTo>
                      <a:pt x="302" y="3784"/>
                    </a:lnTo>
                    <a:lnTo>
                      <a:pt x="321" y="3798"/>
                    </a:lnTo>
                    <a:lnTo>
                      <a:pt x="342" y="3808"/>
                    </a:lnTo>
                    <a:lnTo>
                      <a:pt x="367" y="3810"/>
                    </a:lnTo>
                    <a:lnTo>
                      <a:pt x="1750" y="3810"/>
                    </a:lnTo>
                    <a:lnTo>
                      <a:pt x="1792" y="3885"/>
                    </a:lnTo>
                    <a:lnTo>
                      <a:pt x="1841" y="3955"/>
                    </a:lnTo>
                    <a:lnTo>
                      <a:pt x="1893" y="4022"/>
                    </a:lnTo>
                    <a:lnTo>
                      <a:pt x="1951" y="4086"/>
                    </a:lnTo>
                    <a:lnTo>
                      <a:pt x="367" y="4086"/>
                    </a:lnTo>
                    <a:lnTo>
                      <a:pt x="317" y="4082"/>
                    </a:lnTo>
                    <a:lnTo>
                      <a:pt x="270" y="4072"/>
                    </a:lnTo>
                    <a:lnTo>
                      <a:pt x="225" y="4056"/>
                    </a:lnTo>
                    <a:lnTo>
                      <a:pt x="182" y="4035"/>
                    </a:lnTo>
                    <a:lnTo>
                      <a:pt x="142" y="4008"/>
                    </a:lnTo>
                    <a:lnTo>
                      <a:pt x="107" y="3977"/>
                    </a:lnTo>
                    <a:lnTo>
                      <a:pt x="76" y="3942"/>
                    </a:lnTo>
                    <a:lnTo>
                      <a:pt x="50" y="3904"/>
                    </a:lnTo>
                    <a:lnTo>
                      <a:pt x="29" y="3861"/>
                    </a:lnTo>
                    <a:lnTo>
                      <a:pt x="12" y="3815"/>
                    </a:lnTo>
                    <a:lnTo>
                      <a:pt x="2" y="3768"/>
                    </a:lnTo>
                    <a:lnTo>
                      <a:pt x="0" y="3718"/>
                    </a:lnTo>
                    <a:lnTo>
                      <a:pt x="0" y="879"/>
                    </a:lnTo>
                    <a:lnTo>
                      <a:pt x="2" y="830"/>
                    </a:lnTo>
                    <a:lnTo>
                      <a:pt x="12" y="781"/>
                    </a:lnTo>
                    <a:lnTo>
                      <a:pt x="29" y="736"/>
                    </a:lnTo>
                    <a:lnTo>
                      <a:pt x="50" y="694"/>
                    </a:lnTo>
                    <a:lnTo>
                      <a:pt x="76" y="655"/>
                    </a:lnTo>
                    <a:lnTo>
                      <a:pt x="107" y="620"/>
                    </a:lnTo>
                    <a:lnTo>
                      <a:pt x="142" y="589"/>
                    </a:lnTo>
                    <a:lnTo>
                      <a:pt x="182" y="563"/>
                    </a:lnTo>
                    <a:lnTo>
                      <a:pt x="225" y="541"/>
                    </a:lnTo>
                    <a:lnTo>
                      <a:pt x="270" y="526"/>
                    </a:lnTo>
                    <a:lnTo>
                      <a:pt x="317" y="516"/>
                    </a:lnTo>
                    <a:lnTo>
                      <a:pt x="367" y="512"/>
                    </a:lnTo>
                    <a:lnTo>
                      <a:pt x="512" y="512"/>
                    </a:lnTo>
                    <a:lnTo>
                      <a:pt x="512" y="367"/>
                    </a:lnTo>
                    <a:lnTo>
                      <a:pt x="516" y="317"/>
                    </a:lnTo>
                    <a:lnTo>
                      <a:pt x="526" y="270"/>
                    </a:lnTo>
                    <a:lnTo>
                      <a:pt x="541" y="224"/>
                    </a:lnTo>
                    <a:lnTo>
                      <a:pt x="562" y="181"/>
                    </a:lnTo>
                    <a:lnTo>
                      <a:pt x="588" y="143"/>
                    </a:lnTo>
                    <a:lnTo>
                      <a:pt x="619" y="108"/>
                    </a:lnTo>
                    <a:lnTo>
                      <a:pt x="656" y="76"/>
                    </a:lnTo>
                    <a:lnTo>
                      <a:pt x="694" y="50"/>
                    </a:lnTo>
                    <a:lnTo>
                      <a:pt x="737" y="29"/>
                    </a:lnTo>
                    <a:lnTo>
                      <a:pt x="782" y="13"/>
                    </a:lnTo>
                    <a:lnTo>
                      <a:pt x="829" y="3"/>
                    </a:lnTo>
                    <a:lnTo>
                      <a:pt x="879"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sp>
            <p:nvSpPr>
              <p:cNvPr id="87" name="Freeform 456">
                <a:extLst>
                  <a:ext uri="{FF2B5EF4-FFF2-40B4-BE49-F238E27FC236}">
                    <a16:creationId xmlns:a16="http://schemas.microsoft.com/office/drawing/2014/main" id="{4014E9AB-2EC2-D440-834D-F2F3413CB3ED}"/>
                  </a:ext>
                </a:extLst>
              </p:cNvPr>
              <p:cNvSpPr>
                <a:spLocks/>
              </p:cNvSpPr>
              <p:nvPr/>
            </p:nvSpPr>
            <p:spPr bwMode="auto">
              <a:xfrm>
                <a:off x="11347991" y="4897473"/>
                <a:ext cx="189011" cy="48311"/>
              </a:xfrm>
              <a:custGeom>
                <a:avLst/>
                <a:gdLst>
                  <a:gd name="T0" fmla="*/ 138 w 1070"/>
                  <a:gd name="T1" fmla="*/ 0 h 276"/>
                  <a:gd name="T2" fmla="*/ 931 w 1070"/>
                  <a:gd name="T3" fmla="*/ 0 h 276"/>
                  <a:gd name="T4" fmla="*/ 964 w 1070"/>
                  <a:gd name="T5" fmla="*/ 4 h 276"/>
                  <a:gd name="T6" fmla="*/ 993 w 1070"/>
                  <a:gd name="T7" fmla="*/ 15 h 276"/>
                  <a:gd name="T8" fmla="*/ 1018 w 1070"/>
                  <a:gd name="T9" fmla="*/ 31 h 276"/>
                  <a:gd name="T10" fmla="*/ 1039 w 1070"/>
                  <a:gd name="T11" fmla="*/ 52 h 276"/>
                  <a:gd name="T12" fmla="*/ 1055 w 1070"/>
                  <a:gd name="T13" fmla="*/ 77 h 276"/>
                  <a:gd name="T14" fmla="*/ 1066 w 1070"/>
                  <a:gd name="T15" fmla="*/ 106 h 276"/>
                  <a:gd name="T16" fmla="*/ 1070 w 1070"/>
                  <a:gd name="T17" fmla="*/ 139 h 276"/>
                  <a:gd name="T18" fmla="*/ 1066 w 1070"/>
                  <a:gd name="T19" fmla="*/ 170 h 276"/>
                  <a:gd name="T20" fmla="*/ 1055 w 1070"/>
                  <a:gd name="T21" fmla="*/ 198 h 276"/>
                  <a:gd name="T22" fmla="*/ 1039 w 1070"/>
                  <a:gd name="T23" fmla="*/ 225 h 276"/>
                  <a:gd name="T24" fmla="*/ 1018 w 1070"/>
                  <a:gd name="T25" fmla="*/ 246 h 276"/>
                  <a:gd name="T26" fmla="*/ 993 w 1070"/>
                  <a:gd name="T27" fmla="*/ 262 h 276"/>
                  <a:gd name="T28" fmla="*/ 964 w 1070"/>
                  <a:gd name="T29" fmla="*/ 272 h 276"/>
                  <a:gd name="T30" fmla="*/ 931 w 1070"/>
                  <a:gd name="T31" fmla="*/ 276 h 276"/>
                  <a:gd name="T32" fmla="*/ 138 w 1070"/>
                  <a:gd name="T33" fmla="*/ 276 h 276"/>
                  <a:gd name="T34" fmla="*/ 106 w 1070"/>
                  <a:gd name="T35" fmla="*/ 272 h 276"/>
                  <a:gd name="T36" fmla="*/ 77 w 1070"/>
                  <a:gd name="T37" fmla="*/ 262 h 276"/>
                  <a:gd name="T38" fmla="*/ 52 w 1070"/>
                  <a:gd name="T39" fmla="*/ 246 h 276"/>
                  <a:gd name="T40" fmla="*/ 31 w 1070"/>
                  <a:gd name="T41" fmla="*/ 225 h 276"/>
                  <a:gd name="T42" fmla="*/ 15 w 1070"/>
                  <a:gd name="T43" fmla="*/ 198 h 276"/>
                  <a:gd name="T44" fmla="*/ 4 w 1070"/>
                  <a:gd name="T45" fmla="*/ 170 h 276"/>
                  <a:gd name="T46" fmla="*/ 0 w 1070"/>
                  <a:gd name="T47" fmla="*/ 139 h 276"/>
                  <a:gd name="T48" fmla="*/ 4 w 1070"/>
                  <a:gd name="T49" fmla="*/ 106 h 276"/>
                  <a:gd name="T50" fmla="*/ 15 w 1070"/>
                  <a:gd name="T51" fmla="*/ 77 h 276"/>
                  <a:gd name="T52" fmla="*/ 31 w 1070"/>
                  <a:gd name="T53" fmla="*/ 52 h 276"/>
                  <a:gd name="T54" fmla="*/ 52 w 1070"/>
                  <a:gd name="T55" fmla="*/ 31 h 276"/>
                  <a:gd name="T56" fmla="*/ 77 w 1070"/>
                  <a:gd name="T57" fmla="*/ 15 h 276"/>
                  <a:gd name="T58" fmla="*/ 106 w 1070"/>
                  <a:gd name="T59" fmla="*/ 4 h 276"/>
                  <a:gd name="T60" fmla="*/ 138 w 1070"/>
                  <a:gd name="T61"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70" h="276">
                    <a:moveTo>
                      <a:pt x="138" y="0"/>
                    </a:moveTo>
                    <a:lnTo>
                      <a:pt x="931" y="0"/>
                    </a:lnTo>
                    <a:lnTo>
                      <a:pt x="964" y="4"/>
                    </a:lnTo>
                    <a:lnTo>
                      <a:pt x="993" y="15"/>
                    </a:lnTo>
                    <a:lnTo>
                      <a:pt x="1018" y="31"/>
                    </a:lnTo>
                    <a:lnTo>
                      <a:pt x="1039" y="52"/>
                    </a:lnTo>
                    <a:lnTo>
                      <a:pt x="1055" y="77"/>
                    </a:lnTo>
                    <a:lnTo>
                      <a:pt x="1066" y="106"/>
                    </a:lnTo>
                    <a:lnTo>
                      <a:pt x="1070" y="139"/>
                    </a:lnTo>
                    <a:lnTo>
                      <a:pt x="1066" y="170"/>
                    </a:lnTo>
                    <a:lnTo>
                      <a:pt x="1055" y="198"/>
                    </a:lnTo>
                    <a:lnTo>
                      <a:pt x="1039" y="225"/>
                    </a:lnTo>
                    <a:lnTo>
                      <a:pt x="1018" y="246"/>
                    </a:lnTo>
                    <a:lnTo>
                      <a:pt x="993" y="262"/>
                    </a:lnTo>
                    <a:lnTo>
                      <a:pt x="964" y="272"/>
                    </a:lnTo>
                    <a:lnTo>
                      <a:pt x="931" y="276"/>
                    </a:lnTo>
                    <a:lnTo>
                      <a:pt x="138" y="276"/>
                    </a:lnTo>
                    <a:lnTo>
                      <a:pt x="106" y="272"/>
                    </a:lnTo>
                    <a:lnTo>
                      <a:pt x="77" y="262"/>
                    </a:lnTo>
                    <a:lnTo>
                      <a:pt x="52" y="246"/>
                    </a:lnTo>
                    <a:lnTo>
                      <a:pt x="31" y="225"/>
                    </a:lnTo>
                    <a:lnTo>
                      <a:pt x="15" y="198"/>
                    </a:lnTo>
                    <a:lnTo>
                      <a:pt x="4" y="170"/>
                    </a:lnTo>
                    <a:lnTo>
                      <a:pt x="0" y="139"/>
                    </a:lnTo>
                    <a:lnTo>
                      <a:pt x="4" y="106"/>
                    </a:lnTo>
                    <a:lnTo>
                      <a:pt x="15" y="77"/>
                    </a:lnTo>
                    <a:lnTo>
                      <a:pt x="31" y="52"/>
                    </a:lnTo>
                    <a:lnTo>
                      <a:pt x="52" y="31"/>
                    </a:lnTo>
                    <a:lnTo>
                      <a:pt x="77" y="15"/>
                    </a:lnTo>
                    <a:lnTo>
                      <a:pt x="106" y="4"/>
                    </a:lnTo>
                    <a:lnTo>
                      <a:pt x="138"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sp>
            <p:nvSpPr>
              <p:cNvPr id="112" name="Freeform 457">
                <a:extLst>
                  <a:ext uri="{FF2B5EF4-FFF2-40B4-BE49-F238E27FC236}">
                    <a16:creationId xmlns:a16="http://schemas.microsoft.com/office/drawing/2014/main" id="{4BE4BA34-BD3E-1D47-BC54-E8973A271382}"/>
                  </a:ext>
                </a:extLst>
              </p:cNvPr>
              <p:cNvSpPr>
                <a:spLocks/>
              </p:cNvSpPr>
              <p:nvPr/>
            </p:nvSpPr>
            <p:spPr bwMode="auto">
              <a:xfrm>
                <a:off x="11347991" y="5005026"/>
                <a:ext cx="231680" cy="48663"/>
              </a:xfrm>
              <a:custGeom>
                <a:avLst/>
                <a:gdLst>
                  <a:gd name="T0" fmla="*/ 138 w 1314"/>
                  <a:gd name="T1" fmla="*/ 0 h 275"/>
                  <a:gd name="T2" fmla="*/ 1176 w 1314"/>
                  <a:gd name="T3" fmla="*/ 0 h 275"/>
                  <a:gd name="T4" fmla="*/ 1207 w 1314"/>
                  <a:gd name="T5" fmla="*/ 4 h 275"/>
                  <a:gd name="T6" fmla="*/ 1237 w 1314"/>
                  <a:gd name="T7" fmla="*/ 14 h 275"/>
                  <a:gd name="T8" fmla="*/ 1262 w 1314"/>
                  <a:gd name="T9" fmla="*/ 30 h 275"/>
                  <a:gd name="T10" fmla="*/ 1284 w 1314"/>
                  <a:gd name="T11" fmla="*/ 52 h 275"/>
                  <a:gd name="T12" fmla="*/ 1300 w 1314"/>
                  <a:gd name="T13" fmla="*/ 77 h 275"/>
                  <a:gd name="T14" fmla="*/ 1310 w 1314"/>
                  <a:gd name="T15" fmla="*/ 107 h 275"/>
                  <a:gd name="T16" fmla="*/ 1314 w 1314"/>
                  <a:gd name="T17" fmla="*/ 138 h 275"/>
                  <a:gd name="T18" fmla="*/ 1310 w 1314"/>
                  <a:gd name="T19" fmla="*/ 169 h 275"/>
                  <a:gd name="T20" fmla="*/ 1300 w 1314"/>
                  <a:gd name="T21" fmla="*/ 198 h 275"/>
                  <a:gd name="T22" fmla="*/ 1284 w 1314"/>
                  <a:gd name="T23" fmla="*/ 224 h 275"/>
                  <a:gd name="T24" fmla="*/ 1262 w 1314"/>
                  <a:gd name="T25" fmla="*/ 245 h 275"/>
                  <a:gd name="T26" fmla="*/ 1237 w 1314"/>
                  <a:gd name="T27" fmla="*/ 261 h 275"/>
                  <a:gd name="T28" fmla="*/ 1207 w 1314"/>
                  <a:gd name="T29" fmla="*/ 271 h 275"/>
                  <a:gd name="T30" fmla="*/ 1176 w 1314"/>
                  <a:gd name="T31" fmla="*/ 275 h 275"/>
                  <a:gd name="T32" fmla="*/ 138 w 1314"/>
                  <a:gd name="T33" fmla="*/ 275 h 275"/>
                  <a:gd name="T34" fmla="*/ 106 w 1314"/>
                  <a:gd name="T35" fmla="*/ 271 h 275"/>
                  <a:gd name="T36" fmla="*/ 77 w 1314"/>
                  <a:gd name="T37" fmla="*/ 261 h 275"/>
                  <a:gd name="T38" fmla="*/ 52 w 1314"/>
                  <a:gd name="T39" fmla="*/ 245 h 275"/>
                  <a:gd name="T40" fmla="*/ 31 w 1314"/>
                  <a:gd name="T41" fmla="*/ 224 h 275"/>
                  <a:gd name="T42" fmla="*/ 15 w 1314"/>
                  <a:gd name="T43" fmla="*/ 198 h 275"/>
                  <a:gd name="T44" fmla="*/ 4 w 1314"/>
                  <a:gd name="T45" fmla="*/ 169 h 275"/>
                  <a:gd name="T46" fmla="*/ 0 w 1314"/>
                  <a:gd name="T47" fmla="*/ 138 h 275"/>
                  <a:gd name="T48" fmla="*/ 4 w 1314"/>
                  <a:gd name="T49" fmla="*/ 107 h 275"/>
                  <a:gd name="T50" fmla="*/ 15 w 1314"/>
                  <a:gd name="T51" fmla="*/ 77 h 275"/>
                  <a:gd name="T52" fmla="*/ 31 w 1314"/>
                  <a:gd name="T53" fmla="*/ 52 h 275"/>
                  <a:gd name="T54" fmla="*/ 52 w 1314"/>
                  <a:gd name="T55" fmla="*/ 30 h 275"/>
                  <a:gd name="T56" fmla="*/ 77 w 1314"/>
                  <a:gd name="T57" fmla="*/ 14 h 275"/>
                  <a:gd name="T58" fmla="*/ 106 w 1314"/>
                  <a:gd name="T59" fmla="*/ 4 h 275"/>
                  <a:gd name="T60" fmla="*/ 138 w 1314"/>
                  <a:gd name="T61" fmla="*/ 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14" h="275">
                    <a:moveTo>
                      <a:pt x="138" y="0"/>
                    </a:moveTo>
                    <a:lnTo>
                      <a:pt x="1176" y="0"/>
                    </a:lnTo>
                    <a:lnTo>
                      <a:pt x="1207" y="4"/>
                    </a:lnTo>
                    <a:lnTo>
                      <a:pt x="1237" y="14"/>
                    </a:lnTo>
                    <a:lnTo>
                      <a:pt x="1262" y="30"/>
                    </a:lnTo>
                    <a:lnTo>
                      <a:pt x="1284" y="52"/>
                    </a:lnTo>
                    <a:lnTo>
                      <a:pt x="1300" y="77"/>
                    </a:lnTo>
                    <a:lnTo>
                      <a:pt x="1310" y="107"/>
                    </a:lnTo>
                    <a:lnTo>
                      <a:pt x="1314" y="138"/>
                    </a:lnTo>
                    <a:lnTo>
                      <a:pt x="1310" y="169"/>
                    </a:lnTo>
                    <a:lnTo>
                      <a:pt x="1300" y="198"/>
                    </a:lnTo>
                    <a:lnTo>
                      <a:pt x="1284" y="224"/>
                    </a:lnTo>
                    <a:lnTo>
                      <a:pt x="1262" y="245"/>
                    </a:lnTo>
                    <a:lnTo>
                      <a:pt x="1237" y="261"/>
                    </a:lnTo>
                    <a:lnTo>
                      <a:pt x="1207" y="271"/>
                    </a:lnTo>
                    <a:lnTo>
                      <a:pt x="1176" y="275"/>
                    </a:lnTo>
                    <a:lnTo>
                      <a:pt x="138" y="275"/>
                    </a:lnTo>
                    <a:lnTo>
                      <a:pt x="106" y="271"/>
                    </a:lnTo>
                    <a:lnTo>
                      <a:pt x="77" y="261"/>
                    </a:lnTo>
                    <a:lnTo>
                      <a:pt x="52" y="245"/>
                    </a:lnTo>
                    <a:lnTo>
                      <a:pt x="31" y="224"/>
                    </a:lnTo>
                    <a:lnTo>
                      <a:pt x="15" y="198"/>
                    </a:lnTo>
                    <a:lnTo>
                      <a:pt x="4" y="169"/>
                    </a:lnTo>
                    <a:lnTo>
                      <a:pt x="0" y="138"/>
                    </a:lnTo>
                    <a:lnTo>
                      <a:pt x="4" y="107"/>
                    </a:lnTo>
                    <a:lnTo>
                      <a:pt x="15" y="77"/>
                    </a:lnTo>
                    <a:lnTo>
                      <a:pt x="31" y="52"/>
                    </a:lnTo>
                    <a:lnTo>
                      <a:pt x="52" y="30"/>
                    </a:lnTo>
                    <a:lnTo>
                      <a:pt x="77" y="14"/>
                    </a:lnTo>
                    <a:lnTo>
                      <a:pt x="106" y="4"/>
                    </a:lnTo>
                    <a:lnTo>
                      <a:pt x="138"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sp>
            <p:nvSpPr>
              <p:cNvPr id="113" name="Freeform 458">
                <a:extLst>
                  <a:ext uri="{FF2B5EF4-FFF2-40B4-BE49-F238E27FC236}">
                    <a16:creationId xmlns:a16="http://schemas.microsoft.com/office/drawing/2014/main" id="{DCF27B4C-C5C7-1247-B0B1-F17334C781C4}"/>
                  </a:ext>
                </a:extLst>
              </p:cNvPr>
              <p:cNvSpPr>
                <a:spLocks/>
              </p:cNvSpPr>
              <p:nvPr/>
            </p:nvSpPr>
            <p:spPr bwMode="auto">
              <a:xfrm>
                <a:off x="11347991" y="5112579"/>
                <a:ext cx="203469" cy="48663"/>
              </a:xfrm>
              <a:custGeom>
                <a:avLst/>
                <a:gdLst>
                  <a:gd name="T0" fmla="*/ 138 w 1152"/>
                  <a:gd name="T1" fmla="*/ 0 h 274"/>
                  <a:gd name="T2" fmla="*/ 1152 w 1152"/>
                  <a:gd name="T3" fmla="*/ 0 h 274"/>
                  <a:gd name="T4" fmla="*/ 1108 w 1152"/>
                  <a:gd name="T5" fmla="*/ 63 h 274"/>
                  <a:gd name="T6" fmla="*/ 1066 w 1152"/>
                  <a:gd name="T7" fmla="*/ 131 h 274"/>
                  <a:gd name="T8" fmla="*/ 1030 w 1152"/>
                  <a:gd name="T9" fmla="*/ 201 h 274"/>
                  <a:gd name="T10" fmla="*/ 998 w 1152"/>
                  <a:gd name="T11" fmla="*/ 274 h 274"/>
                  <a:gd name="T12" fmla="*/ 138 w 1152"/>
                  <a:gd name="T13" fmla="*/ 274 h 274"/>
                  <a:gd name="T14" fmla="*/ 106 w 1152"/>
                  <a:gd name="T15" fmla="*/ 270 h 274"/>
                  <a:gd name="T16" fmla="*/ 77 w 1152"/>
                  <a:gd name="T17" fmla="*/ 261 h 274"/>
                  <a:gd name="T18" fmla="*/ 52 w 1152"/>
                  <a:gd name="T19" fmla="*/ 244 h 274"/>
                  <a:gd name="T20" fmla="*/ 31 w 1152"/>
                  <a:gd name="T21" fmla="*/ 223 h 274"/>
                  <a:gd name="T22" fmla="*/ 15 w 1152"/>
                  <a:gd name="T23" fmla="*/ 197 h 274"/>
                  <a:gd name="T24" fmla="*/ 4 w 1152"/>
                  <a:gd name="T25" fmla="*/ 168 h 274"/>
                  <a:gd name="T26" fmla="*/ 0 w 1152"/>
                  <a:gd name="T27" fmla="*/ 137 h 274"/>
                  <a:gd name="T28" fmla="*/ 4 w 1152"/>
                  <a:gd name="T29" fmla="*/ 105 h 274"/>
                  <a:gd name="T30" fmla="*/ 15 w 1152"/>
                  <a:gd name="T31" fmla="*/ 76 h 274"/>
                  <a:gd name="T32" fmla="*/ 31 w 1152"/>
                  <a:gd name="T33" fmla="*/ 51 h 274"/>
                  <a:gd name="T34" fmla="*/ 52 w 1152"/>
                  <a:gd name="T35" fmla="*/ 30 h 274"/>
                  <a:gd name="T36" fmla="*/ 77 w 1152"/>
                  <a:gd name="T37" fmla="*/ 13 h 274"/>
                  <a:gd name="T38" fmla="*/ 106 w 1152"/>
                  <a:gd name="T39" fmla="*/ 2 h 274"/>
                  <a:gd name="T40" fmla="*/ 138 w 1152"/>
                  <a:gd name="T41"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52" h="274">
                    <a:moveTo>
                      <a:pt x="138" y="0"/>
                    </a:moveTo>
                    <a:lnTo>
                      <a:pt x="1152" y="0"/>
                    </a:lnTo>
                    <a:lnTo>
                      <a:pt x="1108" y="63"/>
                    </a:lnTo>
                    <a:lnTo>
                      <a:pt x="1066" y="131"/>
                    </a:lnTo>
                    <a:lnTo>
                      <a:pt x="1030" y="201"/>
                    </a:lnTo>
                    <a:lnTo>
                      <a:pt x="998" y="274"/>
                    </a:lnTo>
                    <a:lnTo>
                      <a:pt x="138" y="274"/>
                    </a:lnTo>
                    <a:lnTo>
                      <a:pt x="106" y="270"/>
                    </a:lnTo>
                    <a:lnTo>
                      <a:pt x="77" y="261"/>
                    </a:lnTo>
                    <a:lnTo>
                      <a:pt x="52" y="244"/>
                    </a:lnTo>
                    <a:lnTo>
                      <a:pt x="31" y="223"/>
                    </a:lnTo>
                    <a:lnTo>
                      <a:pt x="15" y="197"/>
                    </a:lnTo>
                    <a:lnTo>
                      <a:pt x="4" y="168"/>
                    </a:lnTo>
                    <a:lnTo>
                      <a:pt x="0" y="137"/>
                    </a:lnTo>
                    <a:lnTo>
                      <a:pt x="4" y="105"/>
                    </a:lnTo>
                    <a:lnTo>
                      <a:pt x="15" y="76"/>
                    </a:lnTo>
                    <a:lnTo>
                      <a:pt x="31" y="51"/>
                    </a:lnTo>
                    <a:lnTo>
                      <a:pt x="52" y="30"/>
                    </a:lnTo>
                    <a:lnTo>
                      <a:pt x="77" y="13"/>
                    </a:lnTo>
                    <a:lnTo>
                      <a:pt x="106" y="2"/>
                    </a:lnTo>
                    <a:lnTo>
                      <a:pt x="138"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sp>
            <p:nvSpPr>
              <p:cNvPr id="114" name="Freeform 459">
                <a:extLst>
                  <a:ext uri="{FF2B5EF4-FFF2-40B4-BE49-F238E27FC236}">
                    <a16:creationId xmlns:a16="http://schemas.microsoft.com/office/drawing/2014/main" id="{FA88C512-85A6-9141-8190-98D8E4A32579}"/>
                  </a:ext>
                </a:extLst>
              </p:cNvPr>
              <p:cNvSpPr>
                <a:spLocks/>
              </p:cNvSpPr>
              <p:nvPr/>
            </p:nvSpPr>
            <p:spPr bwMode="auto">
              <a:xfrm>
                <a:off x="11347991" y="5220133"/>
                <a:ext cx="163269" cy="48663"/>
              </a:xfrm>
              <a:custGeom>
                <a:avLst/>
                <a:gdLst>
                  <a:gd name="T0" fmla="*/ 138 w 925"/>
                  <a:gd name="T1" fmla="*/ 0 h 274"/>
                  <a:gd name="T2" fmla="*/ 918 w 925"/>
                  <a:gd name="T3" fmla="*/ 0 h 274"/>
                  <a:gd name="T4" fmla="*/ 914 w 925"/>
                  <a:gd name="T5" fmla="*/ 54 h 274"/>
                  <a:gd name="T6" fmla="*/ 911 w 925"/>
                  <a:gd name="T7" fmla="*/ 107 h 274"/>
                  <a:gd name="T8" fmla="*/ 915 w 925"/>
                  <a:gd name="T9" fmla="*/ 192 h 274"/>
                  <a:gd name="T10" fmla="*/ 925 w 925"/>
                  <a:gd name="T11" fmla="*/ 274 h 274"/>
                  <a:gd name="T12" fmla="*/ 138 w 925"/>
                  <a:gd name="T13" fmla="*/ 274 h 274"/>
                  <a:gd name="T14" fmla="*/ 106 w 925"/>
                  <a:gd name="T15" fmla="*/ 271 h 274"/>
                  <a:gd name="T16" fmla="*/ 77 w 925"/>
                  <a:gd name="T17" fmla="*/ 261 h 274"/>
                  <a:gd name="T18" fmla="*/ 52 w 925"/>
                  <a:gd name="T19" fmla="*/ 244 h 274"/>
                  <a:gd name="T20" fmla="*/ 31 w 925"/>
                  <a:gd name="T21" fmla="*/ 223 h 274"/>
                  <a:gd name="T22" fmla="*/ 15 w 925"/>
                  <a:gd name="T23" fmla="*/ 197 h 274"/>
                  <a:gd name="T24" fmla="*/ 4 w 925"/>
                  <a:gd name="T25" fmla="*/ 168 h 274"/>
                  <a:gd name="T26" fmla="*/ 0 w 925"/>
                  <a:gd name="T27" fmla="*/ 137 h 274"/>
                  <a:gd name="T28" fmla="*/ 4 w 925"/>
                  <a:gd name="T29" fmla="*/ 105 h 274"/>
                  <a:gd name="T30" fmla="*/ 15 w 925"/>
                  <a:gd name="T31" fmla="*/ 76 h 274"/>
                  <a:gd name="T32" fmla="*/ 31 w 925"/>
                  <a:gd name="T33" fmla="*/ 51 h 274"/>
                  <a:gd name="T34" fmla="*/ 52 w 925"/>
                  <a:gd name="T35" fmla="*/ 30 h 274"/>
                  <a:gd name="T36" fmla="*/ 77 w 925"/>
                  <a:gd name="T37" fmla="*/ 14 h 274"/>
                  <a:gd name="T38" fmla="*/ 106 w 925"/>
                  <a:gd name="T39" fmla="*/ 2 h 274"/>
                  <a:gd name="T40" fmla="*/ 138 w 925"/>
                  <a:gd name="T41"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5" h="274">
                    <a:moveTo>
                      <a:pt x="138" y="0"/>
                    </a:moveTo>
                    <a:lnTo>
                      <a:pt x="918" y="0"/>
                    </a:lnTo>
                    <a:lnTo>
                      <a:pt x="914" y="54"/>
                    </a:lnTo>
                    <a:lnTo>
                      <a:pt x="911" y="107"/>
                    </a:lnTo>
                    <a:lnTo>
                      <a:pt x="915" y="192"/>
                    </a:lnTo>
                    <a:lnTo>
                      <a:pt x="925" y="274"/>
                    </a:lnTo>
                    <a:lnTo>
                      <a:pt x="138" y="274"/>
                    </a:lnTo>
                    <a:lnTo>
                      <a:pt x="106" y="271"/>
                    </a:lnTo>
                    <a:lnTo>
                      <a:pt x="77" y="261"/>
                    </a:lnTo>
                    <a:lnTo>
                      <a:pt x="52" y="244"/>
                    </a:lnTo>
                    <a:lnTo>
                      <a:pt x="31" y="223"/>
                    </a:lnTo>
                    <a:lnTo>
                      <a:pt x="15" y="197"/>
                    </a:lnTo>
                    <a:lnTo>
                      <a:pt x="4" y="168"/>
                    </a:lnTo>
                    <a:lnTo>
                      <a:pt x="0" y="137"/>
                    </a:lnTo>
                    <a:lnTo>
                      <a:pt x="4" y="105"/>
                    </a:lnTo>
                    <a:lnTo>
                      <a:pt x="15" y="76"/>
                    </a:lnTo>
                    <a:lnTo>
                      <a:pt x="31" y="51"/>
                    </a:lnTo>
                    <a:lnTo>
                      <a:pt x="52" y="30"/>
                    </a:lnTo>
                    <a:lnTo>
                      <a:pt x="77" y="14"/>
                    </a:lnTo>
                    <a:lnTo>
                      <a:pt x="106" y="2"/>
                    </a:lnTo>
                    <a:lnTo>
                      <a:pt x="138"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sp>
            <p:nvSpPr>
              <p:cNvPr id="115" name="Freeform 460">
                <a:extLst>
                  <a:ext uri="{FF2B5EF4-FFF2-40B4-BE49-F238E27FC236}">
                    <a16:creationId xmlns:a16="http://schemas.microsoft.com/office/drawing/2014/main" id="{1440F468-05FB-314D-8FD5-730A9537A6F2}"/>
                  </a:ext>
                </a:extLst>
              </p:cNvPr>
              <p:cNvSpPr>
                <a:spLocks noEditPoints="1"/>
              </p:cNvSpPr>
              <p:nvPr/>
            </p:nvSpPr>
            <p:spPr bwMode="auto">
              <a:xfrm>
                <a:off x="11628334" y="5189101"/>
                <a:ext cx="185838" cy="100148"/>
              </a:xfrm>
              <a:custGeom>
                <a:avLst/>
                <a:gdLst>
                  <a:gd name="T0" fmla="*/ 490 w 1056"/>
                  <a:gd name="T1" fmla="*/ 81 h 568"/>
                  <a:gd name="T2" fmla="*/ 424 w 1056"/>
                  <a:gd name="T3" fmla="*/ 105 h 568"/>
                  <a:gd name="T4" fmla="*/ 370 w 1056"/>
                  <a:gd name="T5" fmla="*/ 151 h 568"/>
                  <a:gd name="T6" fmla="*/ 334 w 1056"/>
                  <a:gd name="T7" fmla="*/ 212 h 568"/>
                  <a:gd name="T8" fmla="*/ 321 w 1056"/>
                  <a:gd name="T9" fmla="*/ 283 h 568"/>
                  <a:gd name="T10" fmla="*/ 334 w 1056"/>
                  <a:gd name="T11" fmla="*/ 356 h 568"/>
                  <a:gd name="T12" fmla="*/ 370 w 1056"/>
                  <a:gd name="T13" fmla="*/ 417 h 568"/>
                  <a:gd name="T14" fmla="*/ 424 w 1056"/>
                  <a:gd name="T15" fmla="*/ 462 h 568"/>
                  <a:gd name="T16" fmla="*/ 490 w 1056"/>
                  <a:gd name="T17" fmla="*/ 487 h 568"/>
                  <a:gd name="T18" fmla="*/ 565 w 1056"/>
                  <a:gd name="T19" fmla="*/ 487 h 568"/>
                  <a:gd name="T20" fmla="*/ 632 w 1056"/>
                  <a:gd name="T21" fmla="*/ 462 h 568"/>
                  <a:gd name="T22" fmla="*/ 686 w 1056"/>
                  <a:gd name="T23" fmla="*/ 417 h 568"/>
                  <a:gd name="T24" fmla="*/ 721 w 1056"/>
                  <a:gd name="T25" fmla="*/ 356 h 568"/>
                  <a:gd name="T26" fmla="*/ 733 w 1056"/>
                  <a:gd name="T27" fmla="*/ 283 h 568"/>
                  <a:gd name="T28" fmla="*/ 721 w 1056"/>
                  <a:gd name="T29" fmla="*/ 212 h 568"/>
                  <a:gd name="T30" fmla="*/ 686 w 1056"/>
                  <a:gd name="T31" fmla="*/ 151 h 568"/>
                  <a:gd name="T32" fmla="*/ 632 w 1056"/>
                  <a:gd name="T33" fmla="*/ 105 h 568"/>
                  <a:gd name="T34" fmla="*/ 565 w 1056"/>
                  <a:gd name="T35" fmla="*/ 81 h 568"/>
                  <a:gd name="T36" fmla="*/ 527 w 1056"/>
                  <a:gd name="T37" fmla="*/ 0 h 568"/>
                  <a:gd name="T38" fmla="*/ 643 w 1056"/>
                  <a:gd name="T39" fmla="*/ 15 h 568"/>
                  <a:gd name="T40" fmla="*/ 751 w 1056"/>
                  <a:gd name="T41" fmla="*/ 54 h 568"/>
                  <a:gd name="T42" fmla="*/ 850 w 1056"/>
                  <a:gd name="T43" fmla="*/ 109 h 568"/>
                  <a:gd name="T44" fmla="*/ 934 w 1056"/>
                  <a:gd name="T45" fmla="*/ 171 h 568"/>
                  <a:gd name="T46" fmla="*/ 1004 w 1056"/>
                  <a:gd name="T47" fmla="*/ 232 h 568"/>
                  <a:gd name="T48" fmla="*/ 1056 w 1056"/>
                  <a:gd name="T49" fmla="*/ 283 h 568"/>
                  <a:gd name="T50" fmla="*/ 1004 w 1056"/>
                  <a:gd name="T51" fmla="*/ 336 h 568"/>
                  <a:gd name="T52" fmla="*/ 934 w 1056"/>
                  <a:gd name="T53" fmla="*/ 397 h 568"/>
                  <a:gd name="T54" fmla="*/ 850 w 1056"/>
                  <a:gd name="T55" fmla="*/ 459 h 568"/>
                  <a:gd name="T56" fmla="*/ 752 w 1056"/>
                  <a:gd name="T57" fmla="*/ 513 h 568"/>
                  <a:gd name="T58" fmla="*/ 643 w 1056"/>
                  <a:gd name="T59" fmla="*/ 553 h 568"/>
                  <a:gd name="T60" fmla="*/ 527 w 1056"/>
                  <a:gd name="T61" fmla="*/ 568 h 568"/>
                  <a:gd name="T62" fmla="*/ 412 w 1056"/>
                  <a:gd name="T63" fmla="*/ 553 h 568"/>
                  <a:gd name="T64" fmla="*/ 304 w 1056"/>
                  <a:gd name="T65" fmla="*/ 513 h 568"/>
                  <a:gd name="T66" fmla="*/ 206 w 1056"/>
                  <a:gd name="T67" fmla="*/ 459 h 568"/>
                  <a:gd name="T68" fmla="*/ 120 w 1056"/>
                  <a:gd name="T69" fmla="*/ 397 h 568"/>
                  <a:gd name="T70" fmla="*/ 52 w 1056"/>
                  <a:gd name="T71" fmla="*/ 336 h 568"/>
                  <a:gd name="T72" fmla="*/ 0 w 1056"/>
                  <a:gd name="T73" fmla="*/ 283 h 568"/>
                  <a:gd name="T74" fmla="*/ 52 w 1056"/>
                  <a:gd name="T75" fmla="*/ 232 h 568"/>
                  <a:gd name="T76" fmla="*/ 120 w 1056"/>
                  <a:gd name="T77" fmla="*/ 171 h 568"/>
                  <a:gd name="T78" fmla="*/ 206 w 1056"/>
                  <a:gd name="T79" fmla="*/ 109 h 568"/>
                  <a:gd name="T80" fmla="*/ 304 w 1056"/>
                  <a:gd name="T81" fmla="*/ 54 h 568"/>
                  <a:gd name="T82" fmla="*/ 412 w 1056"/>
                  <a:gd name="T83" fmla="*/ 15 h 568"/>
                  <a:gd name="T84" fmla="*/ 527 w 1056"/>
                  <a:gd name="T85" fmla="*/ 0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6" h="568">
                    <a:moveTo>
                      <a:pt x="527" y="77"/>
                    </a:moveTo>
                    <a:lnTo>
                      <a:pt x="490" y="81"/>
                    </a:lnTo>
                    <a:lnTo>
                      <a:pt x="456" y="90"/>
                    </a:lnTo>
                    <a:lnTo>
                      <a:pt x="424" y="105"/>
                    </a:lnTo>
                    <a:lnTo>
                      <a:pt x="395" y="126"/>
                    </a:lnTo>
                    <a:lnTo>
                      <a:pt x="370" y="151"/>
                    </a:lnTo>
                    <a:lnTo>
                      <a:pt x="350" y="180"/>
                    </a:lnTo>
                    <a:lnTo>
                      <a:pt x="334" y="212"/>
                    </a:lnTo>
                    <a:lnTo>
                      <a:pt x="325" y="246"/>
                    </a:lnTo>
                    <a:lnTo>
                      <a:pt x="321" y="283"/>
                    </a:lnTo>
                    <a:lnTo>
                      <a:pt x="325" y="321"/>
                    </a:lnTo>
                    <a:lnTo>
                      <a:pt x="334" y="356"/>
                    </a:lnTo>
                    <a:lnTo>
                      <a:pt x="350" y="388"/>
                    </a:lnTo>
                    <a:lnTo>
                      <a:pt x="370" y="417"/>
                    </a:lnTo>
                    <a:lnTo>
                      <a:pt x="395" y="442"/>
                    </a:lnTo>
                    <a:lnTo>
                      <a:pt x="424" y="462"/>
                    </a:lnTo>
                    <a:lnTo>
                      <a:pt x="456" y="477"/>
                    </a:lnTo>
                    <a:lnTo>
                      <a:pt x="490" y="487"/>
                    </a:lnTo>
                    <a:lnTo>
                      <a:pt x="527" y="489"/>
                    </a:lnTo>
                    <a:lnTo>
                      <a:pt x="565" y="487"/>
                    </a:lnTo>
                    <a:lnTo>
                      <a:pt x="600" y="477"/>
                    </a:lnTo>
                    <a:lnTo>
                      <a:pt x="632" y="462"/>
                    </a:lnTo>
                    <a:lnTo>
                      <a:pt x="661" y="442"/>
                    </a:lnTo>
                    <a:lnTo>
                      <a:pt x="686" y="417"/>
                    </a:lnTo>
                    <a:lnTo>
                      <a:pt x="706" y="388"/>
                    </a:lnTo>
                    <a:lnTo>
                      <a:pt x="721" y="356"/>
                    </a:lnTo>
                    <a:lnTo>
                      <a:pt x="731" y="321"/>
                    </a:lnTo>
                    <a:lnTo>
                      <a:pt x="733" y="283"/>
                    </a:lnTo>
                    <a:lnTo>
                      <a:pt x="731" y="246"/>
                    </a:lnTo>
                    <a:lnTo>
                      <a:pt x="721" y="212"/>
                    </a:lnTo>
                    <a:lnTo>
                      <a:pt x="706" y="180"/>
                    </a:lnTo>
                    <a:lnTo>
                      <a:pt x="686" y="151"/>
                    </a:lnTo>
                    <a:lnTo>
                      <a:pt x="661" y="126"/>
                    </a:lnTo>
                    <a:lnTo>
                      <a:pt x="632" y="105"/>
                    </a:lnTo>
                    <a:lnTo>
                      <a:pt x="600" y="90"/>
                    </a:lnTo>
                    <a:lnTo>
                      <a:pt x="565" y="81"/>
                    </a:lnTo>
                    <a:lnTo>
                      <a:pt x="527" y="77"/>
                    </a:lnTo>
                    <a:close/>
                    <a:moveTo>
                      <a:pt x="527" y="0"/>
                    </a:moveTo>
                    <a:lnTo>
                      <a:pt x="586" y="4"/>
                    </a:lnTo>
                    <a:lnTo>
                      <a:pt x="643" y="15"/>
                    </a:lnTo>
                    <a:lnTo>
                      <a:pt x="698" y="31"/>
                    </a:lnTo>
                    <a:lnTo>
                      <a:pt x="751" y="54"/>
                    </a:lnTo>
                    <a:lnTo>
                      <a:pt x="802" y="80"/>
                    </a:lnTo>
                    <a:lnTo>
                      <a:pt x="850" y="109"/>
                    </a:lnTo>
                    <a:lnTo>
                      <a:pt x="893" y="138"/>
                    </a:lnTo>
                    <a:lnTo>
                      <a:pt x="934" y="171"/>
                    </a:lnTo>
                    <a:lnTo>
                      <a:pt x="971" y="202"/>
                    </a:lnTo>
                    <a:lnTo>
                      <a:pt x="1004" y="232"/>
                    </a:lnTo>
                    <a:lnTo>
                      <a:pt x="1032" y="260"/>
                    </a:lnTo>
                    <a:lnTo>
                      <a:pt x="1056" y="283"/>
                    </a:lnTo>
                    <a:lnTo>
                      <a:pt x="1032" y="308"/>
                    </a:lnTo>
                    <a:lnTo>
                      <a:pt x="1004" y="336"/>
                    </a:lnTo>
                    <a:lnTo>
                      <a:pt x="972" y="366"/>
                    </a:lnTo>
                    <a:lnTo>
                      <a:pt x="934" y="397"/>
                    </a:lnTo>
                    <a:lnTo>
                      <a:pt x="894" y="428"/>
                    </a:lnTo>
                    <a:lnTo>
                      <a:pt x="850" y="459"/>
                    </a:lnTo>
                    <a:lnTo>
                      <a:pt x="802" y="488"/>
                    </a:lnTo>
                    <a:lnTo>
                      <a:pt x="752" y="513"/>
                    </a:lnTo>
                    <a:lnTo>
                      <a:pt x="698" y="535"/>
                    </a:lnTo>
                    <a:lnTo>
                      <a:pt x="643" y="553"/>
                    </a:lnTo>
                    <a:lnTo>
                      <a:pt x="586" y="564"/>
                    </a:lnTo>
                    <a:lnTo>
                      <a:pt x="527" y="568"/>
                    </a:lnTo>
                    <a:lnTo>
                      <a:pt x="469" y="564"/>
                    </a:lnTo>
                    <a:lnTo>
                      <a:pt x="412" y="553"/>
                    </a:lnTo>
                    <a:lnTo>
                      <a:pt x="357" y="535"/>
                    </a:lnTo>
                    <a:lnTo>
                      <a:pt x="304" y="513"/>
                    </a:lnTo>
                    <a:lnTo>
                      <a:pt x="254" y="488"/>
                    </a:lnTo>
                    <a:lnTo>
                      <a:pt x="206" y="459"/>
                    </a:lnTo>
                    <a:lnTo>
                      <a:pt x="161" y="428"/>
                    </a:lnTo>
                    <a:lnTo>
                      <a:pt x="120" y="397"/>
                    </a:lnTo>
                    <a:lnTo>
                      <a:pt x="84" y="366"/>
                    </a:lnTo>
                    <a:lnTo>
                      <a:pt x="52" y="336"/>
                    </a:lnTo>
                    <a:lnTo>
                      <a:pt x="23" y="308"/>
                    </a:lnTo>
                    <a:lnTo>
                      <a:pt x="0" y="283"/>
                    </a:lnTo>
                    <a:lnTo>
                      <a:pt x="23" y="260"/>
                    </a:lnTo>
                    <a:lnTo>
                      <a:pt x="52" y="232"/>
                    </a:lnTo>
                    <a:lnTo>
                      <a:pt x="84" y="202"/>
                    </a:lnTo>
                    <a:lnTo>
                      <a:pt x="120" y="171"/>
                    </a:lnTo>
                    <a:lnTo>
                      <a:pt x="161" y="138"/>
                    </a:lnTo>
                    <a:lnTo>
                      <a:pt x="206" y="109"/>
                    </a:lnTo>
                    <a:lnTo>
                      <a:pt x="254" y="80"/>
                    </a:lnTo>
                    <a:lnTo>
                      <a:pt x="304" y="54"/>
                    </a:lnTo>
                    <a:lnTo>
                      <a:pt x="357" y="31"/>
                    </a:lnTo>
                    <a:lnTo>
                      <a:pt x="412" y="15"/>
                    </a:lnTo>
                    <a:lnTo>
                      <a:pt x="469" y="4"/>
                    </a:lnTo>
                    <a:lnTo>
                      <a:pt x="527"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sp>
            <p:nvSpPr>
              <p:cNvPr id="116" name="Freeform 461">
                <a:extLst>
                  <a:ext uri="{FF2B5EF4-FFF2-40B4-BE49-F238E27FC236}">
                    <a16:creationId xmlns:a16="http://schemas.microsoft.com/office/drawing/2014/main" id="{ED840D1F-83E7-BF45-870B-E999CA90F7B8}"/>
                  </a:ext>
                </a:extLst>
              </p:cNvPr>
              <p:cNvSpPr>
                <a:spLocks noEditPoints="1"/>
              </p:cNvSpPr>
              <p:nvPr/>
            </p:nvSpPr>
            <p:spPr bwMode="auto">
              <a:xfrm>
                <a:off x="11569797" y="5087895"/>
                <a:ext cx="302912" cy="302912"/>
              </a:xfrm>
              <a:custGeom>
                <a:avLst/>
                <a:gdLst>
                  <a:gd name="T0" fmla="*/ 751 w 1720"/>
                  <a:gd name="T1" fmla="*/ 448 h 1718"/>
                  <a:gd name="T2" fmla="*/ 600 w 1720"/>
                  <a:gd name="T3" fmla="*/ 494 h 1718"/>
                  <a:gd name="T4" fmla="*/ 466 w 1720"/>
                  <a:gd name="T5" fmla="*/ 566 h 1718"/>
                  <a:gd name="T6" fmla="*/ 354 w 1720"/>
                  <a:gd name="T7" fmla="*/ 649 h 1718"/>
                  <a:gd name="T8" fmla="*/ 267 w 1720"/>
                  <a:gd name="T9" fmla="*/ 727 h 1718"/>
                  <a:gd name="T10" fmla="*/ 210 w 1720"/>
                  <a:gd name="T11" fmla="*/ 788 h 1718"/>
                  <a:gd name="T12" fmla="*/ 186 w 1720"/>
                  <a:gd name="T13" fmla="*/ 816 h 1718"/>
                  <a:gd name="T14" fmla="*/ 172 w 1720"/>
                  <a:gd name="T15" fmla="*/ 867 h 1718"/>
                  <a:gd name="T16" fmla="*/ 190 w 1720"/>
                  <a:gd name="T17" fmla="*/ 906 h 1718"/>
                  <a:gd name="T18" fmla="*/ 225 w 1720"/>
                  <a:gd name="T19" fmla="*/ 947 h 1718"/>
                  <a:gd name="T20" fmla="*/ 292 w 1720"/>
                  <a:gd name="T21" fmla="*/ 1014 h 1718"/>
                  <a:gd name="T22" fmla="*/ 389 w 1720"/>
                  <a:gd name="T23" fmla="*/ 1097 h 1718"/>
                  <a:gd name="T24" fmla="*/ 508 w 1720"/>
                  <a:gd name="T25" fmla="*/ 1176 h 1718"/>
                  <a:gd name="T26" fmla="*/ 648 w 1720"/>
                  <a:gd name="T27" fmla="*/ 1241 h 1718"/>
                  <a:gd name="T28" fmla="*/ 804 w 1720"/>
                  <a:gd name="T29" fmla="*/ 1278 h 1718"/>
                  <a:gd name="T30" fmla="*/ 968 w 1720"/>
                  <a:gd name="T31" fmla="*/ 1270 h 1718"/>
                  <a:gd name="T32" fmla="*/ 1119 w 1720"/>
                  <a:gd name="T33" fmla="*/ 1223 h 1718"/>
                  <a:gd name="T34" fmla="*/ 1253 w 1720"/>
                  <a:gd name="T35" fmla="*/ 1151 h 1718"/>
                  <a:gd name="T36" fmla="*/ 1365 w 1720"/>
                  <a:gd name="T37" fmla="*/ 1068 h 1718"/>
                  <a:gd name="T38" fmla="*/ 1453 w 1720"/>
                  <a:gd name="T39" fmla="*/ 989 h 1718"/>
                  <a:gd name="T40" fmla="*/ 1509 w 1720"/>
                  <a:gd name="T41" fmla="*/ 929 h 1718"/>
                  <a:gd name="T42" fmla="*/ 1532 w 1720"/>
                  <a:gd name="T43" fmla="*/ 901 h 1718"/>
                  <a:gd name="T44" fmla="*/ 1546 w 1720"/>
                  <a:gd name="T45" fmla="*/ 849 h 1718"/>
                  <a:gd name="T46" fmla="*/ 1529 w 1720"/>
                  <a:gd name="T47" fmla="*/ 811 h 1718"/>
                  <a:gd name="T48" fmla="*/ 1494 w 1720"/>
                  <a:gd name="T49" fmla="*/ 771 h 1718"/>
                  <a:gd name="T50" fmla="*/ 1426 w 1720"/>
                  <a:gd name="T51" fmla="*/ 702 h 1718"/>
                  <a:gd name="T52" fmla="*/ 1330 w 1720"/>
                  <a:gd name="T53" fmla="*/ 621 h 1718"/>
                  <a:gd name="T54" fmla="*/ 1211 w 1720"/>
                  <a:gd name="T55" fmla="*/ 540 h 1718"/>
                  <a:gd name="T56" fmla="*/ 1070 w 1720"/>
                  <a:gd name="T57" fmla="*/ 475 h 1718"/>
                  <a:gd name="T58" fmla="*/ 914 w 1720"/>
                  <a:gd name="T59" fmla="*/ 440 h 1718"/>
                  <a:gd name="T60" fmla="*/ 942 w 1720"/>
                  <a:gd name="T61" fmla="*/ 3 h 1718"/>
                  <a:gd name="T62" fmla="*/ 1177 w 1720"/>
                  <a:gd name="T63" fmla="*/ 60 h 1718"/>
                  <a:gd name="T64" fmla="*/ 1380 w 1720"/>
                  <a:gd name="T65" fmla="*/ 174 h 1718"/>
                  <a:gd name="T66" fmla="*/ 1544 w 1720"/>
                  <a:gd name="T67" fmla="*/ 339 h 1718"/>
                  <a:gd name="T68" fmla="*/ 1660 w 1720"/>
                  <a:gd name="T69" fmla="*/ 543 h 1718"/>
                  <a:gd name="T70" fmla="*/ 1716 w 1720"/>
                  <a:gd name="T71" fmla="*/ 776 h 1718"/>
                  <a:gd name="T72" fmla="*/ 1704 w 1720"/>
                  <a:gd name="T73" fmla="*/ 1022 h 1718"/>
                  <a:gd name="T74" fmla="*/ 1627 w 1720"/>
                  <a:gd name="T75" fmla="*/ 1246 h 1718"/>
                  <a:gd name="T76" fmla="*/ 1495 w 1720"/>
                  <a:gd name="T77" fmla="*/ 1438 h 1718"/>
                  <a:gd name="T78" fmla="*/ 1316 w 1720"/>
                  <a:gd name="T79" fmla="*/ 1587 h 1718"/>
                  <a:gd name="T80" fmla="*/ 1100 w 1720"/>
                  <a:gd name="T81" fmla="*/ 1683 h 1718"/>
                  <a:gd name="T82" fmla="*/ 859 w 1720"/>
                  <a:gd name="T83" fmla="*/ 1718 h 1718"/>
                  <a:gd name="T84" fmla="*/ 618 w 1720"/>
                  <a:gd name="T85" fmla="*/ 1683 h 1718"/>
                  <a:gd name="T86" fmla="*/ 404 w 1720"/>
                  <a:gd name="T87" fmla="*/ 1587 h 1718"/>
                  <a:gd name="T88" fmla="*/ 225 w 1720"/>
                  <a:gd name="T89" fmla="*/ 1438 h 1718"/>
                  <a:gd name="T90" fmla="*/ 93 w 1720"/>
                  <a:gd name="T91" fmla="*/ 1246 h 1718"/>
                  <a:gd name="T92" fmla="*/ 15 w 1720"/>
                  <a:gd name="T93" fmla="*/ 1022 h 1718"/>
                  <a:gd name="T94" fmla="*/ 4 w 1720"/>
                  <a:gd name="T95" fmla="*/ 776 h 1718"/>
                  <a:gd name="T96" fmla="*/ 60 w 1720"/>
                  <a:gd name="T97" fmla="*/ 543 h 1718"/>
                  <a:gd name="T98" fmla="*/ 175 w 1720"/>
                  <a:gd name="T99" fmla="*/ 339 h 1718"/>
                  <a:gd name="T100" fmla="*/ 340 w 1720"/>
                  <a:gd name="T101" fmla="*/ 174 h 1718"/>
                  <a:gd name="T102" fmla="*/ 543 w 1720"/>
                  <a:gd name="T103" fmla="*/ 60 h 1718"/>
                  <a:gd name="T104" fmla="*/ 777 w 1720"/>
                  <a:gd name="T105" fmla="*/ 3 h 1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20" h="1718">
                    <a:moveTo>
                      <a:pt x="859" y="436"/>
                    </a:moveTo>
                    <a:lnTo>
                      <a:pt x="804" y="440"/>
                    </a:lnTo>
                    <a:lnTo>
                      <a:pt x="751" y="448"/>
                    </a:lnTo>
                    <a:lnTo>
                      <a:pt x="698" y="459"/>
                    </a:lnTo>
                    <a:lnTo>
                      <a:pt x="648" y="475"/>
                    </a:lnTo>
                    <a:lnTo>
                      <a:pt x="600" y="494"/>
                    </a:lnTo>
                    <a:lnTo>
                      <a:pt x="553" y="516"/>
                    </a:lnTo>
                    <a:lnTo>
                      <a:pt x="508" y="540"/>
                    </a:lnTo>
                    <a:lnTo>
                      <a:pt x="466" y="566"/>
                    </a:lnTo>
                    <a:lnTo>
                      <a:pt x="426" y="592"/>
                    </a:lnTo>
                    <a:lnTo>
                      <a:pt x="389" y="621"/>
                    </a:lnTo>
                    <a:lnTo>
                      <a:pt x="354" y="649"/>
                    </a:lnTo>
                    <a:lnTo>
                      <a:pt x="322" y="676"/>
                    </a:lnTo>
                    <a:lnTo>
                      <a:pt x="292" y="702"/>
                    </a:lnTo>
                    <a:lnTo>
                      <a:pt x="267" y="727"/>
                    </a:lnTo>
                    <a:lnTo>
                      <a:pt x="245" y="751"/>
                    </a:lnTo>
                    <a:lnTo>
                      <a:pt x="225" y="771"/>
                    </a:lnTo>
                    <a:lnTo>
                      <a:pt x="210" y="788"/>
                    </a:lnTo>
                    <a:lnTo>
                      <a:pt x="199" y="802"/>
                    </a:lnTo>
                    <a:lnTo>
                      <a:pt x="190" y="811"/>
                    </a:lnTo>
                    <a:lnTo>
                      <a:pt x="186" y="816"/>
                    </a:lnTo>
                    <a:lnTo>
                      <a:pt x="177" y="832"/>
                    </a:lnTo>
                    <a:lnTo>
                      <a:pt x="172" y="849"/>
                    </a:lnTo>
                    <a:lnTo>
                      <a:pt x="172" y="867"/>
                    </a:lnTo>
                    <a:lnTo>
                      <a:pt x="177" y="884"/>
                    </a:lnTo>
                    <a:lnTo>
                      <a:pt x="186" y="901"/>
                    </a:lnTo>
                    <a:lnTo>
                      <a:pt x="190" y="906"/>
                    </a:lnTo>
                    <a:lnTo>
                      <a:pt x="199" y="916"/>
                    </a:lnTo>
                    <a:lnTo>
                      <a:pt x="210" y="929"/>
                    </a:lnTo>
                    <a:lnTo>
                      <a:pt x="225" y="947"/>
                    </a:lnTo>
                    <a:lnTo>
                      <a:pt x="245" y="967"/>
                    </a:lnTo>
                    <a:lnTo>
                      <a:pt x="267" y="989"/>
                    </a:lnTo>
                    <a:lnTo>
                      <a:pt x="292" y="1014"/>
                    </a:lnTo>
                    <a:lnTo>
                      <a:pt x="322" y="1040"/>
                    </a:lnTo>
                    <a:lnTo>
                      <a:pt x="354" y="1068"/>
                    </a:lnTo>
                    <a:lnTo>
                      <a:pt x="389" y="1097"/>
                    </a:lnTo>
                    <a:lnTo>
                      <a:pt x="426" y="1124"/>
                    </a:lnTo>
                    <a:lnTo>
                      <a:pt x="466" y="1151"/>
                    </a:lnTo>
                    <a:lnTo>
                      <a:pt x="508" y="1176"/>
                    </a:lnTo>
                    <a:lnTo>
                      <a:pt x="553" y="1201"/>
                    </a:lnTo>
                    <a:lnTo>
                      <a:pt x="600" y="1223"/>
                    </a:lnTo>
                    <a:lnTo>
                      <a:pt x="648" y="1241"/>
                    </a:lnTo>
                    <a:lnTo>
                      <a:pt x="698" y="1258"/>
                    </a:lnTo>
                    <a:lnTo>
                      <a:pt x="751" y="1270"/>
                    </a:lnTo>
                    <a:lnTo>
                      <a:pt x="804" y="1278"/>
                    </a:lnTo>
                    <a:lnTo>
                      <a:pt x="859" y="1280"/>
                    </a:lnTo>
                    <a:lnTo>
                      <a:pt x="914" y="1278"/>
                    </a:lnTo>
                    <a:lnTo>
                      <a:pt x="968" y="1270"/>
                    </a:lnTo>
                    <a:lnTo>
                      <a:pt x="1020" y="1258"/>
                    </a:lnTo>
                    <a:lnTo>
                      <a:pt x="1070" y="1241"/>
                    </a:lnTo>
                    <a:lnTo>
                      <a:pt x="1119" y="1223"/>
                    </a:lnTo>
                    <a:lnTo>
                      <a:pt x="1167" y="1201"/>
                    </a:lnTo>
                    <a:lnTo>
                      <a:pt x="1211" y="1176"/>
                    </a:lnTo>
                    <a:lnTo>
                      <a:pt x="1253" y="1151"/>
                    </a:lnTo>
                    <a:lnTo>
                      <a:pt x="1293" y="1124"/>
                    </a:lnTo>
                    <a:lnTo>
                      <a:pt x="1330" y="1097"/>
                    </a:lnTo>
                    <a:lnTo>
                      <a:pt x="1365" y="1068"/>
                    </a:lnTo>
                    <a:lnTo>
                      <a:pt x="1398" y="1040"/>
                    </a:lnTo>
                    <a:lnTo>
                      <a:pt x="1426" y="1014"/>
                    </a:lnTo>
                    <a:lnTo>
                      <a:pt x="1453" y="989"/>
                    </a:lnTo>
                    <a:lnTo>
                      <a:pt x="1475" y="967"/>
                    </a:lnTo>
                    <a:lnTo>
                      <a:pt x="1494" y="947"/>
                    </a:lnTo>
                    <a:lnTo>
                      <a:pt x="1509" y="929"/>
                    </a:lnTo>
                    <a:lnTo>
                      <a:pt x="1521" y="916"/>
                    </a:lnTo>
                    <a:lnTo>
                      <a:pt x="1529" y="906"/>
                    </a:lnTo>
                    <a:lnTo>
                      <a:pt x="1532" y="901"/>
                    </a:lnTo>
                    <a:lnTo>
                      <a:pt x="1542" y="884"/>
                    </a:lnTo>
                    <a:lnTo>
                      <a:pt x="1546" y="867"/>
                    </a:lnTo>
                    <a:lnTo>
                      <a:pt x="1546" y="849"/>
                    </a:lnTo>
                    <a:lnTo>
                      <a:pt x="1542" y="832"/>
                    </a:lnTo>
                    <a:lnTo>
                      <a:pt x="1532" y="816"/>
                    </a:lnTo>
                    <a:lnTo>
                      <a:pt x="1529" y="811"/>
                    </a:lnTo>
                    <a:lnTo>
                      <a:pt x="1521" y="802"/>
                    </a:lnTo>
                    <a:lnTo>
                      <a:pt x="1509" y="788"/>
                    </a:lnTo>
                    <a:lnTo>
                      <a:pt x="1494" y="771"/>
                    </a:lnTo>
                    <a:lnTo>
                      <a:pt x="1475" y="750"/>
                    </a:lnTo>
                    <a:lnTo>
                      <a:pt x="1453" y="727"/>
                    </a:lnTo>
                    <a:lnTo>
                      <a:pt x="1426" y="702"/>
                    </a:lnTo>
                    <a:lnTo>
                      <a:pt x="1398" y="676"/>
                    </a:lnTo>
                    <a:lnTo>
                      <a:pt x="1365" y="649"/>
                    </a:lnTo>
                    <a:lnTo>
                      <a:pt x="1330" y="621"/>
                    </a:lnTo>
                    <a:lnTo>
                      <a:pt x="1293" y="592"/>
                    </a:lnTo>
                    <a:lnTo>
                      <a:pt x="1253" y="566"/>
                    </a:lnTo>
                    <a:lnTo>
                      <a:pt x="1211" y="540"/>
                    </a:lnTo>
                    <a:lnTo>
                      <a:pt x="1167" y="516"/>
                    </a:lnTo>
                    <a:lnTo>
                      <a:pt x="1119" y="494"/>
                    </a:lnTo>
                    <a:lnTo>
                      <a:pt x="1070" y="475"/>
                    </a:lnTo>
                    <a:lnTo>
                      <a:pt x="1020" y="459"/>
                    </a:lnTo>
                    <a:lnTo>
                      <a:pt x="968" y="448"/>
                    </a:lnTo>
                    <a:lnTo>
                      <a:pt x="914" y="440"/>
                    </a:lnTo>
                    <a:lnTo>
                      <a:pt x="859" y="436"/>
                    </a:lnTo>
                    <a:close/>
                    <a:moveTo>
                      <a:pt x="859" y="0"/>
                    </a:moveTo>
                    <a:lnTo>
                      <a:pt x="942" y="3"/>
                    </a:lnTo>
                    <a:lnTo>
                      <a:pt x="1023" y="15"/>
                    </a:lnTo>
                    <a:lnTo>
                      <a:pt x="1100" y="33"/>
                    </a:lnTo>
                    <a:lnTo>
                      <a:pt x="1177" y="60"/>
                    </a:lnTo>
                    <a:lnTo>
                      <a:pt x="1248" y="92"/>
                    </a:lnTo>
                    <a:lnTo>
                      <a:pt x="1316" y="129"/>
                    </a:lnTo>
                    <a:lnTo>
                      <a:pt x="1380" y="174"/>
                    </a:lnTo>
                    <a:lnTo>
                      <a:pt x="1440" y="224"/>
                    </a:lnTo>
                    <a:lnTo>
                      <a:pt x="1495" y="279"/>
                    </a:lnTo>
                    <a:lnTo>
                      <a:pt x="1544" y="339"/>
                    </a:lnTo>
                    <a:lnTo>
                      <a:pt x="1589" y="403"/>
                    </a:lnTo>
                    <a:lnTo>
                      <a:pt x="1627" y="470"/>
                    </a:lnTo>
                    <a:lnTo>
                      <a:pt x="1660" y="543"/>
                    </a:lnTo>
                    <a:lnTo>
                      <a:pt x="1685" y="617"/>
                    </a:lnTo>
                    <a:lnTo>
                      <a:pt x="1704" y="695"/>
                    </a:lnTo>
                    <a:lnTo>
                      <a:pt x="1716" y="776"/>
                    </a:lnTo>
                    <a:lnTo>
                      <a:pt x="1720" y="858"/>
                    </a:lnTo>
                    <a:lnTo>
                      <a:pt x="1716" y="941"/>
                    </a:lnTo>
                    <a:lnTo>
                      <a:pt x="1704" y="1022"/>
                    </a:lnTo>
                    <a:lnTo>
                      <a:pt x="1685" y="1099"/>
                    </a:lnTo>
                    <a:lnTo>
                      <a:pt x="1660" y="1175"/>
                    </a:lnTo>
                    <a:lnTo>
                      <a:pt x="1627" y="1246"/>
                    </a:lnTo>
                    <a:lnTo>
                      <a:pt x="1589" y="1314"/>
                    </a:lnTo>
                    <a:lnTo>
                      <a:pt x="1544" y="1379"/>
                    </a:lnTo>
                    <a:lnTo>
                      <a:pt x="1495" y="1438"/>
                    </a:lnTo>
                    <a:lnTo>
                      <a:pt x="1440" y="1493"/>
                    </a:lnTo>
                    <a:lnTo>
                      <a:pt x="1380" y="1542"/>
                    </a:lnTo>
                    <a:lnTo>
                      <a:pt x="1316" y="1587"/>
                    </a:lnTo>
                    <a:lnTo>
                      <a:pt x="1248" y="1626"/>
                    </a:lnTo>
                    <a:lnTo>
                      <a:pt x="1177" y="1658"/>
                    </a:lnTo>
                    <a:lnTo>
                      <a:pt x="1100" y="1683"/>
                    </a:lnTo>
                    <a:lnTo>
                      <a:pt x="1023" y="1702"/>
                    </a:lnTo>
                    <a:lnTo>
                      <a:pt x="942" y="1714"/>
                    </a:lnTo>
                    <a:lnTo>
                      <a:pt x="859" y="1718"/>
                    </a:lnTo>
                    <a:lnTo>
                      <a:pt x="777" y="1714"/>
                    </a:lnTo>
                    <a:lnTo>
                      <a:pt x="696" y="1702"/>
                    </a:lnTo>
                    <a:lnTo>
                      <a:pt x="618" y="1683"/>
                    </a:lnTo>
                    <a:lnTo>
                      <a:pt x="543" y="1658"/>
                    </a:lnTo>
                    <a:lnTo>
                      <a:pt x="471" y="1626"/>
                    </a:lnTo>
                    <a:lnTo>
                      <a:pt x="404" y="1587"/>
                    </a:lnTo>
                    <a:lnTo>
                      <a:pt x="340" y="1542"/>
                    </a:lnTo>
                    <a:lnTo>
                      <a:pt x="280" y="1493"/>
                    </a:lnTo>
                    <a:lnTo>
                      <a:pt x="225" y="1438"/>
                    </a:lnTo>
                    <a:lnTo>
                      <a:pt x="175" y="1379"/>
                    </a:lnTo>
                    <a:lnTo>
                      <a:pt x="130" y="1314"/>
                    </a:lnTo>
                    <a:lnTo>
                      <a:pt x="93" y="1246"/>
                    </a:lnTo>
                    <a:lnTo>
                      <a:pt x="60" y="1175"/>
                    </a:lnTo>
                    <a:lnTo>
                      <a:pt x="34" y="1099"/>
                    </a:lnTo>
                    <a:lnTo>
                      <a:pt x="15" y="1022"/>
                    </a:lnTo>
                    <a:lnTo>
                      <a:pt x="4" y="941"/>
                    </a:lnTo>
                    <a:lnTo>
                      <a:pt x="0" y="858"/>
                    </a:lnTo>
                    <a:lnTo>
                      <a:pt x="4" y="776"/>
                    </a:lnTo>
                    <a:lnTo>
                      <a:pt x="15" y="695"/>
                    </a:lnTo>
                    <a:lnTo>
                      <a:pt x="34" y="617"/>
                    </a:lnTo>
                    <a:lnTo>
                      <a:pt x="60" y="543"/>
                    </a:lnTo>
                    <a:lnTo>
                      <a:pt x="93" y="470"/>
                    </a:lnTo>
                    <a:lnTo>
                      <a:pt x="130" y="403"/>
                    </a:lnTo>
                    <a:lnTo>
                      <a:pt x="175" y="339"/>
                    </a:lnTo>
                    <a:lnTo>
                      <a:pt x="225" y="279"/>
                    </a:lnTo>
                    <a:lnTo>
                      <a:pt x="280" y="224"/>
                    </a:lnTo>
                    <a:lnTo>
                      <a:pt x="340" y="174"/>
                    </a:lnTo>
                    <a:lnTo>
                      <a:pt x="404" y="129"/>
                    </a:lnTo>
                    <a:lnTo>
                      <a:pt x="471" y="92"/>
                    </a:lnTo>
                    <a:lnTo>
                      <a:pt x="543" y="60"/>
                    </a:lnTo>
                    <a:lnTo>
                      <a:pt x="618" y="33"/>
                    </a:lnTo>
                    <a:lnTo>
                      <a:pt x="696" y="15"/>
                    </a:lnTo>
                    <a:lnTo>
                      <a:pt x="777" y="3"/>
                    </a:lnTo>
                    <a:lnTo>
                      <a:pt x="859" y="0"/>
                    </a:lnTo>
                    <a:close/>
                  </a:path>
                </a:pathLst>
              </a:cu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a:p>
            </p:txBody>
          </p:sp>
        </p:grpSp>
        <p:sp>
          <p:nvSpPr>
            <p:cNvPr id="123" name="Oval 122">
              <a:extLst>
                <a:ext uri="{FF2B5EF4-FFF2-40B4-BE49-F238E27FC236}">
                  <a16:creationId xmlns:a16="http://schemas.microsoft.com/office/drawing/2014/main" id="{2EE0DD78-AB8B-774D-932A-764ADBB5E1A3}"/>
                </a:ext>
              </a:extLst>
            </p:cNvPr>
            <p:cNvSpPr/>
            <p:nvPr/>
          </p:nvSpPr>
          <p:spPr>
            <a:xfrm>
              <a:off x="11087285" y="4593200"/>
              <a:ext cx="640080" cy="640080"/>
            </a:xfrm>
            <a:prstGeom prst="ellipse">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2800" b="1"/>
                <a:t>05</a:t>
              </a:r>
            </a:p>
          </p:txBody>
        </p:sp>
      </p:grpSp>
      <p:cxnSp>
        <p:nvCxnSpPr>
          <p:cNvPr id="124" name="Straight Connector 123">
            <a:extLst>
              <a:ext uri="{FF2B5EF4-FFF2-40B4-BE49-F238E27FC236}">
                <a16:creationId xmlns:a16="http://schemas.microsoft.com/office/drawing/2014/main" id="{068C7F22-39C7-7146-8C2E-E5AAC7938D9A}"/>
              </a:ext>
            </a:extLst>
          </p:cNvPr>
          <p:cNvCxnSpPr>
            <a:cxnSpLocks/>
          </p:cNvCxnSpPr>
          <p:nvPr>
            <p:custDataLst>
              <p:tags r:id="rId12"/>
            </p:custDataLst>
          </p:nvPr>
        </p:nvCxnSpPr>
        <p:spPr bwMode="auto">
          <a:xfrm flipH="1">
            <a:off x="8602394" y="841571"/>
            <a:ext cx="4382725" cy="0"/>
          </a:xfrm>
          <a:prstGeom prst="line">
            <a:avLst/>
          </a:prstGeom>
          <a:blipFill dpi="0" rotWithShape="0">
            <a:blip r:embed="rId15"/>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692206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91"/>
                                        </p:tgtEl>
                                        <p:attrNameLst>
                                          <p:attrName>style.visibility</p:attrName>
                                        </p:attrNameLst>
                                      </p:cBhvr>
                                      <p:to>
                                        <p:strVal val="visible"/>
                                      </p:to>
                                    </p:set>
                                    <p:animEffect transition="in" filter="fade">
                                      <p:cBhvr>
                                        <p:cTn id="30" dur="500"/>
                                        <p:tgtEl>
                                          <p:spTgt spid="9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fade">
                                      <p:cBhvr>
                                        <p:cTn id="33" dur="500"/>
                                        <p:tgtEl>
                                          <p:spTgt spid="54"/>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0-#ppt_w/2"/>
                                          </p:val>
                                        </p:tav>
                                        <p:tav tm="100000">
                                          <p:val>
                                            <p:strVal val="#ppt_x"/>
                                          </p:val>
                                        </p:tav>
                                      </p:tavLst>
                                    </p:anim>
                                    <p:anim calcmode="lin" valueType="num">
                                      <p:cBhvr additive="base">
                                        <p:cTn id="39"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5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custDataLst>
              <p:tags r:id="rId1"/>
            </p:custDataLst>
          </p:nvPr>
        </p:nvSpPr>
        <p:spPr>
          <a:xfrm>
            <a:off x="596827" y="322247"/>
            <a:ext cx="12406386" cy="854455"/>
          </a:xfrm>
        </p:spPr>
        <p:txBody>
          <a:bodyPr rtlCol="0"/>
          <a:lstStyle/>
          <a:p>
            <a:pPr lvl="0" algn="l" rtl="0"/>
            <a:r>
              <a:rPr lang="fr"/>
              <a:t>Planifier et préparer</a:t>
            </a:r>
          </a:p>
        </p:txBody>
      </p:sp>
      <p:sp>
        <p:nvSpPr>
          <p:cNvPr id="47" name="Rectangle 46">
            <a:extLst>
              <a:ext uri="{FF2B5EF4-FFF2-40B4-BE49-F238E27FC236}">
                <a16:creationId xmlns:a16="http://schemas.microsoft.com/office/drawing/2014/main" id="{FECDC330-E85C-9949-B4AF-EADC292B08B5}"/>
              </a:ext>
            </a:extLst>
          </p:cNvPr>
          <p:cNvSpPr/>
          <p:nvPr>
            <p:custDataLst>
              <p:tags r:id="rId2"/>
            </p:custDataLst>
          </p:nvPr>
        </p:nvSpPr>
        <p:spPr>
          <a:xfrm>
            <a:off x="1536812" y="2989851"/>
            <a:ext cx="10799288" cy="646331"/>
          </a:xfrm>
          <a:prstGeom prst="rect">
            <a:avLst/>
          </a:prstGeom>
          <a:solidFill>
            <a:schemeClr val="accent1"/>
          </a:solidFill>
        </p:spPr>
        <p:txBody>
          <a:bodyPr wrap="square" lIns="365760" rtlCol="0">
            <a:spAutoFit/>
          </a:bodyPr>
          <a:lstStyle/>
          <a:p>
            <a:pPr rtl="0"/>
            <a:r>
              <a:rPr lang="fr" sz="3600" b="1" dirty="0">
                <a:solidFill>
                  <a:schemeClr val="bg1"/>
                </a:solidFill>
              </a:rPr>
              <a:t>PLANIFICATION DE LA PRISE EN CHARGE DU DOSSIER</a:t>
            </a:r>
            <a:endParaRPr lang="en-US" sz="4400" b="1" dirty="0">
              <a:solidFill>
                <a:schemeClr val="bg1"/>
              </a:solidFill>
            </a:endParaRPr>
          </a:p>
        </p:txBody>
      </p:sp>
      <p:sp>
        <p:nvSpPr>
          <p:cNvPr id="48" name="Freeform 47">
            <a:extLst>
              <a:ext uri="{FF2B5EF4-FFF2-40B4-BE49-F238E27FC236}">
                <a16:creationId xmlns:a16="http://schemas.microsoft.com/office/drawing/2014/main" id="{A3EA5EED-BF03-7C40-AFC8-D1C7AC3084E6}"/>
              </a:ext>
            </a:extLst>
          </p:cNvPr>
          <p:cNvSpPr>
            <a:spLocks noEditPoints="1"/>
          </p:cNvSpPr>
          <p:nvPr>
            <p:custDataLst>
              <p:tags r:id="rId3"/>
            </p:custDataLst>
          </p:nvPr>
        </p:nvSpPr>
        <p:spPr bwMode="auto">
          <a:xfrm>
            <a:off x="708275" y="4042898"/>
            <a:ext cx="559882" cy="555914"/>
          </a:xfrm>
          <a:custGeom>
            <a:avLst/>
            <a:gdLst>
              <a:gd name="T0" fmla="*/ 2467 w 3380"/>
              <a:gd name="T1" fmla="*/ 933 h 3357"/>
              <a:gd name="T2" fmla="*/ 1413 w 3380"/>
              <a:gd name="T3" fmla="*/ 2007 h 3357"/>
              <a:gd name="T4" fmla="*/ 1372 w 3380"/>
              <a:gd name="T5" fmla="*/ 2015 h 3357"/>
              <a:gd name="T6" fmla="*/ 929 w 3380"/>
              <a:gd name="T7" fmla="*/ 1549 h 3357"/>
              <a:gd name="T8" fmla="*/ 875 w 3380"/>
              <a:gd name="T9" fmla="*/ 1525 h 3357"/>
              <a:gd name="T10" fmla="*/ 821 w 3380"/>
              <a:gd name="T11" fmla="*/ 1549 h 3357"/>
              <a:gd name="T12" fmla="*/ 697 w 3380"/>
              <a:gd name="T13" fmla="*/ 1683 h 3357"/>
              <a:gd name="T14" fmla="*/ 692 w 3380"/>
              <a:gd name="T15" fmla="*/ 1721 h 3357"/>
              <a:gd name="T16" fmla="*/ 714 w 3380"/>
              <a:gd name="T17" fmla="*/ 1763 h 3357"/>
              <a:gd name="T18" fmla="*/ 1337 w 3380"/>
              <a:gd name="T19" fmla="*/ 2429 h 3357"/>
              <a:gd name="T20" fmla="*/ 1382 w 3380"/>
              <a:gd name="T21" fmla="*/ 2442 h 3357"/>
              <a:gd name="T22" fmla="*/ 1424 w 3380"/>
              <a:gd name="T23" fmla="*/ 2429 h 3357"/>
              <a:gd name="T24" fmla="*/ 2677 w 3380"/>
              <a:gd name="T25" fmla="*/ 1138 h 3357"/>
              <a:gd name="T26" fmla="*/ 2687 w 3380"/>
              <a:gd name="T27" fmla="*/ 1093 h 3357"/>
              <a:gd name="T28" fmla="*/ 2666 w 3380"/>
              <a:gd name="T29" fmla="*/ 1053 h 3357"/>
              <a:gd name="T30" fmla="*/ 2523 w 3380"/>
              <a:gd name="T31" fmla="*/ 926 h 3357"/>
              <a:gd name="T32" fmla="*/ 1797 w 3380"/>
              <a:gd name="T33" fmla="*/ 3 h 3357"/>
              <a:gd name="T34" fmla="*/ 2107 w 3380"/>
              <a:gd name="T35" fmla="*/ 51 h 3357"/>
              <a:gd name="T36" fmla="*/ 2396 w 3380"/>
              <a:gd name="T37" fmla="*/ 152 h 3357"/>
              <a:gd name="T38" fmla="*/ 2657 w 3380"/>
              <a:gd name="T39" fmla="*/ 300 h 3357"/>
              <a:gd name="T40" fmla="*/ 2886 w 3380"/>
              <a:gd name="T41" fmla="*/ 491 h 3357"/>
              <a:gd name="T42" fmla="*/ 3078 w 3380"/>
              <a:gd name="T43" fmla="*/ 718 h 3357"/>
              <a:gd name="T44" fmla="*/ 3227 w 3380"/>
              <a:gd name="T45" fmla="*/ 978 h 3357"/>
              <a:gd name="T46" fmla="*/ 3328 w 3380"/>
              <a:gd name="T47" fmla="*/ 1265 h 3357"/>
              <a:gd name="T48" fmla="*/ 3376 w 3380"/>
              <a:gd name="T49" fmla="*/ 1573 h 3357"/>
              <a:gd name="T50" fmla="*/ 3367 w 3380"/>
              <a:gd name="T51" fmla="*/ 1890 h 3357"/>
              <a:gd name="T52" fmla="*/ 3300 w 3380"/>
              <a:gd name="T53" fmla="*/ 2192 h 3357"/>
              <a:gd name="T54" fmla="*/ 3183 w 3380"/>
              <a:gd name="T55" fmla="*/ 2470 h 3357"/>
              <a:gd name="T56" fmla="*/ 3018 w 3380"/>
              <a:gd name="T57" fmla="*/ 2719 h 3357"/>
              <a:gd name="T58" fmla="*/ 2813 w 3380"/>
              <a:gd name="T59" fmla="*/ 2935 h 3357"/>
              <a:gd name="T60" fmla="*/ 2573 w 3380"/>
              <a:gd name="T61" fmla="*/ 3111 h 3357"/>
              <a:gd name="T62" fmla="*/ 2302 w 3380"/>
              <a:gd name="T63" fmla="*/ 3245 h 3357"/>
              <a:gd name="T64" fmla="*/ 2006 w 3380"/>
              <a:gd name="T65" fmla="*/ 3328 h 3357"/>
              <a:gd name="T66" fmla="*/ 1690 w 3380"/>
              <a:gd name="T67" fmla="*/ 3357 h 3357"/>
              <a:gd name="T68" fmla="*/ 1374 w 3380"/>
              <a:gd name="T69" fmla="*/ 3328 h 3357"/>
              <a:gd name="T70" fmla="*/ 1078 w 3380"/>
              <a:gd name="T71" fmla="*/ 3245 h 3357"/>
              <a:gd name="T72" fmla="*/ 806 w 3380"/>
              <a:gd name="T73" fmla="*/ 3111 h 3357"/>
              <a:gd name="T74" fmla="*/ 565 w 3380"/>
              <a:gd name="T75" fmla="*/ 2935 h 3357"/>
              <a:gd name="T76" fmla="*/ 361 w 3380"/>
              <a:gd name="T77" fmla="*/ 2719 h 3357"/>
              <a:gd name="T78" fmla="*/ 197 w 3380"/>
              <a:gd name="T79" fmla="*/ 2470 h 3357"/>
              <a:gd name="T80" fmla="*/ 79 w 3380"/>
              <a:gd name="T81" fmla="*/ 2192 h 3357"/>
              <a:gd name="T82" fmla="*/ 13 w 3380"/>
              <a:gd name="T83" fmla="*/ 1890 h 3357"/>
              <a:gd name="T84" fmla="*/ 3 w 3380"/>
              <a:gd name="T85" fmla="*/ 1573 h 3357"/>
              <a:gd name="T86" fmla="*/ 51 w 3380"/>
              <a:gd name="T87" fmla="*/ 1265 h 3357"/>
              <a:gd name="T88" fmla="*/ 152 w 3380"/>
              <a:gd name="T89" fmla="*/ 978 h 3357"/>
              <a:gd name="T90" fmla="*/ 301 w 3380"/>
              <a:gd name="T91" fmla="*/ 718 h 3357"/>
              <a:gd name="T92" fmla="*/ 493 w 3380"/>
              <a:gd name="T93" fmla="*/ 491 h 3357"/>
              <a:gd name="T94" fmla="*/ 722 w 3380"/>
              <a:gd name="T95" fmla="*/ 300 h 3357"/>
              <a:gd name="T96" fmla="*/ 984 w 3380"/>
              <a:gd name="T97" fmla="*/ 152 h 3357"/>
              <a:gd name="T98" fmla="*/ 1273 w 3380"/>
              <a:gd name="T99" fmla="*/ 51 h 3357"/>
              <a:gd name="T100" fmla="*/ 1583 w 3380"/>
              <a:gd name="T101" fmla="*/ 3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80" h="3357">
                <a:moveTo>
                  <a:pt x="2504" y="924"/>
                </a:moveTo>
                <a:lnTo>
                  <a:pt x="2485" y="926"/>
                </a:lnTo>
                <a:lnTo>
                  <a:pt x="2467" y="933"/>
                </a:lnTo>
                <a:lnTo>
                  <a:pt x="2450" y="946"/>
                </a:lnTo>
                <a:lnTo>
                  <a:pt x="2443" y="946"/>
                </a:lnTo>
                <a:lnTo>
                  <a:pt x="1413" y="2007"/>
                </a:lnTo>
                <a:lnTo>
                  <a:pt x="1401" y="2015"/>
                </a:lnTo>
                <a:lnTo>
                  <a:pt x="1386" y="2018"/>
                </a:lnTo>
                <a:lnTo>
                  <a:pt x="1372" y="2015"/>
                </a:lnTo>
                <a:lnTo>
                  <a:pt x="1360" y="2007"/>
                </a:lnTo>
                <a:lnTo>
                  <a:pt x="937" y="1557"/>
                </a:lnTo>
                <a:lnTo>
                  <a:pt x="929" y="1549"/>
                </a:lnTo>
                <a:lnTo>
                  <a:pt x="913" y="1536"/>
                </a:lnTo>
                <a:lnTo>
                  <a:pt x="895" y="1529"/>
                </a:lnTo>
                <a:lnTo>
                  <a:pt x="875" y="1525"/>
                </a:lnTo>
                <a:lnTo>
                  <a:pt x="856" y="1529"/>
                </a:lnTo>
                <a:lnTo>
                  <a:pt x="838" y="1536"/>
                </a:lnTo>
                <a:lnTo>
                  <a:pt x="821" y="1549"/>
                </a:lnTo>
                <a:lnTo>
                  <a:pt x="714" y="1656"/>
                </a:lnTo>
                <a:lnTo>
                  <a:pt x="704" y="1668"/>
                </a:lnTo>
                <a:lnTo>
                  <a:pt x="697" y="1683"/>
                </a:lnTo>
                <a:lnTo>
                  <a:pt x="692" y="1697"/>
                </a:lnTo>
                <a:lnTo>
                  <a:pt x="691" y="1709"/>
                </a:lnTo>
                <a:lnTo>
                  <a:pt x="692" y="1721"/>
                </a:lnTo>
                <a:lnTo>
                  <a:pt x="697" y="1736"/>
                </a:lnTo>
                <a:lnTo>
                  <a:pt x="704" y="1750"/>
                </a:lnTo>
                <a:lnTo>
                  <a:pt x="714" y="1763"/>
                </a:lnTo>
                <a:lnTo>
                  <a:pt x="730" y="1778"/>
                </a:lnTo>
                <a:lnTo>
                  <a:pt x="1329" y="2418"/>
                </a:lnTo>
                <a:lnTo>
                  <a:pt x="1337" y="2429"/>
                </a:lnTo>
                <a:lnTo>
                  <a:pt x="1350" y="2435"/>
                </a:lnTo>
                <a:lnTo>
                  <a:pt x="1365" y="2440"/>
                </a:lnTo>
                <a:lnTo>
                  <a:pt x="1382" y="2442"/>
                </a:lnTo>
                <a:lnTo>
                  <a:pt x="1399" y="2440"/>
                </a:lnTo>
                <a:lnTo>
                  <a:pt x="1413" y="2435"/>
                </a:lnTo>
                <a:lnTo>
                  <a:pt x="1424" y="2429"/>
                </a:lnTo>
                <a:lnTo>
                  <a:pt x="1436" y="2418"/>
                </a:lnTo>
                <a:lnTo>
                  <a:pt x="2666" y="1152"/>
                </a:lnTo>
                <a:lnTo>
                  <a:pt x="2677" y="1138"/>
                </a:lnTo>
                <a:lnTo>
                  <a:pt x="2684" y="1124"/>
                </a:lnTo>
                <a:lnTo>
                  <a:pt x="2687" y="1107"/>
                </a:lnTo>
                <a:lnTo>
                  <a:pt x="2687" y="1093"/>
                </a:lnTo>
                <a:lnTo>
                  <a:pt x="2684" y="1078"/>
                </a:lnTo>
                <a:lnTo>
                  <a:pt x="2677" y="1064"/>
                </a:lnTo>
                <a:lnTo>
                  <a:pt x="2666" y="1053"/>
                </a:lnTo>
                <a:lnTo>
                  <a:pt x="2558" y="946"/>
                </a:lnTo>
                <a:lnTo>
                  <a:pt x="2541" y="933"/>
                </a:lnTo>
                <a:lnTo>
                  <a:pt x="2523" y="926"/>
                </a:lnTo>
                <a:lnTo>
                  <a:pt x="2504" y="924"/>
                </a:lnTo>
                <a:close/>
                <a:moveTo>
                  <a:pt x="1690" y="0"/>
                </a:moveTo>
                <a:lnTo>
                  <a:pt x="1797" y="3"/>
                </a:lnTo>
                <a:lnTo>
                  <a:pt x="1902" y="14"/>
                </a:lnTo>
                <a:lnTo>
                  <a:pt x="2006" y="29"/>
                </a:lnTo>
                <a:lnTo>
                  <a:pt x="2107" y="51"/>
                </a:lnTo>
                <a:lnTo>
                  <a:pt x="2206" y="79"/>
                </a:lnTo>
                <a:lnTo>
                  <a:pt x="2302" y="113"/>
                </a:lnTo>
                <a:lnTo>
                  <a:pt x="2396" y="152"/>
                </a:lnTo>
                <a:lnTo>
                  <a:pt x="2486" y="197"/>
                </a:lnTo>
                <a:lnTo>
                  <a:pt x="2573" y="246"/>
                </a:lnTo>
                <a:lnTo>
                  <a:pt x="2657" y="300"/>
                </a:lnTo>
                <a:lnTo>
                  <a:pt x="2737" y="359"/>
                </a:lnTo>
                <a:lnTo>
                  <a:pt x="2813" y="422"/>
                </a:lnTo>
                <a:lnTo>
                  <a:pt x="2886" y="491"/>
                </a:lnTo>
                <a:lnTo>
                  <a:pt x="2954" y="562"/>
                </a:lnTo>
                <a:lnTo>
                  <a:pt x="3018" y="638"/>
                </a:lnTo>
                <a:lnTo>
                  <a:pt x="3078" y="718"/>
                </a:lnTo>
                <a:lnTo>
                  <a:pt x="3133" y="802"/>
                </a:lnTo>
                <a:lnTo>
                  <a:pt x="3183" y="888"/>
                </a:lnTo>
                <a:lnTo>
                  <a:pt x="3227" y="978"/>
                </a:lnTo>
                <a:lnTo>
                  <a:pt x="3267" y="1070"/>
                </a:lnTo>
                <a:lnTo>
                  <a:pt x="3300" y="1166"/>
                </a:lnTo>
                <a:lnTo>
                  <a:pt x="3328" y="1265"/>
                </a:lnTo>
                <a:lnTo>
                  <a:pt x="3350" y="1365"/>
                </a:lnTo>
                <a:lnTo>
                  <a:pt x="3367" y="1468"/>
                </a:lnTo>
                <a:lnTo>
                  <a:pt x="3376" y="1573"/>
                </a:lnTo>
                <a:lnTo>
                  <a:pt x="3380" y="1678"/>
                </a:lnTo>
                <a:lnTo>
                  <a:pt x="3376" y="1785"/>
                </a:lnTo>
                <a:lnTo>
                  <a:pt x="3367" y="1890"/>
                </a:lnTo>
                <a:lnTo>
                  <a:pt x="3350" y="1993"/>
                </a:lnTo>
                <a:lnTo>
                  <a:pt x="3328" y="2093"/>
                </a:lnTo>
                <a:lnTo>
                  <a:pt x="3300" y="2192"/>
                </a:lnTo>
                <a:lnTo>
                  <a:pt x="3267" y="2287"/>
                </a:lnTo>
                <a:lnTo>
                  <a:pt x="3227" y="2380"/>
                </a:lnTo>
                <a:lnTo>
                  <a:pt x="3183" y="2470"/>
                </a:lnTo>
                <a:lnTo>
                  <a:pt x="3133" y="2556"/>
                </a:lnTo>
                <a:lnTo>
                  <a:pt x="3078" y="2638"/>
                </a:lnTo>
                <a:lnTo>
                  <a:pt x="3018" y="2719"/>
                </a:lnTo>
                <a:lnTo>
                  <a:pt x="2954" y="2795"/>
                </a:lnTo>
                <a:lnTo>
                  <a:pt x="2886" y="2866"/>
                </a:lnTo>
                <a:lnTo>
                  <a:pt x="2813" y="2935"/>
                </a:lnTo>
                <a:lnTo>
                  <a:pt x="2737" y="2998"/>
                </a:lnTo>
                <a:lnTo>
                  <a:pt x="2657" y="3056"/>
                </a:lnTo>
                <a:lnTo>
                  <a:pt x="2573" y="3111"/>
                </a:lnTo>
                <a:lnTo>
                  <a:pt x="2486" y="3161"/>
                </a:lnTo>
                <a:lnTo>
                  <a:pt x="2396" y="3205"/>
                </a:lnTo>
                <a:lnTo>
                  <a:pt x="2302" y="3245"/>
                </a:lnTo>
                <a:lnTo>
                  <a:pt x="2206" y="3278"/>
                </a:lnTo>
                <a:lnTo>
                  <a:pt x="2107" y="3306"/>
                </a:lnTo>
                <a:lnTo>
                  <a:pt x="2006" y="3328"/>
                </a:lnTo>
                <a:lnTo>
                  <a:pt x="1902" y="3344"/>
                </a:lnTo>
                <a:lnTo>
                  <a:pt x="1797" y="3354"/>
                </a:lnTo>
                <a:lnTo>
                  <a:pt x="1690" y="3357"/>
                </a:lnTo>
                <a:lnTo>
                  <a:pt x="1583" y="3354"/>
                </a:lnTo>
                <a:lnTo>
                  <a:pt x="1477" y="3344"/>
                </a:lnTo>
                <a:lnTo>
                  <a:pt x="1374" y="3328"/>
                </a:lnTo>
                <a:lnTo>
                  <a:pt x="1273" y="3306"/>
                </a:lnTo>
                <a:lnTo>
                  <a:pt x="1174" y="3278"/>
                </a:lnTo>
                <a:lnTo>
                  <a:pt x="1078" y="3245"/>
                </a:lnTo>
                <a:lnTo>
                  <a:pt x="984" y="3205"/>
                </a:lnTo>
                <a:lnTo>
                  <a:pt x="894" y="3161"/>
                </a:lnTo>
                <a:lnTo>
                  <a:pt x="806" y="3111"/>
                </a:lnTo>
                <a:lnTo>
                  <a:pt x="722" y="3056"/>
                </a:lnTo>
                <a:lnTo>
                  <a:pt x="642" y="2998"/>
                </a:lnTo>
                <a:lnTo>
                  <a:pt x="565" y="2935"/>
                </a:lnTo>
                <a:lnTo>
                  <a:pt x="493" y="2866"/>
                </a:lnTo>
                <a:lnTo>
                  <a:pt x="425" y="2795"/>
                </a:lnTo>
                <a:lnTo>
                  <a:pt x="361" y="2719"/>
                </a:lnTo>
                <a:lnTo>
                  <a:pt x="301" y="2638"/>
                </a:lnTo>
                <a:lnTo>
                  <a:pt x="247" y="2556"/>
                </a:lnTo>
                <a:lnTo>
                  <a:pt x="197" y="2470"/>
                </a:lnTo>
                <a:lnTo>
                  <a:pt x="152" y="2380"/>
                </a:lnTo>
                <a:lnTo>
                  <a:pt x="113" y="2287"/>
                </a:lnTo>
                <a:lnTo>
                  <a:pt x="79" y="2192"/>
                </a:lnTo>
                <a:lnTo>
                  <a:pt x="51" y="2093"/>
                </a:lnTo>
                <a:lnTo>
                  <a:pt x="29" y="1993"/>
                </a:lnTo>
                <a:lnTo>
                  <a:pt x="13" y="1890"/>
                </a:lnTo>
                <a:lnTo>
                  <a:pt x="3" y="1785"/>
                </a:lnTo>
                <a:lnTo>
                  <a:pt x="0" y="1678"/>
                </a:lnTo>
                <a:lnTo>
                  <a:pt x="3" y="1573"/>
                </a:lnTo>
                <a:lnTo>
                  <a:pt x="13" y="1468"/>
                </a:lnTo>
                <a:lnTo>
                  <a:pt x="29" y="1365"/>
                </a:lnTo>
                <a:lnTo>
                  <a:pt x="51" y="1265"/>
                </a:lnTo>
                <a:lnTo>
                  <a:pt x="79" y="1166"/>
                </a:lnTo>
                <a:lnTo>
                  <a:pt x="113" y="1070"/>
                </a:lnTo>
                <a:lnTo>
                  <a:pt x="152" y="978"/>
                </a:lnTo>
                <a:lnTo>
                  <a:pt x="197" y="888"/>
                </a:lnTo>
                <a:lnTo>
                  <a:pt x="247" y="802"/>
                </a:lnTo>
                <a:lnTo>
                  <a:pt x="301" y="718"/>
                </a:lnTo>
                <a:lnTo>
                  <a:pt x="361" y="638"/>
                </a:lnTo>
                <a:lnTo>
                  <a:pt x="425" y="562"/>
                </a:lnTo>
                <a:lnTo>
                  <a:pt x="493" y="491"/>
                </a:lnTo>
                <a:lnTo>
                  <a:pt x="565" y="422"/>
                </a:lnTo>
                <a:lnTo>
                  <a:pt x="642" y="359"/>
                </a:lnTo>
                <a:lnTo>
                  <a:pt x="722" y="300"/>
                </a:lnTo>
                <a:lnTo>
                  <a:pt x="806" y="246"/>
                </a:lnTo>
                <a:lnTo>
                  <a:pt x="894" y="197"/>
                </a:lnTo>
                <a:lnTo>
                  <a:pt x="984" y="152"/>
                </a:lnTo>
                <a:lnTo>
                  <a:pt x="1078" y="113"/>
                </a:lnTo>
                <a:lnTo>
                  <a:pt x="1174" y="79"/>
                </a:lnTo>
                <a:lnTo>
                  <a:pt x="1273" y="51"/>
                </a:lnTo>
                <a:lnTo>
                  <a:pt x="1374" y="29"/>
                </a:lnTo>
                <a:lnTo>
                  <a:pt x="1477" y="14"/>
                </a:lnTo>
                <a:lnTo>
                  <a:pt x="1583" y="3"/>
                </a:lnTo>
                <a:lnTo>
                  <a:pt x="1690" y="0"/>
                </a:lnTo>
                <a:close/>
              </a:path>
            </a:pathLst>
          </a:custGeom>
          <a:solidFill>
            <a:schemeClr val="accent1"/>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a:p>
        </p:txBody>
      </p:sp>
      <p:sp>
        <p:nvSpPr>
          <p:cNvPr id="49" name="Rectangle 48">
            <a:extLst>
              <a:ext uri="{FF2B5EF4-FFF2-40B4-BE49-F238E27FC236}">
                <a16:creationId xmlns:a16="http://schemas.microsoft.com/office/drawing/2014/main" id="{290EDF20-D0BB-9F4E-ABB2-EF1EEE609697}"/>
              </a:ext>
            </a:extLst>
          </p:cNvPr>
          <p:cNvSpPr/>
          <p:nvPr>
            <p:custDataLst>
              <p:tags r:id="rId4"/>
            </p:custDataLst>
          </p:nvPr>
        </p:nvSpPr>
        <p:spPr>
          <a:xfrm>
            <a:off x="1523146" y="3989044"/>
            <a:ext cx="5411054" cy="646331"/>
          </a:xfrm>
          <a:prstGeom prst="rect">
            <a:avLst/>
          </a:prstGeom>
          <a:solidFill>
            <a:schemeClr val="accent1"/>
          </a:solidFill>
        </p:spPr>
        <p:txBody>
          <a:bodyPr wrap="square" lIns="365760" rtlCol="0">
            <a:spAutoFit/>
          </a:bodyPr>
          <a:lstStyle/>
          <a:p>
            <a:pPr rtl="0"/>
            <a:r>
              <a:rPr lang="fr" sz="3600" b="1">
                <a:solidFill>
                  <a:schemeClr val="bg1"/>
                </a:solidFill>
              </a:rPr>
              <a:t>PRÉPARATION MENTALE</a:t>
            </a:r>
          </a:p>
        </p:txBody>
      </p:sp>
      <p:sp>
        <p:nvSpPr>
          <p:cNvPr id="50" name="Freeform 49">
            <a:extLst>
              <a:ext uri="{FF2B5EF4-FFF2-40B4-BE49-F238E27FC236}">
                <a16:creationId xmlns:a16="http://schemas.microsoft.com/office/drawing/2014/main" id="{FE0BD8EE-F714-BC4F-9AB6-BA1D63309E26}"/>
              </a:ext>
            </a:extLst>
          </p:cNvPr>
          <p:cNvSpPr>
            <a:spLocks noEditPoints="1"/>
          </p:cNvSpPr>
          <p:nvPr>
            <p:custDataLst>
              <p:tags r:id="rId5"/>
            </p:custDataLst>
          </p:nvPr>
        </p:nvSpPr>
        <p:spPr bwMode="auto">
          <a:xfrm>
            <a:off x="708275" y="5069611"/>
            <a:ext cx="559882" cy="555914"/>
          </a:xfrm>
          <a:custGeom>
            <a:avLst/>
            <a:gdLst>
              <a:gd name="T0" fmla="*/ 2467 w 3380"/>
              <a:gd name="T1" fmla="*/ 933 h 3357"/>
              <a:gd name="T2" fmla="*/ 1413 w 3380"/>
              <a:gd name="T3" fmla="*/ 2007 h 3357"/>
              <a:gd name="T4" fmla="*/ 1372 w 3380"/>
              <a:gd name="T5" fmla="*/ 2015 h 3357"/>
              <a:gd name="T6" fmla="*/ 929 w 3380"/>
              <a:gd name="T7" fmla="*/ 1549 h 3357"/>
              <a:gd name="T8" fmla="*/ 875 w 3380"/>
              <a:gd name="T9" fmla="*/ 1525 h 3357"/>
              <a:gd name="T10" fmla="*/ 821 w 3380"/>
              <a:gd name="T11" fmla="*/ 1549 h 3357"/>
              <a:gd name="T12" fmla="*/ 697 w 3380"/>
              <a:gd name="T13" fmla="*/ 1683 h 3357"/>
              <a:gd name="T14" fmla="*/ 692 w 3380"/>
              <a:gd name="T15" fmla="*/ 1721 h 3357"/>
              <a:gd name="T16" fmla="*/ 714 w 3380"/>
              <a:gd name="T17" fmla="*/ 1763 h 3357"/>
              <a:gd name="T18" fmla="*/ 1337 w 3380"/>
              <a:gd name="T19" fmla="*/ 2429 h 3357"/>
              <a:gd name="T20" fmla="*/ 1382 w 3380"/>
              <a:gd name="T21" fmla="*/ 2442 h 3357"/>
              <a:gd name="T22" fmla="*/ 1424 w 3380"/>
              <a:gd name="T23" fmla="*/ 2429 h 3357"/>
              <a:gd name="T24" fmla="*/ 2677 w 3380"/>
              <a:gd name="T25" fmla="*/ 1138 h 3357"/>
              <a:gd name="T26" fmla="*/ 2687 w 3380"/>
              <a:gd name="T27" fmla="*/ 1093 h 3357"/>
              <a:gd name="T28" fmla="*/ 2666 w 3380"/>
              <a:gd name="T29" fmla="*/ 1053 h 3357"/>
              <a:gd name="T30" fmla="*/ 2523 w 3380"/>
              <a:gd name="T31" fmla="*/ 926 h 3357"/>
              <a:gd name="T32" fmla="*/ 1797 w 3380"/>
              <a:gd name="T33" fmla="*/ 3 h 3357"/>
              <a:gd name="T34" fmla="*/ 2107 w 3380"/>
              <a:gd name="T35" fmla="*/ 51 h 3357"/>
              <a:gd name="T36" fmla="*/ 2396 w 3380"/>
              <a:gd name="T37" fmla="*/ 152 h 3357"/>
              <a:gd name="T38" fmla="*/ 2657 w 3380"/>
              <a:gd name="T39" fmla="*/ 300 h 3357"/>
              <a:gd name="T40" fmla="*/ 2886 w 3380"/>
              <a:gd name="T41" fmla="*/ 491 h 3357"/>
              <a:gd name="T42" fmla="*/ 3078 w 3380"/>
              <a:gd name="T43" fmla="*/ 718 h 3357"/>
              <a:gd name="T44" fmla="*/ 3227 w 3380"/>
              <a:gd name="T45" fmla="*/ 978 h 3357"/>
              <a:gd name="T46" fmla="*/ 3328 w 3380"/>
              <a:gd name="T47" fmla="*/ 1265 h 3357"/>
              <a:gd name="T48" fmla="*/ 3376 w 3380"/>
              <a:gd name="T49" fmla="*/ 1573 h 3357"/>
              <a:gd name="T50" fmla="*/ 3367 w 3380"/>
              <a:gd name="T51" fmla="*/ 1890 h 3357"/>
              <a:gd name="T52" fmla="*/ 3300 w 3380"/>
              <a:gd name="T53" fmla="*/ 2192 h 3357"/>
              <a:gd name="T54" fmla="*/ 3183 w 3380"/>
              <a:gd name="T55" fmla="*/ 2470 h 3357"/>
              <a:gd name="T56" fmla="*/ 3018 w 3380"/>
              <a:gd name="T57" fmla="*/ 2719 h 3357"/>
              <a:gd name="T58" fmla="*/ 2813 w 3380"/>
              <a:gd name="T59" fmla="*/ 2935 h 3357"/>
              <a:gd name="T60" fmla="*/ 2573 w 3380"/>
              <a:gd name="T61" fmla="*/ 3111 h 3357"/>
              <a:gd name="T62" fmla="*/ 2302 w 3380"/>
              <a:gd name="T63" fmla="*/ 3245 h 3357"/>
              <a:gd name="T64" fmla="*/ 2006 w 3380"/>
              <a:gd name="T65" fmla="*/ 3328 h 3357"/>
              <a:gd name="T66" fmla="*/ 1690 w 3380"/>
              <a:gd name="T67" fmla="*/ 3357 h 3357"/>
              <a:gd name="T68" fmla="*/ 1374 w 3380"/>
              <a:gd name="T69" fmla="*/ 3328 h 3357"/>
              <a:gd name="T70" fmla="*/ 1078 w 3380"/>
              <a:gd name="T71" fmla="*/ 3245 h 3357"/>
              <a:gd name="T72" fmla="*/ 806 w 3380"/>
              <a:gd name="T73" fmla="*/ 3111 h 3357"/>
              <a:gd name="T74" fmla="*/ 565 w 3380"/>
              <a:gd name="T75" fmla="*/ 2935 h 3357"/>
              <a:gd name="T76" fmla="*/ 361 w 3380"/>
              <a:gd name="T77" fmla="*/ 2719 h 3357"/>
              <a:gd name="T78" fmla="*/ 197 w 3380"/>
              <a:gd name="T79" fmla="*/ 2470 h 3357"/>
              <a:gd name="T80" fmla="*/ 79 w 3380"/>
              <a:gd name="T81" fmla="*/ 2192 h 3357"/>
              <a:gd name="T82" fmla="*/ 13 w 3380"/>
              <a:gd name="T83" fmla="*/ 1890 h 3357"/>
              <a:gd name="T84" fmla="*/ 3 w 3380"/>
              <a:gd name="T85" fmla="*/ 1573 h 3357"/>
              <a:gd name="T86" fmla="*/ 51 w 3380"/>
              <a:gd name="T87" fmla="*/ 1265 h 3357"/>
              <a:gd name="T88" fmla="*/ 152 w 3380"/>
              <a:gd name="T89" fmla="*/ 978 h 3357"/>
              <a:gd name="T90" fmla="*/ 301 w 3380"/>
              <a:gd name="T91" fmla="*/ 718 h 3357"/>
              <a:gd name="T92" fmla="*/ 493 w 3380"/>
              <a:gd name="T93" fmla="*/ 491 h 3357"/>
              <a:gd name="T94" fmla="*/ 722 w 3380"/>
              <a:gd name="T95" fmla="*/ 300 h 3357"/>
              <a:gd name="T96" fmla="*/ 984 w 3380"/>
              <a:gd name="T97" fmla="*/ 152 h 3357"/>
              <a:gd name="T98" fmla="*/ 1273 w 3380"/>
              <a:gd name="T99" fmla="*/ 51 h 3357"/>
              <a:gd name="T100" fmla="*/ 1583 w 3380"/>
              <a:gd name="T101" fmla="*/ 3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80" h="3357">
                <a:moveTo>
                  <a:pt x="2504" y="924"/>
                </a:moveTo>
                <a:lnTo>
                  <a:pt x="2485" y="926"/>
                </a:lnTo>
                <a:lnTo>
                  <a:pt x="2467" y="933"/>
                </a:lnTo>
                <a:lnTo>
                  <a:pt x="2450" y="946"/>
                </a:lnTo>
                <a:lnTo>
                  <a:pt x="2443" y="946"/>
                </a:lnTo>
                <a:lnTo>
                  <a:pt x="1413" y="2007"/>
                </a:lnTo>
                <a:lnTo>
                  <a:pt x="1401" y="2015"/>
                </a:lnTo>
                <a:lnTo>
                  <a:pt x="1386" y="2018"/>
                </a:lnTo>
                <a:lnTo>
                  <a:pt x="1372" y="2015"/>
                </a:lnTo>
                <a:lnTo>
                  <a:pt x="1360" y="2007"/>
                </a:lnTo>
                <a:lnTo>
                  <a:pt x="937" y="1557"/>
                </a:lnTo>
                <a:lnTo>
                  <a:pt x="929" y="1549"/>
                </a:lnTo>
                <a:lnTo>
                  <a:pt x="913" y="1536"/>
                </a:lnTo>
                <a:lnTo>
                  <a:pt x="895" y="1529"/>
                </a:lnTo>
                <a:lnTo>
                  <a:pt x="875" y="1525"/>
                </a:lnTo>
                <a:lnTo>
                  <a:pt x="856" y="1529"/>
                </a:lnTo>
                <a:lnTo>
                  <a:pt x="838" y="1536"/>
                </a:lnTo>
                <a:lnTo>
                  <a:pt x="821" y="1549"/>
                </a:lnTo>
                <a:lnTo>
                  <a:pt x="714" y="1656"/>
                </a:lnTo>
                <a:lnTo>
                  <a:pt x="704" y="1668"/>
                </a:lnTo>
                <a:lnTo>
                  <a:pt x="697" y="1683"/>
                </a:lnTo>
                <a:lnTo>
                  <a:pt x="692" y="1697"/>
                </a:lnTo>
                <a:lnTo>
                  <a:pt x="691" y="1709"/>
                </a:lnTo>
                <a:lnTo>
                  <a:pt x="692" y="1721"/>
                </a:lnTo>
                <a:lnTo>
                  <a:pt x="697" y="1736"/>
                </a:lnTo>
                <a:lnTo>
                  <a:pt x="704" y="1750"/>
                </a:lnTo>
                <a:lnTo>
                  <a:pt x="714" y="1763"/>
                </a:lnTo>
                <a:lnTo>
                  <a:pt x="730" y="1778"/>
                </a:lnTo>
                <a:lnTo>
                  <a:pt x="1329" y="2418"/>
                </a:lnTo>
                <a:lnTo>
                  <a:pt x="1337" y="2429"/>
                </a:lnTo>
                <a:lnTo>
                  <a:pt x="1350" y="2435"/>
                </a:lnTo>
                <a:lnTo>
                  <a:pt x="1365" y="2440"/>
                </a:lnTo>
                <a:lnTo>
                  <a:pt x="1382" y="2442"/>
                </a:lnTo>
                <a:lnTo>
                  <a:pt x="1399" y="2440"/>
                </a:lnTo>
                <a:lnTo>
                  <a:pt x="1413" y="2435"/>
                </a:lnTo>
                <a:lnTo>
                  <a:pt x="1424" y="2429"/>
                </a:lnTo>
                <a:lnTo>
                  <a:pt x="1436" y="2418"/>
                </a:lnTo>
                <a:lnTo>
                  <a:pt x="2666" y="1152"/>
                </a:lnTo>
                <a:lnTo>
                  <a:pt x="2677" y="1138"/>
                </a:lnTo>
                <a:lnTo>
                  <a:pt x="2684" y="1124"/>
                </a:lnTo>
                <a:lnTo>
                  <a:pt x="2687" y="1107"/>
                </a:lnTo>
                <a:lnTo>
                  <a:pt x="2687" y="1093"/>
                </a:lnTo>
                <a:lnTo>
                  <a:pt x="2684" y="1078"/>
                </a:lnTo>
                <a:lnTo>
                  <a:pt x="2677" y="1064"/>
                </a:lnTo>
                <a:lnTo>
                  <a:pt x="2666" y="1053"/>
                </a:lnTo>
                <a:lnTo>
                  <a:pt x="2558" y="946"/>
                </a:lnTo>
                <a:lnTo>
                  <a:pt x="2541" y="933"/>
                </a:lnTo>
                <a:lnTo>
                  <a:pt x="2523" y="926"/>
                </a:lnTo>
                <a:lnTo>
                  <a:pt x="2504" y="924"/>
                </a:lnTo>
                <a:close/>
                <a:moveTo>
                  <a:pt x="1690" y="0"/>
                </a:moveTo>
                <a:lnTo>
                  <a:pt x="1797" y="3"/>
                </a:lnTo>
                <a:lnTo>
                  <a:pt x="1902" y="14"/>
                </a:lnTo>
                <a:lnTo>
                  <a:pt x="2006" y="29"/>
                </a:lnTo>
                <a:lnTo>
                  <a:pt x="2107" y="51"/>
                </a:lnTo>
                <a:lnTo>
                  <a:pt x="2206" y="79"/>
                </a:lnTo>
                <a:lnTo>
                  <a:pt x="2302" y="113"/>
                </a:lnTo>
                <a:lnTo>
                  <a:pt x="2396" y="152"/>
                </a:lnTo>
                <a:lnTo>
                  <a:pt x="2486" y="197"/>
                </a:lnTo>
                <a:lnTo>
                  <a:pt x="2573" y="246"/>
                </a:lnTo>
                <a:lnTo>
                  <a:pt x="2657" y="300"/>
                </a:lnTo>
                <a:lnTo>
                  <a:pt x="2737" y="359"/>
                </a:lnTo>
                <a:lnTo>
                  <a:pt x="2813" y="422"/>
                </a:lnTo>
                <a:lnTo>
                  <a:pt x="2886" y="491"/>
                </a:lnTo>
                <a:lnTo>
                  <a:pt x="2954" y="562"/>
                </a:lnTo>
                <a:lnTo>
                  <a:pt x="3018" y="638"/>
                </a:lnTo>
                <a:lnTo>
                  <a:pt x="3078" y="718"/>
                </a:lnTo>
                <a:lnTo>
                  <a:pt x="3133" y="802"/>
                </a:lnTo>
                <a:lnTo>
                  <a:pt x="3183" y="888"/>
                </a:lnTo>
                <a:lnTo>
                  <a:pt x="3227" y="978"/>
                </a:lnTo>
                <a:lnTo>
                  <a:pt x="3267" y="1070"/>
                </a:lnTo>
                <a:lnTo>
                  <a:pt x="3300" y="1166"/>
                </a:lnTo>
                <a:lnTo>
                  <a:pt x="3328" y="1265"/>
                </a:lnTo>
                <a:lnTo>
                  <a:pt x="3350" y="1365"/>
                </a:lnTo>
                <a:lnTo>
                  <a:pt x="3367" y="1468"/>
                </a:lnTo>
                <a:lnTo>
                  <a:pt x="3376" y="1573"/>
                </a:lnTo>
                <a:lnTo>
                  <a:pt x="3380" y="1678"/>
                </a:lnTo>
                <a:lnTo>
                  <a:pt x="3376" y="1785"/>
                </a:lnTo>
                <a:lnTo>
                  <a:pt x="3367" y="1890"/>
                </a:lnTo>
                <a:lnTo>
                  <a:pt x="3350" y="1993"/>
                </a:lnTo>
                <a:lnTo>
                  <a:pt x="3328" y="2093"/>
                </a:lnTo>
                <a:lnTo>
                  <a:pt x="3300" y="2192"/>
                </a:lnTo>
                <a:lnTo>
                  <a:pt x="3267" y="2287"/>
                </a:lnTo>
                <a:lnTo>
                  <a:pt x="3227" y="2380"/>
                </a:lnTo>
                <a:lnTo>
                  <a:pt x="3183" y="2470"/>
                </a:lnTo>
                <a:lnTo>
                  <a:pt x="3133" y="2556"/>
                </a:lnTo>
                <a:lnTo>
                  <a:pt x="3078" y="2638"/>
                </a:lnTo>
                <a:lnTo>
                  <a:pt x="3018" y="2719"/>
                </a:lnTo>
                <a:lnTo>
                  <a:pt x="2954" y="2795"/>
                </a:lnTo>
                <a:lnTo>
                  <a:pt x="2886" y="2866"/>
                </a:lnTo>
                <a:lnTo>
                  <a:pt x="2813" y="2935"/>
                </a:lnTo>
                <a:lnTo>
                  <a:pt x="2737" y="2998"/>
                </a:lnTo>
                <a:lnTo>
                  <a:pt x="2657" y="3056"/>
                </a:lnTo>
                <a:lnTo>
                  <a:pt x="2573" y="3111"/>
                </a:lnTo>
                <a:lnTo>
                  <a:pt x="2486" y="3161"/>
                </a:lnTo>
                <a:lnTo>
                  <a:pt x="2396" y="3205"/>
                </a:lnTo>
                <a:lnTo>
                  <a:pt x="2302" y="3245"/>
                </a:lnTo>
                <a:lnTo>
                  <a:pt x="2206" y="3278"/>
                </a:lnTo>
                <a:lnTo>
                  <a:pt x="2107" y="3306"/>
                </a:lnTo>
                <a:lnTo>
                  <a:pt x="2006" y="3328"/>
                </a:lnTo>
                <a:lnTo>
                  <a:pt x="1902" y="3344"/>
                </a:lnTo>
                <a:lnTo>
                  <a:pt x="1797" y="3354"/>
                </a:lnTo>
                <a:lnTo>
                  <a:pt x="1690" y="3357"/>
                </a:lnTo>
                <a:lnTo>
                  <a:pt x="1583" y="3354"/>
                </a:lnTo>
                <a:lnTo>
                  <a:pt x="1477" y="3344"/>
                </a:lnTo>
                <a:lnTo>
                  <a:pt x="1374" y="3328"/>
                </a:lnTo>
                <a:lnTo>
                  <a:pt x="1273" y="3306"/>
                </a:lnTo>
                <a:lnTo>
                  <a:pt x="1174" y="3278"/>
                </a:lnTo>
                <a:lnTo>
                  <a:pt x="1078" y="3245"/>
                </a:lnTo>
                <a:lnTo>
                  <a:pt x="984" y="3205"/>
                </a:lnTo>
                <a:lnTo>
                  <a:pt x="894" y="3161"/>
                </a:lnTo>
                <a:lnTo>
                  <a:pt x="806" y="3111"/>
                </a:lnTo>
                <a:lnTo>
                  <a:pt x="722" y="3056"/>
                </a:lnTo>
                <a:lnTo>
                  <a:pt x="642" y="2998"/>
                </a:lnTo>
                <a:lnTo>
                  <a:pt x="565" y="2935"/>
                </a:lnTo>
                <a:lnTo>
                  <a:pt x="493" y="2866"/>
                </a:lnTo>
                <a:lnTo>
                  <a:pt x="425" y="2795"/>
                </a:lnTo>
                <a:lnTo>
                  <a:pt x="361" y="2719"/>
                </a:lnTo>
                <a:lnTo>
                  <a:pt x="301" y="2638"/>
                </a:lnTo>
                <a:lnTo>
                  <a:pt x="247" y="2556"/>
                </a:lnTo>
                <a:lnTo>
                  <a:pt x="197" y="2470"/>
                </a:lnTo>
                <a:lnTo>
                  <a:pt x="152" y="2380"/>
                </a:lnTo>
                <a:lnTo>
                  <a:pt x="113" y="2287"/>
                </a:lnTo>
                <a:lnTo>
                  <a:pt x="79" y="2192"/>
                </a:lnTo>
                <a:lnTo>
                  <a:pt x="51" y="2093"/>
                </a:lnTo>
                <a:lnTo>
                  <a:pt x="29" y="1993"/>
                </a:lnTo>
                <a:lnTo>
                  <a:pt x="13" y="1890"/>
                </a:lnTo>
                <a:lnTo>
                  <a:pt x="3" y="1785"/>
                </a:lnTo>
                <a:lnTo>
                  <a:pt x="0" y="1678"/>
                </a:lnTo>
                <a:lnTo>
                  <a:pt x="3" y="1573"/>
                </a:lnTo>
                <a:lnTo>
                  <a:pt x="13" y="1468"/>
                </a:lnTo>
                <a:lnTo>
                  <a:pt x="29" y="1365"/>
                </a:lnTo>
                <a:lnTo>
                  <a:pt x="51" y="1265"/>
                </a:lnTo>
                <a:lnTo>
                  <a:pt x="79" y="1166"/>
                </a:lnTo>
                <a:lnTo>
                  <a:pt x="113" y="1070"/>
                </a:lnTo>
                <a:lnTo>
                  <a:pt x="152" y="978"/>
                </a:lnTo>
                <a:lnTo>
                  <a:pt x="197" y="888"/>
                </a:lnTo>
                <a:lnTo>
                  <a:pt x="247" y="802"/>
                </a:lnTo>
                <a:lnTo>
                  <a:pt x="301" y="718"/>
                </a:lnTo>
                <a:lnTo>
                  <a:pt x="361" y="638"/>
                </a:lnTo>
                <a:lnTo>
                  <a:pt x="425" y="562"/>
                </a:lnTo>
                <a:lnTo>
                  <a:pt x="493" y="491"/>
                </a:lnTo>
                <a:lnTo>
                  <a:pt x="565" y="422"/>
                </a:lnTo>
                <a:lnTo>
                  <a:pt x="642" y="359"/>
                </a:lnTo>
                <a:lnTo>
                  <a:pt x="722" y="300"/>
                </a:lnTo>
                <a:lnTo>
                  <a:pt x="806" y="246"/>
                </a:lnTo>
                <a:lnTo>
                  <a:pt x="894" y="197"/>
                </a:lnTo>
                <a:lnTo>
                  <a:pt x="984" y="152"/>
                </a:lnTo>
                <a:lnTo>
                  <a:pt x="1078" y="113"/>
                </a:lnTo>
                <a:lnTo>
                  <a:pt x="1174" y="79"/>
                </a:lnTo>
                <a:lnTo>
                  <a:pt x="1273" y="51"/>
                </a:lnTo>
                <a:lnTo>
                  <a:pt x="1374" y="29"/>
                </a:lnTo>
                <a:lnTo>
                  <a:pt x="1477" y="14"/>
                </a:lnTo>
                <a:lnTo>
                  <a:pt x="1583" y="3"/>
                </a:lnTo>
                <a:lnTo>
                  <a:pt x="1690" y="0"/>
                </a:lnTo>
                <a:close/>
              </a:path>
            </a:pathLst>
          </a:custGeom>
          <a:solidFill>
            <a:schemeClr val="accent1"/>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a:p>
        </p:txBody>
      </p:sp>
      <p:sp>
        <p:nvSpPr>
          <p:cNvPr id="51" name="Rectangle 50">
            <a:extLst>
              <a:ext uri="{FF2B5EF4-FFF2-40B4-BE49-F238E27FC236}">
                <a16:creationId xmlns:a16="http://schemas.microsoft.com/office/drawing/2014/main" id="{19429965-7D40-1D4E-8445-687836F67A7D}"/>
              </a:ext>
            </a:extLst>
          </p:cNvPr>
          <p:cNvSpPr/>
          <p:nvPr>
            <p:custDataLst>
              <p:tags r:id="rId6"/>
            </p:custDataLst>
          </p:nvPr>
        </p:nvSpPr>
        <p:spPr>
          <a:xfrm>
            <a:off x="1484007" y="5016049"/>
            <a:ext cx="5704193" cy="646331"/>
          </a:xfrm>
          <a:prstGeom prst="rect">
            <a:avLst/>
          </a:prstGeom>
          <a:solidFill>
            <a:schemeClr val="accent1"/>
          </a:solidFill>
        </p:spPr>
        <p:txBody>
          <a:bodyPr wrap="square" lIns="365760" rtlCol="0">
            <a:spAutoFit/>
          </a:bodyPr>
          <a:lstStyle/>
          <a:p>
            <a:pPr rtl="0"/>
            <a:r>
              <a:rPr lang="fr" sz="3600" b="1">
                <a:solidFill>
                  <a:schemeClr val="bg1"/>
                </a:solidFill>
              </a:rPr>
              <a:t>PRÉPARATION MATÉRIELLE</a:t>
            </a:r>
          </a:p>
        </p:txBody>
      </p:sp>
      <p:grpSp>
        <p:nvGrpSpPr>
          <p:cNvPr id="9" name="Group 8">
            <a:extLst>
              <a:ext uri="{FF2B5EF4-FFF2-40B4-BE49-F238E27FC236}">
                <a16:creationId xmlns:a16="http://schemas.microsoft.com/office/drawing/2014/main" id="{45DFFE76-2501-8F48-93D9-E79D13CAA588}"/>
              </a:ext>
            </a:extLst>
          </p:cNvPr>
          <p:cNvGrpSpPr/>
          <p:nvPr>
            <p:custDataLst>
              <p:tags r:id="rId7"/>
            </p:custDataLst>
          </p:nvPr>
        </p:nvGrpSpPr>
        <p:grpSpPr>
          <a:xfrm>
            <a:off x="875192" y="6432043"/>
            <a:ext cx="11460908" cy="2332223"/>
            <a:chOff x="875192" y="6432043"/>
            <a:chExt cx="11460908" cy="2332223"/>
          </a:xfrm>
        </p:grpSpPr>
        <p:sp>
          <p:nvSpPr>
            <p:cNvPr id="59" name="Text Placeholder 3">
              <a:extLst>
                <a:ext uri="{FF2B5EF4-FFF2-40B4-BE49-F238E27FC236}">
                  <a16:creationId xmlns:a16="http://schemas.microsoft.com/office/drawing/2014/main" id="{5F0AD40E-FCD4-1440-917A-68CCB90D0070}"/>
                </a:ext>
              </a:extLst>
            </p:cNvPr>
            <p:cNvSpPr txBox="1">
              <a:spLocks/>
            </p:cNvSpPr>
            <p:nvPr/>
          </p:nvSpPr>
          <p:spPr>
            <a:xfrm>
              <a:off x="2304371" y="7213754"/>
              <a:ext cx="8392886" cy="1550512"/>
            </a:xfrm>
            <a:prstGeom prst="rect">
              <a:avLst/>
            </a:prstGeom>
          </p:spPr>
          <p:txBody>
            <a:bodyPr rtlCol="0"/>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algn="just" rtl="0"/>
              <a:r>
                <a:rPr lang="fr" sz="3600" dirty="0">
                  <a:solidFill>
                    <a:schemeClr val="tx1"/>
                  </a:solidFill>
                  <a:latin typeface="Calibri" charset="0"/>
                  <a:ea typeface="Calibri" charset="0"/>
                  <a:cs typeface="Calibri" charset="0"/>
                </a:rPr>
                <a:t>Quels sont les obstacles les plus courants à la préparation en amont des entretiens ? </a:t>
              </a:r>
            </a:p>
          </p:txBody>
        </p:sp>
        <p:sp>
          <p:nvSpPr>
            <p:cNvPr id="45" name="Rectangle 44">
              <a:extLst>
                <a:ext uri="{FF2B5EF4-FFF2-40B4-BE49-F238E27FC236}">
                  <a16:creationId xmlns:a16="http://schemas.microsoft.com/office/drawing/2014/main" id="{E78A162F-5306-304A-8F0E-0C14CA3A79BF}"/>
                </a:ext>
              </a:extLst>
            </p:cNvPr>
            <p:cNvSpPr/>
            <p:nvPr/>
          </p:nvSpPr>
          <p:spPr>
            <a:xfrm>
              <a:off x="2304371" y="6432043"/>
              <a:ext cx="10031729" cy="830997"/>
            </a:xfrm>
            <a:prstGeom prst="rect">
              <a:avLst/>
            </a:prstGeom>
            <a:noFill/>
          </p:spPr>
          <p:txBody>
            <a:bodyPr wrap="square" rtlCol="0">
              <a:spAutoFit/>
            </a:bodyPr>
            <a:lstStyle/>
            <a:p>
              <a:pPr rtl="0"/>
              <a:r>
                <a:rPr lang="fr" sz="4800" b="1"/>
                <a:t>DISCUSSION</a:t>
              </a:r>
              <a:endParaRPr lang="en-US" sz="6000" b="1" dirty="0"/>
            </a:p>
          </p:txBody>
        </p:sp>
        <p:grpSp>
          <p:nvGrpSpPr>
            <p:cNvPr id="4" name="Group 3">
              <a:extLst>
                <a:ext uri="{FF2B5EF4-FFF2-40B4-BE49-F238E27FC236}">
                  <a16:creationId xmlns:a16="http://schemas.microsoft.com/office/drawing/2014/main" id="{CBADF9DB-2136-EB4B-B2CB-B4BB133446F6}"/>
                </a:ext>
              </a:extLst>
            </p:cNvPr>
            <p:cNvGrpSpPr/>
            <p:nvPr/>
          </p:nvGrpSpPr>
          <p:grpSpPr>
            <a:xfrm>
              <a:off x="875192" y="6995511"/>
              <a:ext cx="933399" cy="933398"/>
              <a:chOff x="6074504" y="5568057"/>
              <a:chExt cx="933399" cy="933398"/>
            </a:xfrm>
          </p:grpSpPr>
          <p:sp>
            <p:nvSpPr>
              <p:cNvPr id="60" name="Shape 7274">
                <a:extLst>
                  <a:ext uri="{FF2B5EF4-FFF2-40B4-BE49-F238E27FC236}">
                    <a16:creationId xmlns:a16="http://schemas.microsoft.com/office/drawing/2014/main" id="{B378943A-E4BA-F248-A7E4-CD237756476F}"/>
                  </a:ext>
                </a:extLst>
              </p:cNvPr>
              <p:cNvSpPr/>
              <p:nvPr/>
            </p:nvSpPr>
            <p:spPr>
              <a:xfrm>
                <a:off x="6074504" y="5568057"/>
                <a:ext cx="933399" cy="933398"/>
              </a:xfrm>
              <a:prstGeom prst="ellipse">
                <a:avLst/>
              </a:prstGeom>
              <a:solidFill>
                <a:schemeClr val="accent1"/>
              </a:solidFill>
              <a:ln w="12700" cap="flat">
                <a:noFill/>
                <a:miter lim="400000"/>
              </a:ln>
              <a:effectLst>
                <a:outerShdw blurRad="63500" dist="38100" dir="16200000" rotWithShape="0">
                  <a:prstClr val="black">
                    <a:alpha val="54000"/>
                  </a:prstClr>
                </a:outerShdw>
              </a:effectLst>
            </p:spPr>
            <p:txBody>
              <a:bodyPr wrap="square" lIns="54167" tIns="54167" rIns="54167" bIns="54167" numCol="1" rtlCol="0" anchor="ctr">
                <a:noAutofit/>
              </a:bodyPr>
              <a:lstStyle/>
              <a:p>
                <a:pPr rtl="0">
                  <a:defRPr sz="3200">
                    <a:solidFill>
                      <a:srgbClr val="FFFFFF"/>
                    </a:solidFill>
                  </a:defRPr>
                </a:pPr>
                <a:endParaRPr sz="2400" dirty="0">
                  <a:latin typeface="Calibri Regular"/>
                </a:endParaRPr>
              </a:p>
            </p:txBody>
          </p:sp>
          <p:pic>
            <p:nvPicPr>
              <p:cNvPr id="61" name="Picture 60">
                <a:extLst>
                  <a:ext uri="{FF2B5EF4-FFF2-40B4-BE49-F238E27FC236}">
                    <a16:creationId xmlns:a16="http://schemas.microsoft.com/office/drawing/2014/main" id="{4C44C294-CCC6-E74F-81B0-786E5D12D04D}"/>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6198664" y="5659552"/>
                <a:ext cx="695336" cy="690473"/>
              </a:xfrm>
              <a:prstGeom prst="rect">
                <a:avLst/>
              </a:prstGeom>
            </p:spPr>
          </p:pic>
        </p:grpSp>
        <p:cxnSp>
          <p:nvCxnSpPr>
            <p:cNvPr id="7" name="Straight Connector 6">
              <a:extLst>
                <a:ext uri="{FF2B5EF4-FFF2-40B4-BE49-F238E27FC236}">
                  <a16:creationId xmlns:a16="http://schemas.microsoft.com/office/drawing/2014/main" id="{3DF5B41B-2F45-0F45-89B8-4E63B568F519}"/>
                </a:ext>
              </a:extLst>
            </p:cNvPr>
            <p:cNvCxnSpPr>
              <a:cxnSpLocks/>
            </p:cNvCxnSpPr>
            <p:nvPr/>
          </p:nvCxnSpPr>
          <p:spPr bwMode="auto">
            <a:xfrm>
              <a:off x="2120539" y="6554910"/>
              <a:ext cx="0" cy="1703265"/>
            </a:xfrm>
            <a:prstGeom prst="line">
              <a:avLst/>
            </a:prstGeom>
            <a:blipFill dpi="0" rotWithShape="0">
              <a:blip r:embed="rId15"/>
              <a:srcRect/>
              <a:tile tx="0" ty="0" sx="100000" sy="100000" flip="none" algn="tl"/>
            </a:blipFill>
            <a:ln w="57150"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64" name="Freeform 63">
            <a:extLst>
              <a:ext uri="{FF2B5EF4-FFF2-40B4-BE49-F238E27FC236}">
                <a16:creationId xmlns:a16="http://schemas.microsoft.com/office/drawing/2014/main" id="{2DDD28F7-1F0F-2F42-BE93-859EB91A0069}"/>
              </a:ext>
            </a:extLst>
          </p:cNvPr>
          <p:cNvSpPr>
            <a:spLocks noEditPoints="1"/>
          </p:cNvSpPr>
          <p:nvPr>
            <p:custDataLst>
              <p:tags r:id="rId8"/>
            </p:custDataLst>
          </p:nvPr>
        </p:nvSpPr>
        <p:spPr bwMode="auto">
          <a:xfrm>
            <a:off x="708275" y="3048288"/>
            <a:ext cx="559882" cy="555914"/>
          </a:xfrm>
          <a:custGeom>
            <a:avLst/>
            <a:gdLst>
              <a:gd name="T0" fmla="*/ 2467 w 3380"/>
              <a:gd name="T1" fmla="*/ 933 h 3357"/>
              <a:gd name="T2" fmla="*/ 1413 w 3380"/>
              <a:gd name="T3" fmla="*/ 2007 h 3357"/>
              <a:gd name="T4" fmla="*/ 1372 w 3380"/>
              <a:gd name="T5" fmla="*/ 2015 h 3357"/>
              <a:gd name="T6" fmla="*/ 929 w 3380"/>
              <a:gd name="T7" fmla="*/ 1549 h 3357"/>
              <a:gd name="T8" fmla="*/ 875 w 3380"/>
              <a:gd name="T9" fmla="*/ 1525 h 3357"/>
              <a:gd name="T10" fmla="*/ 821 w 3380"/>
              <a:gd name="T11" fmla="*/ 1549 h 3357"/>
              <a:gd name="T12" fmla="*/ 697 w 3380"/>
              <a:gd name="T13" fmla="*/ 1683 h 3357"/>
              <a:gd name="T14" fmla="*/ 692 w 3380"/>
              <a:gd name="T15" fmla="*/ 1721 h 3357"/>
              <a:gd name="T16" fmla="*/ 714 w 3380"/>
              <a:gd name="T17" fmla="*/ 1763 h 3357"/>
              <a:gd name="T18" fmla="*/ 1337 w 3380"/>
              <a:gd name="T19" fmla="*/ 2429 h 3357"/>
              <a:gd name="T20" fmla="*/ 1382 w 3380"/>
              <a:gd name="T21" fmla="*/ 2442 h 3357"/>
              <a:gd name="T22" fmla="*/ 1424 w 3380"/>
              <a:gd name="T23" fmla="*/ 2429 h 3357"/>
              <a:gd name="T24" fmla="*/ 2677 w 3380"/>
              <a:gd name="T25" fmla="*/ 1138 h 3357"/>
              <a:gd name="T26" fmla="*/ 2687 w 3380"/>
              <a:gd name="T27" fmla="*/ 1093 h 3357"/>
              <a:gd name="T28" fmla="*/ 2666 w 3380"/>
              <a:gd name="T29" fmla="*/ 1053 h 3357"/>
              <a:gd name="T30" fmla="*/ 2523 w 3380"/>
              <a:gd name="T31" fmla="*/ 926 h 3357"/>
              <a:gd name="T32" fmla="*/ 1797 w 3380"/>
              <a:gd name="T33" fmla="*/ 3 h 3357"/>
              <a:gd name="T34" fmla="*/ 2107 w 3380"/>
              <a:gd name="T35" fmla="*/ 51 h 3357"/>
              <a:gd name="T36" fmla="*/ 2396 w 3380"/>
              <a:gd name="T37" fmla="*/ 152 h 3357"/>
              <a:gd name="T38" fmla="*/ 2657 w 3380"/>
              <a:gd name="T39" fmla="*/ 300 h 3357"/>
              <a:gd name="T40" fmla="*/ 2886 w 3380"/>
              <a:gd name="T41" fmla="*/ 491 h 3357"/>
              <a:gd name="T42" fmla="*/ 3078 w 3380"/>
              <a:gd name="T43" fmla="*/ 718 h 3357"/>
              <a:gd name="T44" fmla="*/ 3227 w 3380"/>
              <a:gd name="T45" fmla="*/ 978 h 3357"/>
              <a:gd name="T46" fmla="*/ 3328 w 3380"/>
              <a:gd name="T47" fmla="*/ 1265 h 3357"/>
              <a:gd name="T48" fmla="*/ 3376 w 3380"/>
              <a:gd name="T49" fmla="*/ 1573 h 3357"/>
              <a:gd name="T50" fmla="*/ 3367 w 3380"/>
              <a:gd name="T51" fmla="*/ 1890 h 3357"/>
              <a:gd name="T52" fmla="*/ 3300 w 3380"/>
              <a:gd name="T53" fmla="*/ 2192 h 3357"/>
              <a:gd name="T54" fmla="*/ 3183 w 3380"/>
              <a:gd name="T55" fmla="*/ 2470 h 3357"/>
              <a:gd name="T56" fmla="*/ 3018 w 3380"/>
              <a:gd name="T57" fmla="*/ 2719 h 3357"/>
              <a:gd name="T58" fmla="*/ 2813 w 3380"/>
              <a:gd name="T59" fmla="*/ 2935 h 3357"/>
              <a:gd name="T60" fmla="*/ 2573 w 3380"/>
              <a:gd name="T61" fmla="*/ 3111 h 3357"/>
              <a:gd name="T62" fmla="*/ 2302 w 3380"/>
              <a:gd name="T63" fmla="*/ 3245 h 3357"/>
              <a:gd name="T64" fmla="*/ 2006 w 3380"/>
              <a:gd name="T65" fmla="*/ 3328 h 3357"/>
              <a:gd name="T66" fmla="*/ 1690 w 3380"/>
              <a:gd name="T67" fmla="*/ 3357 h 3357"/>
              <a:gd name="T68" fmla="*/ 1374 w 3380"/>
              <a:gd name="T69" fmla="*/ 3328 h 3357"/>
              <a:gd name="T70" fmla="*/ 1078 w 3380"/>
              <a:gd name="T71" fmla="*/ 3245 h 3357"/>
              <a:gd name="T72" fmla="*/ 806 w 3380"/>
              <a:gd name="T73" fmla="*/ 3111 h 3357"/>
              <a:gd name="T74" fmla="*/ 565 w 3380"/>
              <a:gd name="T75" fmla="*/ 2935 h 3357"/>
              <a:gd name="T76" fmla="*/ 361 w 3380"/>
              <a:gd name="T77" fmla="*/ 2719 h 3357"/>
              <a:gd name="T78" fmla="*/ 197 w 3380"/>
              <a:gd name="T79" fmla="*/ 2470 h 3357"/>
              <a:gd name="T80" fmla="*/ 79 w 3380"/>
              <a:gd name="T81" fmla="*/ 2192 h 3357"/>
              <a:gd name="T82" fmla="*/ 13 w 3380"/>
              <a:gd name="T83" fmla="*/ 1890 h 3357"/>
              <a:gd name="T84" fmla="*/ 3 w 3380"/>
              <a:gd name="T85" fmla="*/ 1573 h 3357"/>
              <a:gd name="T86" fmla="*/ 51 w 3380"/>
              <a:gd name="T87" fmla="*/ 1265 h 3357"/>
              <a:gd name="T88" fmla="*/ 152 w 3380"/>
              <a:gd name="T89" fmla="*/ 978 h 3357"/>
              <a:gd name="T90" fmla="*/ 301 w 3380"/>
              <a:gd name="T91" fmla="*/ 718 h 3357"/>
              <a:gd name="T92" fmla="*/ 493 w 3380"/>
              <a:gd name="T93" fmla="*/ 491 h 3357"/>
              <a:gd name="T94" fmla="*/ 722 w 3380"/>
              <a:gd name="T95" fmla="*/ 300 h 3357"/>
              <a:gd name="T96" fmla="*/ 984 w 3380"/>
              <a:gd name="T97" fmla="*/ 152 h 3357"/>
              <a:gd name="T98" fmla="*/ 1273 w 3380"/>
              <a:gd name="T99" fmla="*/ 51 h 3357"/>
              <a:gd name="T100" fmla="*/ 1583 w 3380"/>
              <a:gd name="T101" fmla="*/ 3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80" h="3357">
                <a:moveTo>
                  <a:pt x="2504" y="924"/>
                </a:moveTo>
                <a:lnTo>
                  <a:pt x="2485" y="926"/>
                </a:lnTo>
                <a:lnTo>
                  <a:pt x="2467" y="933"/>
                </a:lnTo>
                <a:lnTo>
                  <a:pt x="2450" y="946"/>
                </a:lnTo>
                <a:lnTo>
                  <a:pt x="2443" y="946"/>
                </a:lnTo>
                <a:lnTo>
                  <a:pt x="1413" y="2007"/>
                </a:lnTo>
                <a:lnTo>
                  <a:pt x="1401" y="2015"/>
                </a:lnTo>
                <a:lnTo>
                  <a:pt x="1386" y="2018"/>
                </a:lnTo>
                <a:lnTo>
                  <a:pt x="1372" y="2015"/>
                </a:lnTo>
                <a:lnTo>
                  <a:pt x="1360" y="2007"/>
                </a:lnTo>
                <a:lnTo>
                  <a:pt x="937" y="1557"/>
                </a:lnTo>
                <a:lnTo>
                  <a:pt x="929" y="1549"/>
                </a:lnTo>
                <a:lnTo>
                  <a:pt x="913" y="1536"/>
                </a:lnTo>
                <a:lnTo>
                  <a:pt x="895" y="1529"/>
                </a:lnTo>
                <a:lnTo>
                  <a:pt x="875" y="1525"/>
                </a:lnTo>
                <a:lnTo>
                  <a:pt x="856" y="1529"/>
                </a:lnTo>
                <a:lnTo>
                  <a:pt x="838" y="1536"/>
                </a:lnTo>
                <a:lnTo>
                  <a:pt x="821" y="1549"/>
                </a:lnTo>
                <a:lnTo>
                  <a:pt x="714" y="1656"/>
                </a:lnTo>
                <a:lnTo>
                  <a:pt x="704" y="1668"/>
                </a:lnTo>
                <a:lnTo>
                  <a:pt x="697" y="1683"/>
                </a:lnTo>
                <a:lnTo>
                  <a:pt x="692" y="1697"/>
                </a:lnTo>
                <a:lnTo>
                  <a:pt x="691" y="1709"/>
                </a:lnTo>
                <a:lnTo>
                  <a:pt x="692" y="1721"/>
                </a:lnTo>
                <a:lnTo>
                  <a:pt x="697" y="1736"/>
                </a:lnTo>
                <a:lnTo>
                  <a:pt x="704" y="1750"/>
                </a:lnTo>
                <a:lnTo>
                  <a:pt x="714" y="1763"/>
                </a:lnTo>
                <a:lnTo>
                  <a:pt x="730" y="1778"/>
                </a:lnTo>
                <a:lnTo>
                  <a:pt x="1329" y="2418"/>
                </a:lnTo>
                <a:lnTo>
                  <a:pt x="1337" y="2429"/>
                </a:lnTo>
                <a:lnTo>
                  <a:pt x="1350" y="2435"/>
                </a:lnTo>
                <a:lnTo>
                  <a:pt x="1365" y="2440"/>
                </a:lnTo>
                <a:lnTo>
                  <a:pt x="1382" y="2442"/>
                </a:lnTo>
                <a:lnTo>
                  <a:pt x="1399" y="2440"/>
                </a:lnTo>
                <a:lnTo>
                  <a:pt x="1413" y="2435"/>
                </a:lnTo>
                <a:lnTo>
                  <a:pt x="1424" y="2429"/>
                </a:lnTo>
                <a:lnTo>
                  <a:pt x="1436" y="2418"/>
                </a:lnTo>
                <a:lnTo>
                  <a:pt x="2666" y="1152"/>
                </a:lnTo>
                <a:lnTo>
                  <a:pt x="2677" y="1138"/>
                </a:lnTo>
                <a:lnTo>
                  <a:pt x="2684" y="1124"/>
                </a:lnTo>
                <a:lnTo>
                  <a:pt x="2687" y="1107"/>
                </a:lnTo>
                <a:lnTo>
                  <a:pt x="2687" y="1093"/>
                </a:lnTo>
                <a:lnTo>
                  <a:pt x="2684" y="1078"/>
                </a:lnTo>
                <a:lnTo>
                  <a:pt x="2677" y="1064"/>
                </a:lnTo>
                <a:lnTo>
                  <a:pt x="2666" y="1053"/>
                </a:lnTo>
                <a:lnTo>
                  <a:pt x="2558" y="946"/>
                </a:lnTo>
                <a:lnTo>
                  <a:pt x="2541" y="933"/>
                </a:lnTo>
                <a:lnTo>
                  <a:pt x="2523" y="926"/>
                </a:lnTo>
                <a:lnTo>
                  <a:pt x="2504" y="924"/>
                </a:lnTo>
                <a:close/>
                <a:moveTo>
                  <a:pt x="1690" y="0"/>
                </a:moveTo>
                <a:lnTo>
                  <a:pt x="1797" y="3"/>
                </a:lnTo>
                <a:lnTo>
                  <a:pt x="1902" y="14"/>
                </a:lnTo>
                <a:lnTo>
                  <a:pt x="2006" y="29"/>
                </a:lnTo>
                <a:lnTo>
                  <a:pt x="2107" y="51"/>
                </a:lnTo>
                <a:lnTo>
                  <a:pt x="2206" y="79"/>
                </a:lnTo>
                <a:lnTo>
                  <a:pt x="2302" y="113"/>
                </a:lnTo>
                <a:lnTo>
                  <a:pt x="2396" y="152"/>
                </a:lnTo>
                <a:lnTo>
                  <a:pt x="2486" y="197"/>
                </a:lnTo>
                <a:lnTo>
                  <a:pt x="2573" y="246"/>
                </a:lnTo>
                <a:lnTo>
                  <a:pt x="2657" y="300"/>
                </a:lnTo>
                <a:lnTo>
                  <a:pt x="2737" y="359"/>
                </a:lnTo>
                <a:lnTo>
                  <a:pt x="2813" y="422"/>
                </a:lnTo>
                <a:lnTo>
                  <a:pt x="2886" y="491"/>
                </a:lnTo>
                <a:lnTo>
                  <a:pt x="2954" y="562"/>
                </a:lnTo>
                <a:lnTo>
                  <a:pt x="3018" y="638"/>
                </a:lnTo>
                <a:lnTo>
                  <a:pt x="3078" y="718"/>
                </a:lnTo>
                <a:lnTo>
                  <a:pt x="3133" y="802"/>
                </a:lnTo>
                <a:lnTo>
                  <a:pt x="3183" y="888"/>
                </a:lnTo>
                <a:lnTo>
                  <a:pt x="3227" y="978"/>
                </a:lnTo>
                <a:lnTo>
                  <a:pt x="3267" y="1070"/>
                </a:lnTo>
                <a:lnTo>
                  <a:pt x="3300" y="1166"/>
                </a:lnTo>
                <a:lnTo>
                  <a:pt x="3328" y="1265"/>
                </a:lnTo>
                <a:lnTo>
                  <a:pt x="3350" y="1365"/>
                </a:lnTo>
                <a:lnTo>
                  <a:pt x="3367" y="1468"/>
                </a:lnTo>
                <a:lnTo>
                  <a:pt x="3376" y="1573"/>
                </a:lnTo>
                <a:lnTo>
                  <a:pt x="3380" y="1678"/>
                </a:lnTo>
                <a:lnTo>
                  <a:pt x="3376" y="1785"/>
                </a:lnTo>
                <a:lnTo>
                  <a:pt x="3367" y="1890"/>
                </a:lnTo>
                <a:lnTo>
                  <a:pt x="3350" y="1993"/>
                </a:lnTo>
                <a:lnTo>
                  <a:pt x="3328" y="2093"/>
                </a:lnTo>
                <a:lnTo>
                  <a:pt x="3300" y="2192"/>
                </a:lnTo>
                <a:lnTo>
                  <a:pt x="3267" y="2287"/>
                </a:lnTo>
                <a:lnTo>
                  <a:pt x="3227" y="2380"/>
                </a:lnTo>
                <a:lnTo>
                  <a:pt x="3183" y="2470"/>
                </a:lnTo>
                <a:lnTo>
                  <a:pt x="3133" y="2556"/>
                </a:lnTo>
                <a:lnTo>
                  <a:pt x="3078" y="2638"/>
                </a:lnTo>
                <a:lnTo>
                  <a:pt x="3018" y="2719"/>
                </a:lnTo>
                <a:lnTo>
                  <a:pt x="2954" y="2795"/>
                </a:lnTo>
                <a:lnTo>
                  <a:pt x="2886" y="2866"/>
                </a:lnTo>
                <a:lnTo>
                  <a:pt x="2813" y="2935"/>
                </a:lnTo>
                <a:lnTo>
                  <a:pt x="2737" y="2998"/>
                </a:lnTo>
                <a:lnTo>
                  <a:pt x="2657" y="3056"/>
                </a:lnTo>
                <a:lnTo>
                  <a:pt x="2573" y="3111"/>
                </a:lnTo>
                <a:lnTo>
                  <a:pt x="2486" y="3161"/>
                </a:lnTo>
                <a:lnTo>
                  <a:pt x="2396" y="3205"/>
                </a:lnTo>
                <a:lnTo>
                  <a:pt x="2302" y="3245"/>
                </a:lnTo>
                <a:lnTo>
                  <a:pt x="2206" y="3278"/>
                </a:lnTo>
                <a:lnTo>
                  <a:pt x="2107" y="3306"/>
                </a:lnTo>
                <a:lnTo>
                  <a:pt x="2006" y="3328"/>
                </a:lnTo>
                <a:lnTo>
                  <a:pt x="1902" y="3344"/>
                </a:lnTo>
                <a:lnTo>
                  <a:pt x="1797" y="3354"/>
                </a:lnTo>
                <a:lnTo>
                  <a:pt x="1690" y="3357"/>
                </a:lnTo>
                <a:lnTo>
                  <a:pt x="1583" y="3354"/>
                </a:lnTo>
                <a:lnTo>
                  <a:pt x="1477" y="3344"/>
                </a:lnTo>
                <a:lnTo>
                  <a:pt x="1374" y="3328"/>
                </a:lnTo>
                <a:lnTo>
                  <a:pt x="1273" y="3306"/>
                </a:lnTo>
                <a:lnTo>
                  <a:pt x="1174" y="3278"/>
                </a:lnTo>
                <a:lnTo>
                  <a:pt x="1078" y="3245"/>
                </a:lnTo>
                <a:lnTo>
                  <a:pt x="984" y="3205"/>
                </a:lnTo>
                <a:lnTo>
                  <a:pt x="894" y="3161"/>
                </a:lnTo>
                <a:lnTo>
                  <a:pt x="806" y="3111"/>
                </a:lnTo>
                <a:lnTo>
                  <a:pt x="722" y="3056"/>
                </a:lnTo>
                <a:lnTo>
                  <a:pt x="642" y="2998"/>
                </a:lnTo>
                <a:lnTo>
                  <a:pt x="565" y="2935"/>
                </a:lnTo>
                <a:lnTo>
                  <a:pt x="493" y="2866"/>
                </a:lnTo>
                <a:lnTo>
                  <a:pt x="425" y="2795"/>
                </a:lnTo>
                <a:lnTo>
                  <a:pt x="361" y="2719"/>
                </a:lnTo>
                <a:lnTo>
                  <a:pt x="301" y="2638"/>
                </a:lnTo>
                <a:lnTo>
                  <a:pt x="247" y="2556"/>
                </a:lnTo>
                <a:lnTo>
                  <a:pt x="197" y="2470"/>
                </a:lnTo>
                <a:lnTo>
                  <a:pt x="152" y="2380"/>
                </a:lnTo>
                <a:lnTo>
                  <a:pt x="113" y="2287"/>
                </a:lnTo>
                <a:lnTo>
                  <a:pt x="79" y="2192"/>
                </a:lnTo>
                <a:lnTo>
                  <a:pt x="51" y="2093"/>
                </a:lnTo>
                <a:lnTo>
                  <a:pt x="29" y="1993"/>
                </a:lnTo>
                <a:lnTo>
                  <a:pt x="13" y="1890"/>
                </a:lnTo>
                <a:lnTo>
                  <a:pt x="3" y="1785"/>
                </a:lnTo>
                <a:lnTo>
                  <a:pt x="0" y="1678"/>
                </a:lnTo>
                <a:lnTo>
                  <a:pt x="3" y="1573"/>
                </a:lnTo>
                <a:lnTo>
                  <a:pt x="13" y="1468"/>
                </a:lnTo>
                <a:lnTo>
                  <a:pt x="29" y="1365"/>
                </a:lnTo>
                <a:lnTo>
                  <a:pt x="51" y="1265"/>
                </a:lnTo>
                <a:lnTo>
                  <a:pt x="79" y="1166"/>
                </a:lnTo>
                <a:lnTo>
                  <a:pt x="113" y="1070"/>
                </a:lnTo>
                <a:lnTo>
                  <a:pt x="152" y="978"/>
                </a:lnTo>
                <a:lnTo>
                  <a:pt x="197" y="888"/>
                </a:lnTo>
                <a:lnTo>
                  <a:pt x="247" y="802"/>
                </a:lnTo>
                <a:lnTo>
                  <a:pt x="301" y="718"/>
                </a:lnTo>
                <a:lnTo>
                  <a:pt x="361" y="638"/>
                </a:lnTo>
                <a:lnTo>
                  <a:pt x="425" y="562"/>
                </a:lnTo>
                <a:lnTo>
                  <a:pt x="493" y="491"/>
                </a:lnTo>
                <a:lnTo>
                  <a:pt x="565" y="422"/>
                </a:lnTo>
                <a:lnTo>
                  <a:pt x="642" y="359"/>
                </a:lnTo>
                <a:lnTo>
                  <a:pt x="722" y="300"/>
                </a:lnTo>
                <a:lnTo>
                  <a:pt x="806" y="246"/>
                </a:lnTo>
                <a:lnTo>
                  <a:pt x="894" y="197"/>
                </a:lnTo>
                <a:lnTo>
                  <a:pt x="984" y="152"/>
                </a:lnTo>
                <a:lnTo>
                  <a:pt x="1078" y="113"/>
                </a:lnTo>
                <a:lnTo>
                  <a:pt x="1174" y="79"/>
                </a:lnTo>
                <a:lnTo>
                  <a:pt x="1273" y="51"/>
                </a:lnTo>
                <a:lnTo>
                  <a:pt x="1374" y="29"/>
                </a:lnTo>
                <a:lnTo>
                  <a:pt x="1477" y="14"/>
                </a:lnTo>
                <a:lnTo>
                  <a:pt x="1583" y="3"/>
                </a:lnTo>
                <a:lnTo>
                  <a:pt x="1690" y="0"/>
                </a:lnTo>
                <a:close/>
              </a:path>
            </a:pathLst>
          </a:custGeom>
          <a:solidFill>
            <a:schemeClr val="accent1"/>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a:p>
        </p:txBody>
      </p:sp>
      <p:cxnSp>
        <p:nvCxnSpPr>
          <p:cNvPr id="65" name="Straight Connector 64">
            <a:extLst>
              <a:ext uri="{FF2B5EF4-FFF2-40B4-BE49-F238E27FC236}">
                <a16:creationId xmlns:a16="http://schemas.microsoft.com/office/drawing/2014/main" id="{AF9D792F-2FE0-8E44-90B5-0519645EDC65}"/>
              </a:ext>
            </a:extLst>
          </p:cNvPr>
          <p:cNvCxnSpPr/>
          <p:nvPr>
            <p:custDataLst>
              <p:tags r:id="rId9"/>
            </p:custDataLst>
          </p:nvPr>
        </p:nvCxnSpPr>
        <p:spPr>
          <a:xfrm>
            <a:off x="596827" y="221248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grpSp>
        <p:nvGrpSpPr>
          <p:cNvPr id="66" name="Group 65">
            <a:extLst>
              <a:ext uri="{FF2B5EF4-FFF2-40B4-BE49-F238E27FC236}">
                <a16:creationId xmlns:a16="http://schemas.microsoft.com/office/drawing/2014/main" id="{0F28F978-9E0A-2F4D-B0FC-FD60CF4FF0D2}"/>
              </a:ext>
            </a:extLst>
          </p:cNvPr>
          <p:cNvGrpSpPr/>
          <p:nvPr>
            <p:custDataLst>
              <p:tags r:id="rId10"/>
            </p:custDataLst>
          </p:nvPr>
        </p:nvGrpSpPr>
        <p:grpSpPr>
          <a:xfrm>
            <a:off x="663643" y="1176091"/>
            <a:ext cx="1557043" cy="988197"/>
            <a:chOff x="663643" y="1568537"/>
            <a:chExt cx="2877844" cy="1826460"/>
          </a:xfrm>
        </p:grpSpPr>
        <p:sp>
          <p:nvSpPr>
            <p:cNvPr id="67" name="Notched Right Arrow 66">
              <a:extLst>
                <a:ext uri="{FF2B5EF4-FFF2-40B4-BE49-F238E27FC236}">
                  <a16:creationId xmlns:a16="http://schemas.microsoft.com/office/drawing/2014/main" id="{072C5D99-C168-9043-8BA8-0DD93540EA11}"/>
                </a:ext>
              </a:extLst>
            </p:cNvPr>
            <p:cNvSpPr/>
            <p:nvPr/>
          </p:nvSpPr>
          <p:spPr bwMode="auto">
            <a:xfrm>
              <a:off x="663643" y="1568537"/>
              <a:ext cx="2877844" cy="1500897"/>
            </a:xfrm>
            <a:prstGeom prst="notchedRightArrow">
              <a:avLst>
                <a:gd name="adj1" fmla="val 100000"/>
                <a:gd name="adj2" fmla="val 34681"/>
              </a:avLst>
            </a:prstGeom>
            <a:solidFill>
              <a:schemeClr val="accent1"/>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a:p>
          </p:txBody>
        </p:sp>
        <p:grpSp>
          <p:nvGrpSpPr>
            <p:cNvPr id="68" name="Group 552">
              <a:extLst>
                <a:ext uri="{FF2B5EF4-FFF2-40B4-BE49-F238E27FC236}">
                  <a16:creationId xmlns:a16="http://schemas.microsoft.com/office/drawing/2014/main" id="{9C515374-4348-1A4A-9278-F66471D83DEC}"/>
                </a:ext>
              </a:extLst>
            </p:cNvPr>
            <p:cNvGrpSpPr/>
            <p:nvPr/>
          </p:nvGrpSpPr>
          <p:grpSpPr>
            <a:xfrm>
              <a:off x="1549197" y="1702393"/>
              <a:ext cx="1003522" cy="729835"/>
              <a:chOff x="6238876" y="2390775"/>
              <a:chExt cx="576262" cy="419101"/>
            </a:xfrm>
            <a:solidFill>
              <a:schemeClr val="bg1"/>
            </a:solidFill>
          </p:grpSpPr>
          <p:sp>
            <p:nvSpPr>
              <p:cNvPr id="70" name="Rectangle 89">
                <a:extLst>
                  <a:ext uri="{FF2B5EF4-FFF2-40B4-BE49-F238E27FC236}">
                    <a16:creationId xmlns:a16="http://schemas.microsoft.com/office/drawing/2014/main" id="{7350BE68-51C8-BE40-B130-1FF3C01B9765}"/>
                  </a:ext>
                </a:extLst>
              </p:cNvPr>
              <p:cNvSpPr>
                <a:spLocks noChangeArrowheads="1"/>
              </p:cNvSpPr>
              <p:nvPr/>
            </p:nvSpPr>
            <p:spPr bwMode="auto">
              <a:xfrm>
                <a:off x="6378576" y="2528888"/>
                <a:ext cx="179388"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1" name="Rectangle 90">
                <a:extLst>
                  <a:ext uri="{FF2B5EF4-FFF2-40B4-BE49-F238E27FC236}">
                    <a16:creationId xmlns:a16="http://schemas.microsoft.com/office/drawing/2014/main" id="{E05C5EBB-5A51-4246-9508-26B6726E266E}"/>
                  </a:ext>
                </a:extLst>
              </p:cNvPr>
              <p:cNvSpPr>
                <a:spLocks noChangeArrowheads="1"/>
              </p:cNvSpPr>
              <p:nvPr/>
            </p:nvSpPr>
            <p:spPr bwMode="auto">
              <a:xfrm>
                <a:off x="6380163" y="2571750"/>
                <a:ext cx="17938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2" name="Freeform 91">
                <a:extLst>
                  <a:ext uri="{FF2B5EF4-FFF2-40B4-BE49-F238E27FC236}">
                    <a16:creationId xmlns:a16="http://schemas.microsoft.com/office/drawing/2014/main" id="{D07892AE-CE43-AE40-BA71-874A2BDF2D8F}"/>
                  </a:ext>
                </a:extLst>
              </p:cNvPr>
              <p:cNvSpPr>
                <a:spLocks/>
              </p:cNvSpPr>
              <p:nvPr/>
            </p:nvSpPr>
            <p:spPr bwMode="auto">
              <a:xfrm>
                <a:off x="6342063" y="2484438"/>
                <a:ext cx="254000" cy="303213"/>
              </a:xfrm>
              <a:custGeom>
                <a:avLst/>
                <a:gdLst/>
                <a:ahLst/>
                <a:cxnLst>
                  <a:cxn ang="0">
                    <a:pos x="0" y="6"/>
                  </a:cxn>
                  <a:cxn ang="0">
                    <a:pos x="15" y="42"/>
                  </a:cxn>
                  <a:cxn ang="0">
                    <a:pos x="15" y="15"/>
                  </a:cxn>
                  <a:cxn ang="0">
                    <a:pos x="146" y="15"/>
                  </a:cxn>
                  <a:cxn ang="0">
                    <a:pos x="146" y="176"/>
                  </a:cxn>
                  <a:cxn ang="0">
                    <a:pos x="44" y="176"/>
                  </a:cxn>
                  <a:cxn ang="0">
                    <a:pos x="44" y="177"/>
                  </a:cxn>
                  <a:cxn ang="0">
                    <a:pos x="43" y="176"/>
                  </a:cxn>
                  <a:cxn ang="0">
                    <a:pos x="15" y="176"/>
                  </a:cxn>
                  <a:cxn ang="0">
                    <a:pos x="15" y="149"/>
                  </a:cxn>
                  <a:cxn ang="0">
                    <a:pos x="3" y="138"/>
                  </a:cxn>
                  <a:cxn ang="0">
                    <a:pos x="2" y="138"/>
                  </a:cxn>
                  <a:cxn ang="0">
                    <a:pos x="2" y="137"/>
                  </a:cxn>
                  <a:cxn ang="0">
                    <a:pos x="0" y="135"/>
                  </a:cxn>
                  <a:cxn ang="0">
                    <a:pos x="0" y="191"/>
                  </a:cxn>
                  <a:cxn ang="0">
                    <a:pos x="160" y="191"/>
                  </a:cxn>
                  <a:cxn ang="0">
                    <a:pos x="160" y="0"/>
                  </a:cxn>
                  <a:cxn ang="0">
                    <a:pos x="0" y="0"/>
                  </a:cxn>
                  <a:cxn ang="0">
                    <a:pos x="0" y="6"/>
                  </a:cxn>
                </a:cxnLst>
                <a:rect l="0" t="0" r="r" b="b"/>
                <a:pathLst>
                  <a:path w="160" h="191">
                    <a:moveTo>
                      <a:pt x="0" y="6"/>
                    </a:moveTo>
                    <a:lnTo>
                      <a:pt x="15" y="42"/>
                    </a:lnTo>
                    <a:lnTo>
                      <a:pt x="15" y="15"/>
                    </a:lnTo>
                    <a:lnTo>
                      <a:pt x="146" y="15"/>
                    </a:lnTo>
                    <a:lnTo>
                      <a:pt x="146" y="176"/>
                    </a:lnTo>
                    <a:lnTo>
                      <a:pt x="44" y="176"/>
                    </a:lnTo>
                    <a:lnTo>
                      <a:pt x="44" y="177"/>
                    </a:lnTo>
                    <a:lnTo>
                      <a:pt x="43" y="176"/>
                    </a:lnTo>
                    <a:lnTo>
                      <a:pt x="15" y="176"/>
                    </a:lnTo>
                    <a:lnTo>
                      <a:pt x="15" y="149"/>
                    </a:lnTo>
                    <a:lnTo>
                      <a:pt x="3" y="138"/>
                    </a:lnTo>
                    <a:lnTo>
                      <a:pt x="2" y="138"/>
                    </a:lnTo>
                    <a:lnTo>
                      <a:pt x="2" y="137"/>
                    </a:lnTo>
                    <a:lnTo>
                      <a:pt x="0" y="135"/>
                    </a:lnTo>
                    <a:lnTo>
                      <a:pt x="0" y="191"/>
                    </a:lnTo>
                    <a:lnTo>
                      <a:pt x="160" y="191"/>
                    </a:lnTo>
                    <a:lnTo>
                      <a:pt x="160" y="0"/>
                    </a:lnTo>
                    <a:lnTo>
                      <a:pt x="0" y="0"/>
                    </a:lnTo>
                    <a:lnTo>
                      <a:pt x="0" y="6"/>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3" name="Freeform 92">
                <a:extLst>
                  <a:ext uri="{FF2B5EF4-FFF2-40B4-BE49-F238E27FC236}">
                    <a16:creationId xmlns:a16="http://schemas.microsoft.com/office/drawing/2014/main" id="{2A834C9A-29D4-CA48-98D8-26F04B91A6EA}"/>
                  </a:ext>
                </a:extLst>
              </p:cNvPr>
              <p:cNvSpPr>
                <a:spLocks/>
              </p:cNvSpPr>
              <p:nvPr/>
            </p:nvSpPr>
            <p:spPr bwMode="auto">
              <a:xfrm>
                <a:off x="6389688" y="2608263"/>
                <a:ext cx="168275" cy="17463"/>
              </a:xfrm>
              <a:custGeom>
                <a:avLst/>
                <a:gdLst/>
                <a:ahLst/>
                <a:cxnLst>
                  <a:cxn ang="0">
                    <a:pos x="0" y="0"/>
                  </a:cxn>
                  <a:cxn ang="0">
                    <a:pos x="4" y="11"/>
                  </a:cxn>
                  <a:cxn ang="0">
                    <a:pos x="106" y="11"/>
                  </a:cxn>
                  <a:cxn ang="0">
                    <a:pos x="106" y="0"/>
                  </a:cxn>
                  <a:cxn ang="0">
                    <a:pos x="0" y="0"/>
                  </a:cxn>
                </a:cxnLst>
                <a:rect l="0" t="0" r="r" b="b"/>
                <a:pathLst>
                  <a:path w="106" h="11">
                    <a:moveTo>
                      <a:pt x="0" y="0"/>
                    </a:moveTo>
                    <a:lnTo>
                      <a:pt x="4" y="11"/>
                    </a:lnTo>
                    <a:lnTo>
                      <a:pt x="106" y="11"/>
                    </a:lnTo>
                    <a:lnTo>
                      <a:pt x="106" y="0"/>
                    </a:lnTo>
                    <a:lnTo>
                      <a:pt x="0" y="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4" name="Freeform 93">
                <a:extLst>
                  <a:ext uri="{FF2B5EF4-FFF2-40B4-BE49-F238E27FC236}">
                    <a16:creationId xmlns:a16="http://schemas.microsoft.com/office/drawing/2014/main" id="{7DDA4D5C-6927-F346-87F7-9133CE9DB135}"/>
                  </a:ext>
                </a:extLst>
              </p:cNvPr>
              <p:cNvSpPr>
                <a:spLocks/>
              </p:cNvSpPr>
              <p:nvPr/>
            </p:nvSpPr>
            <p:spPr bwMode="auto">
              <a:xfrm>
                <a:off x="6405563" y="2651125"/>
                <a:ext cx="153988" cy="15875"/>
              </a:xfrm>
              <a:custGeom>
                <a:avLst/>
                <a:gdLst/>
                <a:ahLst/>
                <a:cxnLst>
                  <a:cxn ang="0">
                    <a:pos x="6" y="10"/>
                  </a:cxn>
                  <a:cxn ang="0">
                    <a:pos x="97" y="10"/>
                  </a:cxn>
                  <a:cxn ang="0">
                    <a:pos x="97" y="0"/>
                  </a:cxn>
                  <a:cxn ang="0">
                    <a:pos x="0" y="0"/>
                  </a:cxn>
                  <a:cxn ang="0">
                    <a:pos x="6" y="10"/>
                  </a:cxn>
                </a:cxnLst>
                <a:rect l="0" t="0" r="r" b="b"/>
                <a:pathLst>
                  <a:path w="97" h="10">
                    <a:moveTo>
                      <a:pt x="6" y="10"/>
                    </a:moveTo>
                    <a:lnTo>
                      <a:pt x="97" y="10"/>
                    </a:lnTo>
                    <a:lnTo>
                      <a:pt x="97" y="0"/>
                    </a:lnTo>
                    <a:lnTo>
                      <a:pt x="0" y="0"/>
                    </a:lnTo>
                    <a:lnTo>
                      <a:pt x="6"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5" name="Rectangle 94">
                <a:extLst>
                  <a:ext uri="{FF2B5EF4-FFF2-40B4-BE49-F238E27FC236}">
                    <a16:creationId xmlns:a16="http://schemas.microsoft.com/office/drawing/2014/main" id="{51B0D009-1BA9-C64E-A94F-A0194A5CAF40}"/>
                  </a:ext>
                </a:extLst>
              </p:cNvPr>
              <p:cNvSpPr>
                <a:spLocks noChangeArrowheads="1"/>
              </p:cNvSpPr>
              <p:nvPr/>
            </p:nvSpPr>
            <p:spPr bwMode="auto">
              <a:xfrm>
                <a:off x="6415088" y="2682875"/>
                <a:ext cx="144463" cy="17463"/>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6" name="Freeform 95">
                <a:extLst>
                  <a:ext uri="{FF2B5EF4-FFF2-40B4-BE49-F238E27FC236}">
                    <a16:creationId xmlns:a16="http://schemas.microsoft.com/office/drawing/2014/main" id="{F5E01493-3025-9646-A3B6-8749549F9C56}"/>
                  </a:ext>
                </a:extLst>
              </p:cNvPr>
              <p:cNvSpPr>
                <a:spLocks/>
              </p:cNvSpPr>
              <p:nvPr/>
            </p:nvSpPr>
            <p:spPr bwMode="auto">
              <a:xfrm>
                <a:off x="6351588" y="2673350"/>
                <a:ext cx="55563" cy="76200"/>
              </a:xfrm>
              <a:custGeom>
                <a:avLst/>
                <a:gdLst/>
                <a:ahLst/>
                <a:cxnLst>
                  <a:cxn ang="0">
                    <a:pos x="34" y="48"/>
                  </a:cxn>
                  <a:cxn ang="0">
                    <a:pos x="35" y="0"/>
                  </a:cxn>
                  <a:cxn ang="0">
                    <a:pos x="0" y="15"/>
                  </a:cxn>
                  <a:cxn ang="0">
                    <a:pos x="34" y="48"/>
                  </a:cxn>
                </a:cxnLst>
                <a:rect l="0" t="0" r="r" b="b"/>
                <a:pathLst>
                  <a:path w="35" h="48">
                    <a:moveTo>
                      <a:pt x="34" y="48"/>
                    </a:moveTo>
                    <a:lnTo>
                      <a:pt x="35" y="0"/>
                    </a:lnTo>
                    <a:lnTo>
                      <a:pt x="0" y="15"/>
                    </a:lnTo>
                    <a:lnTo>
                      <a:pt x="34" y="48"/>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7" name="Freeform 96">
                <a:extLst>
                  <a:ext uri="{FF2B5EF4-FFF2-40B4-BE49-F238E27FC236}">
                    <a16:creationId xmlns:a16="http://schemas.microsoft.com/office/drawing/2014/main" id="{FEAAB6AC-45E9-D541-B959-943D4F5CD7DE}"/>
                  </a:ext>
                </a:extLst>
              </p:cNvPr>
              <p:cNvSpPr>
                <a:spLocks/>
              </p:cNvSpPr>
              <p:nvPr/>
            </p:nvSpPr>
            <p:spPr bwMode="auto">
              <a:xfrm>
                <a:off x="6238876" y="2390775"/>
                <a:ext cx="71438" cy="68263"/>
              </a:xfrm>
              <a:custGeom>
                <a:avLst/>
                <a:gdLst/>
                <a:ahLst/>
                <a:cxnLst>
                  <a:cxn ang="0">
                    <a:pos x="120" y="35"/>
                  </a:cxn>
                  <a:cxn ang="0">
                    <a:pos x="60" y="10"/>
                  </a:cxn>
                  <a:cxn ang="0">
                    <a:pos x="34" y="20"/>
                  </a:cxn>
                  <a:cxn ang="0">
                    <a:pos x="9" y="79"/>
                  </a:cxn>
                  <a:cxn ang="0">
                    <a:pos x="31" y="133"/>
                  </a:cxn>
                  <a:cxn ang="0">
                    <a:pos x="141" y="88"/>
                  </a:cxn>
                  <a:cxn ang="0">
                    <a:pos x="120" y="35"/>
                  </a:cxn>
                </a:cxnLst>
                <a:rect l="0" t="0" r="r" b="b"/>
                <a:pathLst>
                  <a:path w="141" h="133">
                    <a:moveTo>
                      <a:pt x="120" y="35"/>
                    </a:moveTo>
                    <a:cubicBezTo>
                      <a:pt x="110" y="11"/>
                      <a:pt x="83" y="0"/>
                      <a:pt x="60" y="10"/>
                    </a:cubicBezTo>
                    <a:cubicBezTo>
                      <a:pt x="34" y="20"/>
                      <a:pt x="34" y="20"/>
                      <a:pt x="34" y="20"/>
                    </a:cubicBezTo>
                    <a:cubicBezTo>
                      <a:pt x="11" y="30"/>
                      <a:pt x="0" y="56"/>
                      <a:pt x="9" y="79"/>
                    </a:cubicBezTo>
                    <a:cubicBezTo>
                      <a:pt x="31" y="133"/>
                      <a:pt x="31" y="133"/>
                      <a:pt x="31" y="133"/>
                    </a:cubicBezTo>
                    <a:cubicBezTo>
                      <a:pt x="141" y="88"/>
                      <a:pt x="141" y="88"/>
                      <a:pt x="141" y="88"/>
                    </a:cubicBezTo>
                    <a:lnTo>
                      <a:pt x="120" y="3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8" name="Rectangle 97">
                <a:extLst>
                  <a:ext uri="{FF2B5EF4-FFF2-40B4-BE49-F238E27FC236}">
                    <a16:creationId xmlns:a16="http://schemas.microsoft.com/office/drawing/2014/main" id="{5C44B5D5-6B8B-864E-8F15-28438618D47B}"/>
                  </a:ext>
                </a:extLst>
              </p:cNvPr>
              <p:cNvSpPr>
                <a:spLocks noChangeArrowheads="1"/>
              </p:cNvSpPr>
              <p:nvPr/>
            </p:nvSpPr>
            <p:spPr bwMode="auto">
              <a:xfrm>
                <a:off x="6413501" y="2725738"/>
                <a:ext cx="147638" cy="15875"/>
              </a:xfrm>
              <a:prstGeom prst="rect">
                <a:avLst/>
              </a:prstGeom>
              <a:grpFill/>
              <a:ln w="9525">
                <a:noFill/>
                <a:miter lim="800000"/>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79" name="Freeform 98">
                <a:extLst>
                  <a:ext uri="{FF2B5EF4-FFF2-40B4-BE49-F238E27FC236}">
                    <a16:creationId xmlns:a16="http://schemas.microsoft.com/office/drawing/2014/main" id="{C8B532F3-CC17-2143-BA57-2E701F070949}"/>
                  </a:ext>
                </a:extLst>
              </p:cNvPr>
              <p:cNvSpPr>
                <a:spLocks/>
              </p:cNvSpPr>
              <p:nvPr/>
            </p:nvSpPr>
            <p:spPr bwMode="auto">
              <a:xfrm>
                <a:off x="6607176" y="2541588"/>
                <a:ext cx="141288" cy="71438"/>
              </a:xfrm>
              <a:custGeom>
                <a:avLst/>
                <a:gdLst/>
                <a:ahLst/>
                <a:cxnLst>
                  <a:cxn ang="0">
                    <a:pos x="0" y="11"/>
                  </a:cxn>
                  <a:cxn ang="0">
                    <a:pos x="84" y="45"/>
                  </a:cxn>
                  <a:cxn ang="0">
                    <a:pos x="85" y="45"/>
                  </a:cxn>
                  <a:cxn ang="0">
                    <a:pos x="89" y="36"/>
                  </a:cxn>
                  <a:cxn ang="0">
                    <a:pos x="88" y="35"/>
                  </a:cxn>
                  <a:cxn ang="0">
                    <a:pos x="0" y="0"/>
                  </a:cxn>
                  <a:cxn ang="0">
                    <a:pos x="0" y="11"/>
                  </a:cxn>
                </a:cxnLst>
                <a:rect l="0" t="0" r="r" b="b"/>
                <a:pathLst>
                  <a:path w="89" h="45">
                    <a:moveTo>
                      <a:pt x="0" y="11"/>
                    </a:moveTo>
                    <a:lnTo>
                      <a:pt x="84" y="45"/>
                    </a:lnTo>
                    <a:lnTo>
                      <a:pt x="85" y="45"/>
                    </a:lnTo>
                    <a:lnTo>
                      <a:pt x="89" y="36"/>
                    </a:lnTo>
                    <a:lnTo>
                      <a:pt x="88" y="35"/>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80" name="Freeform 99">
                <a:extLst>
                  <a:ext uri="{FF2B5EF4-FFF2-40B4-BE49-F238E27FC236}">
                    <a16:creationId xmlns:a16="http://schemas.microsoft.com/office/drawing/2014/main" id="{67EABA33-31C3-0D4F-8EE5-1EDD341380E8}"/>
                  </a:ext>
                </a:extLst>
              </p:cNvPr>
              <p:cNvSpPr>
                <a:spLocks/>
              </p:cNvSpPr>
              <p:nvPr/>
            </p:nvSpPr>
            <p:spPr bwMode="auto">
              <a:xfrm>
                <a:off x="6607176" y="2581275"/>
                <a:ext cx="127000" cy="66675"/>
              </a:xfrm>
              <a:custGeom>
                <a:avLst/>
                <a:gdLst/>
                <a:ahLst/>
                <a:cxnLst>
                  <a:cxn ang="0">
                    <a:pos x="0" y="11"/>
                  </a:cxn>
                  <a:cxn ang="0">
                    <a:pos x="76" y="42"/>
                  </a:cxn>
                  <a:cxn ang="0">
                    <a:pos x="80" y="32"/>
                  </a:cxn>
                  <a:cxn ang="0">
                    <a:pos x="0" y="0"/>
                  </a:cxn>
                  <a:cxn ang="0">
                    <a:pos x="0" y="11"/>
                  </a:cxn>
                </a:cxnLst>
                <a:rect l="0" t="0" r="r" b="b"/>
                <a:pathLst>
                  <a:path w="80" h="42">
                    <a:moveTo>
                      <a:pt x="0" y="11"/>
                    </a:moveTo>
                    <a:lnTo>
                      <a:pt x="76" y="42"/>
                    </a:lnTo>
                    <a:lnTo>
                      <a:pt x="80" y="32"/>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81" name="Freeform 100">
                <a:extLst>
                  <a:ext uri="{FF2B5EF4-FFF2-40B4-BE49-F238E27FC236}">
                    <a16:creationId xmlns:a16="http://schemas.microsoft.com/office/drawing/2014/main" id="{DE095970-0AD9-F445-A3F7-7CBCC33276D5}"/>
                  </a:ext>
                </a:extLst>
              </p:cNvPr>
              <p:cNvSpPr>
                <a:spLocks/>
              </p:cNvSpPr>
              <p:nvPr/>
            </p:nvSpPr>
            <p:spPr bwMode="auto">
              <a:xfrm>
                <a:off x="6607176" y="2497138"/>
                <a:ext cx="157163" cy="77788"/>
              </a:xfrm>
              <a:custGeom>
                <a:avLst/>
                <a:gdLst/>
                <a:ahLst/>
                <a:cxnLst>
                  <a:cxn ang="0">
                    <a:pos x="95" y="49"/>
                  </a:cxn>
                  <a:cxn ang="0">
                    <a:pos x="99" y="40"/>
                  </a:cxn>
                  <a:cxn ang="0">
                    <a:pos x="98" y="40"/>
                  </a:cxn>
                  <a:cxn ang="0">
                    <a:pos x="0" y="0"/>
                  </a:cxn>
                  <a:cxn ang="0">
                    <a:pos x="0" y="11"/>
                  </a:cxn>
                  <a:cxn ang="0">
                    <a:pos x="94" y="49"/>
                  </a:cxn>
                  <a:cxn ang="0">
                    <a:pos x="95" y="49"/>
                  </a:cxn>
                </a:cxnLst>
                <a:rect l="0" t="0" r="r" b="b"/>
                <a:pathLst>
                  <a:path w="99" h="49">
                    <a:moveTo>
                      <a:pt x="95" y="49"/>
                    </a:moveTo>
                    <a:lnTo>
                      <a:pt x="99" y="40"/>
                    </a:lnTo>
                    <a:lnTo>
                      <a:pt x="98" y="40"/>
                    </a:lnTo>
                    <a:lnTo>
                      <a:pt x="0" y="0"/>
                    </a:lnTo>
                    <a:lnTo>
                      <a:pt x="0" y="11"/>
                    </a:lnTo>
                    <a:lnTo>
                      <a:pt x="94" y="49"/>
                    </a:lnTo>
                    <a:lnTo>
                      <a:pt x="95" y="4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82" name="Freeform 101">
                <a:extLst>
                  <a:ext uri="{FF2B5EF4-FFF2-40B4-BE49-F238E27FC236}">
                    <a16:creationId xmlns:a16="http://schemas.microsoft.com/office/drawing/2014/main" id="{D0CE6DCC-E9DE-DC42-AA2C-2D999D590922}"/>
                  </a:ext>
                </a:extLst>
              </p:cNvPr>
              <p:cNvSpPr>
                <a:spLocks/>
              </p:cNvSpPr>
              <p:nvPr/>
            </p:nvSpPr>
            <p:spPr bwMode="auto">
              <a:xfrm>
                <a:off x="6607176" y="2625725"/>
                <a:ext cx="112713" cy="60325"/>
              </a:xfrm>
              <a:custGeom>
                <a:avLst/>
                <a:gdLst/>
                <a:ahLst/>
                <a:cxnLst>
                  <a:cxn ang="0">
                    <a:pos x="0" y="11"/>
                  </a:cxn>
                  <a:cxn ang="0">
                    <a:pos x="68" y="38"/>
                  </a:cxn>
                  <a:cxn ang="0">
                    <a:pos x="71" y="29"/>
                  </a:cxn>
                  <a:cxn ang="0">
                    <a:pos x="0" y="0"/>
                  </a:cxn>
                  <a:cxn ang="0">
                    <a:pos x="0" y="11"/>
                  </a:cxn>
                </a:cxnLst>
                <a:rect l="0" t="0" r="r" b="b"/>
                <a:pathLst>
                  <a:path w="71" h="38">
                    <a:moveTo>
                      <a:pt x="0" y="11"/>
                    </a:moveTo>
                    <a:lnTo>
                      <a:pt x="68" y="38"/>
                    </a:lnTo>
                    <a:lnTo>
                      <a:pt x="71" y="29"/>
                    </a:lnTo>
                    <a:lnTo>
                      <a:pt x="0" y="0"/>
                    </a:lnTo>
                    <a:lnTo>
                      <a:pt x="0" y="11"/>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83" name="Freeform 102">
                <a:extLst>
                  <a:ext uri="{FF2B5EF4-FFF2-40B4-BE49-F238E27FC236}">
                    <a16:creationId xmlns:a16="http://schemas.microsoft.com/office/drawing/2014/main" id="{41D8AF75-ABD1-5340-A55B-FDE68029EB9B}"/>
                  </a:ext>
                </a:extLst>
              </p:cNvPr>
              <p:cNvSpPr>
                <a:spLocks/>
              </p:cNvSpPr>
              <p:nvPr/>
            </p:nvSpPr>
            <p:spPr bwMode="auto">
              <a:xfrm>
                <a:off x="6607176" y="2705100"/>
                <a:ext cx="85725" cy="49213"/>
              </a:xfrm>
              <a:custGeom>
                <a:avLst/>
                <a:gdLst/>
                <a:ahLst/>
                <a:cxnLst>
                  <a:cxn ang="0">
                    <a:pos x="0" y="10"/>
                  </a:cxn>
                  <a:cxn ang="0">
                    <a:pos x="51" y="31"/>
                  </a:cxn>
                  <a:cxn ang="0">
                    <a:pos x="54" y="22"/>
                  </a:cxn>
                  <a:cxn ang="0">
                    <a:pos x="0" y="0"/>
                  </a:cxn>
                  <a:cxn ang="0">
                    <a:pos x="0" y="10"/>
                  </a:cxn>
                </a:cxnLst>
                <a:rect l="0" t="0" r="r" b="b"/>
                <a:pathLst>
                  <a:path w="54" h="31">
                    <a:moveTo>
                      <a:pt x="0" y="10"/>
                    </a:moveTo>
                    <a:lnTo>
                      <a:pt x="51" y="31"/>
                    </a:lnTo>
                    <a:lnTo>
                      <a:pt x="54" y="22"/>
                    </a:lnTo>
                    <a:lnTo>
                      <a:pt x="0" y="0"/>
                    </a:lnTo>
                    <a:lnTo>
                      <a:pt x="0" y="10"/>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84" name="Freeform 103">
                <a:extLst>
                  <a:ext uri="{FF2B5EF4-FFF2-40B4-BE49-F238E27FC236}">
                    <a16:creationId xmlns:a16="http://schemas.microsoft.com/office/drawing/2014/main" id="{4A12CC67-23BA-1044-86CD-21C09B81DB1D}"/>
                  </a:ext>
                </a:extLst>
              </p:cNvPr>
              <p:cNvSpPr>
                <a:spLocks/>
              </p:cNvSpPr>
              <p:nvPr/>
            </p:nvSpPr>
            <p:spPr bwMode="auto">
              <a:xfrm>
                <a:off x="6607176" y="2660650"/>
                <a:ext cx="100013" cy="55563"/>
              </a:xfrm>
              <a:custGeom>
                <a:avLst/>
                <a:gdLst/>
                <a:ahLst/>
                <a:cxnLst>
                  <a:cxn ang="0">
                    <a:pos x="63" y="25"/>
                  </a:cxn>
                  <a:cxn ang="0">
                    <a:pos x="0" y="0"/>
                  </a:cxn>
                  <a:cxn ang="0">
                    <a:pos x="0" y="11"/>
                  </a:cxn>
                  <a:cxn ang="0">
                    <a:pos x="59" y="35"/>
                  </a:cxn>
                  <a:cxn ang="0">
                    <a:pos x="63" y="25"/>
                  </a:cxn>
                </a:cxnLst>
                <a:rect l="0" t="0" r="r" b="b"/>
                <a:pathLst>
                  <a:path w="63" h="35">
                    <a:moveTo>
                      <a:pt x="63" y="25"/>
                    </a:moveTo>
                    <a:lnTo>
                      <a:pt x="0" y="0"/>
                    </a:lnTo>
                    <a:lnTo>
                      <a:pt x="0" y="11"/>
                    </a:lnTo>
                    <a:lnTo>
                      <a:pt x="59" y="35"/>
                    </a:lnTo>
                    <a:lnTo>
                      <a:pt x="63" y="25"/>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85" name="Freeform 104">
                <a:extLst>
                  <a:ext uri="{FF2B5EF4-FFF2-40B4-BE49-F238E27FC236}">
                    <a16:creationId xmlns:a16="http://schemas.microsoft.com/office/drawing/2014/main" id="{05398F4D-F4DD-234F-9D5F-7AB915249139}"/>
                  </a:ext>
                </a:extLst>
              </p:cNvPr>
              <p:cNvSpPr>
                <a:spLocks/>
              </p:cNvSpPr>
              <p:nvPr/>
            </p:nvSpPr>
            <p:spPr bwMode="auto">
              <a:xfrm>
                <a:off x="6567488" y="2439988"/>
                <a:ext cx="247650" cy="369888"/>
              </a:xfrm>
              <a:custGeom>
                <a:avLst/>
                <a:gdLst/>
                <a:ahLst/>
                <a:cxnLst>
                  <a:cxn ang="0">
                    <a:pos x="155" y="59"/>
                  </a:cxn>
                  <a:cxn ang="0">
                    <a:pos x="10" y="0"/>
                  </a:cxn>
                  <a:cxn ang="0">
                    <a:pos x="9" y="0"/>
                  </a:cxn>
                  <a:cxn ang="0">
                    <a:pos x="0" y="22"/>
                  </a:cxn>
                  <a:cxn ang="0">
                    <a:pos x="17" y="22"/>
                  </a:cxn>
                  <a:cxn ang="0">
                    <a:pos x="18" y="19"/>
                  </a:cxn>
                  <a:cxn ang="0">
                    <a:pos x="136" y="67"/>
                  </a:cxn>
                  <a:cxn ang="0">
                    <a:pos x="76" y="214"/>
                  </a:cxn>
                  <a:cxn ang="0">
                    <a:pos x="25" y="193"/>
                  </a:cxn>
                  <a:cxn ang="0">
                    <a:pos x="25" y="208"/>
                  </a:cxn>
                  <a:cxn ang="0">
                    <a:pos x="84" y="233"/>
                  </a:cxn>
                  <a:cxn ang="0">
                    <a:pos x="85" y="233"/>
                  </a:cxn>
                  <a:cxn ang="0">
                    <a:pos x="156" y="59"/>
                  </a:cxn>
                  <a:cxn ang="0">
                    <a:pos x="155" y="59"/>
                  </a:cxn>
                </a:cxnLst>
                <a:rect l="0" t="0" r="r" b="b"/>
                <a:pathLst>
                  <a:path w="156" h="233">
                    <a:moveTo>
                      <a:pt x="155" y="59"/>
                    </a:moveTo>
                    <a:lnTo>
                      <a:pt x="10" y="0"/>
                    </a:lnTo>
                    <a:lnTo>
                      <a:pt x="9" y="0"/>
                    </a:lnTo>
                    <a:lnTo>
                      <a:pt x="0" y="22"/>
                    </a:lnTo>
                    <a:lnTo>
                      <a:pt x="17" y="22"/>
                    </a:lnTo>
                    <a:lnTo>
                      <a:pt x="18" y="19"/>
                    </a:lnTo>
                    <a:lnTo>
                      <a:pt x="136" y="67"/>
                    </a:lnTo>
                    <a:lnTo>
                      <a:pt x="76" y="214"/>
                    </a:lnTo>
                    <a:lnTo>
                      <a:pt x="25" y="193"/>
                    </a:lnTo>
                    <a:lnTo>
                      <a:pt x="25" y="208"/>
                    </a:lnTo>
                    <a:lnTo>
                      <a:pt x="84" y="233"/>
                    </a:lnTo>
                    <a:lnTo>
                      <a:pt x="85" y="233"/>
                    </a:lnTo>
                    <a:lnTo>
                      <a:pt x="156" y="59"/>
                    </a:lnTo>
                    <a:lnTo>
                      <a:pt x="155" y="59"/>
                    </a:ln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sp>
            <p:nvSpPr>
              <p:cNvPr id="86" name="Freeform 105">
                <a:extLst>
                  <a:ext uri="{FF2B5EF4-FFF2-40B4-BE49-F238E27FC236}">
                    <a16:creationId xmlns:a16="http://schemas.microsoft.com/office/drawing/2014/main" id="{986B4383-2D23-674F-B31A-3F307FA2FEA3}"/>
                  </a:ext>
                </a:extLst>
              </p:cNvPr>
              <p:cNvSpPr>
                <a:spLocks noEditPoints="1"/>
              </p:cNvSpPr>
              <p:nvPr/>
            </p:nvSpPr>
            <p:spPr bwMode="auto">
              <a:xfrm>
                <a:off x="6256338" y="2441575"/>
                <a:ext cx="149225" cy="250825"/>
              </a:xfrm>
              <a:custGeom>
                <a:avLst/>
                <a:gdLst/>
                <a:ahLst/>
                <a:cxnLst>
                  <a:cxn ang="0">
                    <a:pos x="292" y="447"/>
                  </a:cxn>
                  <a:cxn ang="0">
                    <a:pos x="110" y="0"/>
                  </a:cxn>
                  <a:cxn ang="0">
                    <a:pos x="0" y="45"/>
                  </a:cxn>
                  <a:cxn ang="0">
                    <a:pos x="182" y="491"/>
                  </a:cxn>
                  <a:cxn ang="0">
                    <a:pos x="292" y="447"/>
                  </a:cxn>
                  <a:cxn ang="0">
                    <a:pos x="99" y="19"/>
                  </a:cxn>
                  <a:cxn ang="0">
                    <a:pos x="220" y="315"/>
                  </a:cxn>
                  <a:cxn ang="0">
                    <a:pos x="215" y="338"/>
                  </a:cxn>
                  <a:cxn ang="0">
                    <a:pos x="195" y="325"/>
                  </a:cxn>
                  <a:cxn ang="0">
                    <a:pos x="75" y="29"/>
                  </a:cxn>
                  <a:cxn ang="0">
                    <a:pos x="99" y="19"/>
                  </a:cxn>
                  <a:cxn ang="0">
                    <a:pos x="165" y="358"/>
                  </a:cxn>
                  <a:cxn ang="0">
                    <a:pos x="146" y="345"/>
                  </a:cxn>
                  <a:cxn ang="0">
                    <a:pos x="25" y="49"/>
                  </a:cxn>
                  <a:cxn ang="0">
                    <a:pos x="50" y="39"/>
                  </a:cxn>
                  <a:cxn ang="0">
                    <a:pos x="170" y="335"/>
                  </a:cxn>
                  <a:cxn ang="0">
                    <a:pos x="165" y="358"/>
                  </a:cxn>
                </a:cxnLst>
                <a:rect l="0" t="0" r="r" b="b"/>
                <a:pathLst>
                  <a:path w="292" h="491">
                    <a:moveTo>
                      <a:pt x="292" y="447"/>
                    </a:moveTo>
                    <a:cubicBezTo>
                      <a:pt x="110" y="0"/>
                      <a:pt x="110" y="0"/>
                      <a:pt x="110" y="0"/>
                    </a:cubicBezTo>
                    <a:cubicBezTo>
                      <a:pt x="0" y="45"/>
                      <a:pt x="0" y="45"/>
                      <a:pt x="0" y="45"/>
                    </a:cubicBezTo>
                    <a:cubicBezTo>
                      <a:pt x="182" y="491"/>
                      <a:pt x="182" y="491"/>
                      <a:pt x="182" y="491"/>
                    </a:cubicBezTo>
                    <a:lnTo>
                      <a:pt x="292" y="447"/>
                    </a:lnTo>
                    <a:close/>
                    <a:moveTo>
                      <a:pt x="99" y="19"/>
                    </a:moveTo>
                    <a:cubicBezTo>
                      <a:pt x="220" y="315"/>
                      <a:pt x="220" y="315"/>
                      <a:pt x="220" y="315"/>
                    </a:cubicBezTo>
                    <a:cubicBezTo>
                      <a:pt x="224" y="325"/>
                      <a:pt x="222" y="335"/>
                      <a:pt x="215" y="338"/>
                    </a:cubicBezTo>
                    <a:cubicBezTo>
                      <a:pt x="208" y="340"/>
                      <a:pt x="199" y="335"/>
                      <a:pt x="195" y="325"/>
                    </a:cubicBezTo>
                    <a:cubicBezTo>
                      <a:pt x="75" y="29"/>
                      <a:pt x="75" y="29"/>
                      <a:pt x="75" y="29"/>
                    </a:cubicBezTo>
                    <a:lnTo>
                      <a:pt x="99" y="19"/>
                    </a:lnTo>
                    <a:close/>
                    <a:moveTo>
                      <a:pt x="165" y="358"/>
                    </a:moveTo>
                    <a:cubicBezTo>
                      <a:pt x="159" y="361"/>
                      <a:pt x="150" y="355"/>
                      <a:pt x="146" y="345"/>
                    </a:cubicBezTo>
                    <a:cubicBezTo>
                      <a:pt x="25" y="49"/>
                      <a:pt x="25" y="49"/>
                      <a:pt x="25" y="49"/>
                    </a:cubicBezTo>
                    <a:cubicBezTo>
                      <a:pt x="50" y="39"/>
                      <a:pt x="50" y="39"/>
                      <a:pt x="50" y="39"/>
                    </a:cubicBezTo>
                    <a:cubicBezTo>
                      <a:pt x="170" y="335"/>
                      <a:pt x="170" y="335"/>
                      <a:pt x="170" y="335"/>
                    </a:cubicBezTo>
                    <a:cubicBezTo>
                      <a:pt x="174" y="345"/>
                      <a:pt x="172" y="355"/>
                      <a:pt x="165" y="358"/>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rtl="0"/>
                <a:endParaRPr lang="en-US"/>
              </a:p>
            </p:txBody>
          </p:sp>
        </p:grpSp>
        <p:sp>
          <p:nvSpPr>
            <p:cNvPr id="69" name="Oval 68">
              <a:extLst>
                <a:ext uri="{FF2B5EF4-FFF2-40B4-BE49-F238E27FC236}">
                  <a16:creationId xmlns:a16="http://schemas.microsoft.com/office/drawing/2014/main" id="{873AD25D-62B6-7347-93FA-791A833F0053}"/>
                </a:ext>
              </a:extLst>
            </p:cNvPr>
            <p:cNvSpPr/>
            <p:nvPr/>
          </p:nvSpPr>
          <p:spPr>
            <a:xfrm>
              <a:off x="1606892" y="2571842"/>
              <a:ext cx="823155" cy="823155"/>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fr" sz="2000" b="1"/>
                <a:t>01</a:t>
              </a:r>
              <a:endParaRPr lang="en-US" sz="2400" b="1" dirty="0"/>
            </a:p>
          </p:txBody>
        </p:sp>
      </p:grpSp>
      <p:sp>
        <p:nvSpPr>
          <p:cNvPr id="87" name="Slide Number Placeholder 5">
            <a:extLst>
              <a:ext uri="{FF2B5EF4-FFF2-40B4-BE49-F238E27FC236}">
                <a16:creationId xmlns:a16="http://schemas.microsoft.com/office/drawing/2014/main" id="{2B8370BB-7BAF-2F4A-98A8-5D7EA7943874}"/>
              </a:ext>
            </a:extLst>
          </p:cNvPr>
          <p:cNvSpPr txBox="1">
            <a:spLocks/>
          </p:cNvSpPr>
          <p:nvPr>
            <p:custDataLst>
              <p:tags r:id="rId11"/>
            </p:custDataLst>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9</a:t>
            </a:fld>
            <a:endParaRPr lang="en-US" altLang="en-US" sz="1200" dirty="0">
              <a:solidFill>
                <a:schemeClr val="bg1"/>
              </a:solidFill>
            </a:endParaRPr>
          </a:p>
        </p:txBody>
      </p:sp>
    </p:spTree>
    <p:extLst>
      <p:ext uri="{BB962C8B-B14F-4D97-AF65-F5344CB8AC3E}">
        <p14:creationId xmlns:p14="http://schemas.microsoft.com/office/powerpoint/2010/main" val="28408136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500"/>
                                        <p:tgtEl>
                                          <p:spTgt spid="4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500"/>
                                        <p:tgtEl>
                                          <p:spTgt spid="5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500"/>
                                        <p:tgtEl>
                                          <p:spTgt spid="5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0" grpId="0" animBg="1"/>
      <p:bldP spid="51" grpId="0" animBg="1"/>
      <p:bldP spid="6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5"/>
</p:tagLst>
</file>

<file path=ppt/tags/tag100.xml><?xml version="1.0" encoding="utf-8"?>
<p:tagLst xmlns:a="http://schemas.openxmlformats.org/drawingml/2006/main" xmlns:r="http://schemas.openxmlformats.org/officeDocument/2006/relationships" xmlns:p="http://schemas.openxmlformats.org/presentationml/2006/main">
  <p:tag name="NUM" val="6"/>
</p:tagLst>
</file>

<file path=ppt/tags/tag101.xml><?xml version="1.0" encoding="utf-8"?>
<p:tagLst xmlns:a="http://schemas.openxmlformats.org/drawingml/2006/main" xmlns:r="http://schemas.openxmlformats.org/officeDocument/2006/relationships" xmlns:p="http://schemas.openxmlformats.org/presentationml/2006/main">
  <p:tag name="NUM" val="1"/>
</p:tagLst>
</file>

<file path=ppt/tags/tag102.xml><?xml version="1.0" encoding="utf-8"?>
<p:tagLst xmlns:a="http://schemas.openxmlformats.org/drawingml/2006/main" xmlns:r="http://schemas.openxmlformats.org/officeDocument/2006/relationships" xmlns:p="http://schemas.openxmlformats.org/presentationml/2006/main">
  <p:tag name="NUM" val="2"/>
</p:tagLst>
</file>

<file path=ppt/tags/tag103.xml><?xml version="1.0" encoding="utf-8"?>
<p:tagLst xmlns:a="http://schemas.openxmlformats.org/drawingml/2006/main" xmlns:r="http://schemas.openxmlformats.org/officeDocument/2006/relationships" xmlns:p="http://schemas.openxmlformats.org/presentationml/2006/main">
  <p:tag name="NUM" val="3"/>
</p:tagLst>
</file>

<file path=ppt/tags/tag104.xml><?xml version="1.0" encoding="utf-8"?>
<p:tagLst xmlns:a="http://schemas.openxmlformats.org/drawingml/2006/main" xmlns:r="http://schemas.openxmlformats.org/officeDocument/2006/relationships" xmlns:p="http://schemas.openxmlformats.org/presentationml/2006/main">
  <p:tag name="NUM" val="4"/>
</p:tagLst>
</file>

<file path=ppt/tags/tag105.xml><?xml version="1.0" encoding="utf-8"?>
<p:tagLst xmlns:a="http://schemas.openxmlformats.org/drawingml/2006/main" xmlns:r="http://schemas.openxmlformats.org/officeDocument/2006/relationships" xmlns:p="http://schemas.openxmlformats.org/presentationml/2006/main">
  <p:tag name="NUM" val="5"/>
</p:tagLst>
</file>

<file path=ppt/tags/tag106.xml><?xml version="1.0" encoding="utf-8"?>
<p:tagLst xmlns:a="http://schemas.openxmlformats.org/drawingml/2006/main" xmlns:r="http://schemas.openxmlformats.org/officeDocument/2006/relationships" xmlns:p="http://schemas.openxmlformats.org/presentationml/2006/main">
  <p:tag name="NUM" val="6"/>
</p:tagLst>
</file>

<file path=ppt/tags/tag107.xml><?xml version="1.0" encoding="utf-8"?>
<p:tagLst xmlns:a="http://schemas.openxmlformats.org/drawingml/2006/main" xmlns:r="http://schemas.openxmlformats.org/officeDocument/2006/relationships" xmlns:p="http://schemas.openxmlformats.org/presentationml/2006/main">
  <p:tag name="NUM" val="1"/>
</p:tagLst>
</file>

<file path=ppt/tags/tag108.xml><?xml version="1.0" encoding="utf-8"?>
<p:tagLst xmlns:a="http://schemas.openxmlformats.org/drawingml/2006/main" xmlns:r="http://schemas.openxmlformats.org/officeDocument/2006/relationships" xmlns:p="http://schemas.openxmlformats.org/presentationml/2006/main">
  <p:tag name="NUM" val="2"/>
</p:tagLst>
</file>

<file path=ppt/tags/tag109.xml><?xml version="1.0" encoding="utf-8"?>
<p:tagLst xmlns:a="http://schemas.openxmlformats.org/drawingml/2006/main" xmlns:r="http://schemas.openxmlformats.org/officeDocument/2006/relationships" xmlns:p="http://schemas.openxmlformats.org/presentationml/2006/main">
  <p:tag name="NUM" val="3"/>
</p:tagLst>
</file>

<file path=ppt/tags/tag11.xml><?xml version="1.0" encoding="utf-8"?>
<p:tagLst xmlns:a="http://schemas.openxmlformats.org/drawingml/2006/main" xmlns:r="http://schemas.openxmlformats.org/officeDocument/2006/relationships" xmlns:p="http://schemas.openxmlformats.org/presentationml/2006/main">
  <p:tag name="NUM" val="6"/>
</p:tagLst>
</file>

<file path=ppt/tags/tag110.xml><?xml version="1.0" encoding="utf-8"?>
<p:tagLst xmlns:a="http://schemas.openxmlformats.org/drawingml/2006/main" xmlns:r="http://schemas.openxmlformats.org/officeDocument/2006/relationships" xmlns:p="http://schemas.openxmlformats.org/presentationml/2006/main">
  <p:tag name="NUM" val="4"/>
</p:tagLst>
</file>

<file path=ppt/tags/tag111.xml><?xml version="1.0" encoding="utf-8"?>
<p:tagLst xmlns:a="http://schemas.openxmlformats.org/drawingml/2006/main" xmlns:r="http://schemas.openxmlformats.org/officeDocument/2006/relationships" xmlns:p="http://schemas.openxmlformats.org/presentationml/2006/main">
  <p:tag name="NUM" val="5"/>
</p:tagLst>
</file>

<file path=ppt/tags/tag112.xml><?xml version="1.0" encoding="utf-8"?>
<p:tagLst xmlns:a="http://schemas.openxmlformats.org/drawingml/2006/main" xmlns:r="http://schemas.openxmlformats.org/officeDocument/2006/relationships" xmlns:p="http://schemas.openxmlformats.org/presentationml/2006/main">
  <p:tag name="NUM" val="6"/>
</p:tagLst>
</file>

<file path=ppt/tags/tag113.xml><?xml version="1.0" encoding="utf-8"?>
<p:tagLst xmlns:a="http://schemas.openxmlformats.org/drawingml/2006/main" xmlns:r="http://schemas.openxmlformats.org/officeDocument/2006/relationships" xmlns:p="http://schemas.openxmlformats.org/presentationml/2006/main">
  <p:tag name="NUM" val="7"/>
</p:tagLst>
</file>

<file path=ppt/tags/tag114.xml><?xml version="1.0" encoding="utf-8"?>
<p:tagLst xmlns:a="http://schemas.openxmlformats.org/drawingml/2006/main" xmlns:r="http://schemas.openxmlformats.org/officeDocument/2006/relationships" xmlns:p="http://schemas.openxmlformats.org/presentationml/2006/main">
  <p:tag name="NUM" val="8"/>
</p:tagLst>
</file>

<file path=ppt/tags/tag115.xml><?xml version="1.0" encoding="utf-8"?>
<p:tagLst xmlns:a="http://schemas.openxmlformats.org/drawingml/2006/main" xmlns:r="http://schemas.openxmlformats.org/officeDocument/2006/relationships" xmlns:p="http://schemas.openxmlformats.org/presentationml/2006/main">
  <p:tag name="NUM" val="9"/>
</p:tagLst>
</file>

<file path=ppt/tags/tag116.xml><?xml version="1.0" encoding="utf-8"?>
<p:tagLst xmlns:a="http://schemas.openxmlformats.org/drawingml/2006/main" xmlns:r="http://schemas.openxmlformats.org/officeDocument/2006/relationships" xmlns:p="http://schemas.openxmlformats.org/presentationml/2006/main">
  <p:tag name="NUM" val="10"/>
</p:tagLst>
</file>

<file path=ppt/tags/tag117.xml><?xml version="1.0" encoding="utf-8"?>
<p:tagLst xmlns:a="http://schemas.openxmlformats.org/drawingml/2006/main" xmlns:r="http://schemas.openxmlformats.org/officeDocument/2006/relationships" xmlns:p="http://schemas.openxmlformats.org/presentationml/2006/main">
  <p:tag name="NUM" val="11"/>
</p:tagLst>
</file>

<file path=ppt/tags/tag118.xml><?xml version="1.0" encoding="utf-8"?>
<p:tagLst xmlns:a="http://schemas.openxmlformats.org/drawingml/2006/main" xmlns:r="http://schemas.openxmlformats.org/officeDocument/2006/relationships" xmlns:p="http://schemas.openxmlformats.org/presentationml/2006/main">
  <p:tag name="NUM" val="1"/>
</p:tagLst>
</file>

<file path=ppt/tags/tag119.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20.xml><?xml version="1.0" encoding="utf-8"?>
<p:tagLst xmlns:a="http://schemas.openxmlformats.org/drawingml/2006/main" xmlns:r="http://schemas.openxmlformats.org/officeDocument/2006/relationships" xmlns:p="http://schemas.openxmlformats.org/presentationml/2006/main">
  <p:tag name="NUM" val="3"/>
</p:tagLst>
</file>

<file path=ppt/tags/tag121.xml><?xml version="1.0" encoding="utf-8"?>
<p:tagLst xmlns:a="http://schemas.openxmlformats.org/drawingml/2006/main" xmlns:r="http://schemas.openxmlformats.org/officeDocument/2006/relationships" xmlns:p="http://schemas.openxmlformats.org/presentationml/2006/main">
  <p:tag name="NUM" val="4"/>
</p:tagLst>
</file>

<file path=ppt/tags/tag122.xml><?xml version="1.0" encoding="utf-8"?>
<p:tagLst xmlns:a="http://schemas.openxmlformats.org/drawingml/2006/main" xmlns:r="http://schemas.openxmlformats.org/officeDocument/2006/relationships" xmlns:p="http://schemas.openxmlformats.org/presentationml/2006/main">
  <p:tag name="NUM" val="5"/>
</p:tagLst>
</file>

<file path=ppt/tags/tag123.xml><?xml version="1.0" encoding="utf-8"?>
<p:tagLst xmlns:a="http://schemas.openxmlformats.org/drawingml/2006/main" xmlns:r="http://schemas.openxmlformats.org/officeDocument/2006/relationships" xmlns:p="http://schemas.openxmlformats.org/presentationml/2006/main">
  <p:tag name="NUM" val="6"/>
</p:tagLst>
</file>

<file path=ppt/tags/tag124.xml><?xml version="1.0" encoding="utf-8"?>
<p:tagLst xmlns:a="http://schemas.openxmlformats.org/drawingml/2006/main" xmlns:r="http://schemas.openxmlformats.org/officeDocument/2006/relationships" xmlns:p="http://schemas.openxmlformats.org/presentationml/2006/main">
  <p:tag name="NUM" val="7"/>
</p:tagLst>
</file>

<file path=ppt/tags/tag125.xml><?xml version="1.0" encoding="utf-8"?>
<p:tagLst xmlns:a="http://schemas.openxmlformats.org/drawingml/2006/main" xmlns:r="http://schemas.openxmlformats.org/officeDocument/2006/relationships" xmlns:p="http://schemas.openxmlformats.org/presentationml/2006/main">
  <p:tag name="NUM" val="8"/>
</p:tagLst>
</file>

<file path=ppt/tags/tag126.xml><?xml version="1.0" encoding="utf-8"?>
<p:tagLst xmlns:a="http://schemas.openxmlformats.org/drawingml/2006/main" xmlns:r="http://schemas.openxmlformats.org/officeDocument/2006/relationships" xmlns:p="http://schemas.openxmlformats.org/presentationml/2006/main">
  <p:tag name="NUM" val="9"/>
</p:tagLst>
</file>

<file path=ppt/tags/tag127.xml><?xml version="1.0" encoding="utf-8"?>
<p:tagLst xmlns:a="http://schemas.openxmlformats.org/drawingml/2006/main" xmlns:r="http://schemas.openxmlformats.org/officeDocument/2006/relationships" xmlns:p="http://schemas.openxmlformats.org/presentationml/2006/main">
  <p:tag name="NUM" val="10"/>
</p:tagLst>
</file>

<file path=ppt/tags/tag128.xml><?xml version="1.0" encoding="utf-8"?>
<p:tagLst xmlns:a="http://schemas.openxmlformats.org/drawingml/2006/main" xmlns:r="http://schemas.openxmlformats.org/officeDocument/2006/relationships" xmlns:p="http://schemas.openxmlformats.org/presentationml/2006/main">
  <p:tag name="NUM" val="11"/>
</p:tagLst>
</file>

<file path=ppt/tags/tag129.xml><?xml version="1.0" encoding="utf-8"?>
<p:tagLst xmlns:a="http://schemas.openxmlformats.org/drawingml/2006/main" xmlns:r="http://schemas.openxmlformats.org/officeDocument/2006/relationships" xmlns:p="http://schemas.openxmlformats.org/presentationml/2006/main">
  <p:tag name="NUM" val="12"/>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30.xml><?xml version="1.0" encoding="utf-8"?>
<p:tagLst xmlns:a="http://schemas.openxmlformats.org/drawingml/2006/main" xmlns:r="http://schemas.openxmlformats.org/officeDocument/2006/relationships" xmlns:p="http://schemas.openxmlformats.org/presentationml/2006/main">
  <p:tag name="NUM" val="13"/>
</p:tagLst>
</file>

<file path=ppt/tags/tag131.xml><?xml version="1.0" encoding="utf-8"?>
<p:tagLst xmlns:a="http://schemas.openxmlformats.org/drawingml/2006/main" xmlns:r="http://schemas.openxmlformats.org/officeDocument/2006/relationships" xmlns:p="http://schemas.openxmlformats.org/presentationml/2006/main">
  <p:tag name="NUM" val="14"/>
</p:tagLst>
</file>

<file path=ppt/tags/tag132.xml><?xml version="1.0" encoding="utf-8"?>
<p:tagLst xmlns:a="http://schemas.openxmlformats.org/drawingml/2006/main" xmlns:r="http://schemas.openxmlformats.org/officeDocument/2006/relationships" xmlns:p="http://schemas.openxmlformats.org/presentationml/2006/main">
  <p:tag name="NUM" val="15"/>
</p:tagLst>
</file>

<file path=ppt/tags/tag133.xml><?xml version="1.0" encoding="utf-8"?>
<p:tagLst xmlns:a="http://schemas.openxmlformats.org/drawingml/2006/main" xmlns:r="http://schemas.openxmlformats.org/officeDocument/2006/relationships" xmlns:p="http://schemas.openxmlformats.org/presentationml/2006/main">
  <p:tag name="NUM" val="16"/>
</p:tagLst>
</file>

<file path=ppt/tags/tag134.xml><?xml version="1.0" encoding="utf-8"?>
<p:tagLst xmlns:a="http://schemas.openxmlformats.org/drawingml/2006/main" xmlns:r="http://schemas.openxmlformats.org/officeDocument/2006/relationships" xmlns:p="http://schemas.openxmlformats.org/presentationml/2006/main">
  <p:tag name="NUM" val="17"/>
</p:tagLst>
</file>

<file path=ppt/tags/tag135.xml><?xml version="1.0" encoding="utf-8"?>
<p:tagLst xmlns:a="http://schemas.openxmlformats.org/drawingml/2006/main" xmlns:r="http://schemas.openxmlformats.org/officeDocument/2006/relationships" xmlns:p="http://schemas.openxmlformats.org/presentationml/2006/main">
  <p:tag name="NUM" val="18"/>
</p:tagLst>
</file>

<file path=ppt/tags/tag136.xml><?xml version="1.0" encoding="utf-8"?>
<p:tagLst xmlns:a="http://schemas.openxmlformats.org/drawingml/2006/main" xmlns:r="http://schemas.openxmlformats.org/officeDocument/2006/relationships" xmlns:p="http://schemas.openxmlformats.org/presentationml/2006/main">
  <p:tag name="NUM" val="19"/>
</p:tagLst>
</file>

<file path=ppt/tags/tag137.xml><?xml version="1.0" encoding="utf-8"?>
<p:tagLst xmlns:a="http://schemas.openxmlformats.org/drawingml/2006/main" xmlns:r="http://schemas.openxmlformats.org/officeDocument/2006/relationships" xmlns:p="http://schemas.openxmlformats.org/presentationml/2006/main">
  <p:tag name="NUM" val="1"/>
</p:tagLst>
</file>

<file path=ppt/tags/tag138.xml><?xml version="1.0" encoding="utf-8"?>
<p:tagLst xmlns:a="http://schemas.openxmlformats.org/drawingml/2006/main" xmlns:r="http://schemas.openxmlformats.org/officeDocument/2006/relationships" xmlns:p="http://schemas.openxmlformats.org/presentationml/2006/main">
  <p:tag name="NUM" val="2"/>
</p:tagLst>
</file>

<file path=ppt/tags/tag139.xml><?xml version="1.0" encoding="utf-8"?>
<p:tagLst xmlns:a="http://schemas.openxmlformats.org/drawingml/2006/main" xmlns:r="http://schemas.openxmlformats.org/officeDocument/2006/relationships" xmlns:p="http://schemas.openxmlformats.org/presentationml/2006/main">
  <p:tag name="NUM" val="3"/>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40.xml><?xml version="1.0" encoding="utf-8"?>
<p:tagLst xmlns:a="http://schemas.openxmlformats.org/drawingml/2006/main" xmlns:r="http://schemas.openxmlformats.org/officeDocument/2006/relationships" xmlns:p="http://schemas.openxmlformats.org/presentationml/2006/main">
  <p:tag name="NUM" val="4"/>
</p:tagLst>
</file>

<file path=ppt/tags/tag141.xml><?xml version="1.0" encoding="utf-8"?>
<p:tagLst xmlns:a="http://schemas.openxmlformats.org/drawingml/2006/main" xmlns:r="http://schemas.openxmlformats.org/officeDocument/2006/relationships" xmlns:p="http://schemas.openxmlformats.org/presentationml/2006/main">
  <p:tag name="NUM" val="5"/>
</p:tagLst>
</file>

<file path=ppt/tags/tag142.xml><?xml version="1.0" encoding="utf-8"?>
<p:tagLst xmlns:a="http://schemas.openxmlformats.org/drawingml/2006/main" xmlns:r="http://schemas.openxmlformats.org/officeDocument/2006/relationships" xmlns:p="http://schemas.openxmlformats.org/presentationml/2006/main">
  <p:tag name="NUM" val="6"/>
</p:tagLst>
</file>

<file path=ppt/tags/tag143.xml><?xml version="1.0" encoding="utf-8"?>
<p:tagLst xmlns:a="http://schemas.openxmlformats.org/drawingml/2006/main" xmlns:r="http://schemas.openxmlformats.org/officeDocument/2006/relationships" xmlns:p="http://schemas.openxmlformats.org/presentationml/2006/main">
  <p:tag name="NUM" val="7"/>
</p:tagLst>
</file>

<file path=ppt/tags/tag144.xml><?xml version="1.0" encoding="utf-8"?>
<p:tagLst xmlns:a="http://schemas.openxmlformats.org/drawingml/2006/main" xmlns:r="http://schemas.openxmlformats.org/officeDocument/2006/relationships" xmlns:p="http://schemas.openxmlformats.org/presentationml/2006/main">
  <p:tag name="NUM" val="8"/>
</p:tagLst>
</file>

<file path=ppt/tags/tag145.xml><?xml version="1.0" encoding="utf-8"?>
<p:tagLst xmlns:a="http://schemas.openxmlformats.org/drawingml/2006/main" xmlns:r="http://schemas.openxmlformats.org/officeDocument/2006/relationships" xmlns:p="http://schemas.openxmlformats.org/presentationml/2006/main">
  <p:tag name="NUM" val="9"/>
</p:tagLst>
</file>

<file path=ppt/tags/tag146.xml><?xml version="1.0" encoding="utf-8"?>
<p:tagLst xmlns:a="http://schemas.openxmlformats.org/drawingml/2006/main" xmlns:r="http://schemas.openxmlformats.org/officeDocument/2006/relationships" xmlns:p="http://schemas.openxmlformats.org/presentationml/2006/main">
  <p:tag name="NUM" val="10"/>
</p:tagLst>
</file>

<file path=ppt/tags/tag147.xml><?xml version="1.0" encoding="utf-8"?>
<p:tagLst xmlns:a="http://schemas.openxmlformats.org/drawingml/2006/main" xmlns:r="http://schemas.openxmlformats.org/officeDocument/2006/relationships" xmlns:p="http://schemas.openxmlformats.org/presentationml/2006/main">
  <p:tag name="NUM" val="1"/>
</p:tagLst>
</file>

<file path=ppt/tags/tag148.xml><?xml version="1.0" encoding="utf-8"?>
<p:tagLst xmlns:a="http://schemas.openxmlformats.org/drawingml/2006/main" xmlns:r="http://schemas.openxmlformats.org/officeDocument/2006/relationships" xmlns:p="http://schemas.openxmlformats.org/presentationml/2006/main">
  <p:tag name="NUM" val="2"/>
</p:tagLst>
</file>

<file path=ppt/tags/tag149.xml><?xml version="1.0" encoding="utf-8"?>
<p:tagLst xmlns:a="http://schemas.openxmlformats.org/drawingml/2006/main" xmlns:r="http://schemas.openxmlformats.org/officeDocument/2006/relationships" xmlns:p="http://schemas.openxmlformats.org/presentationml/2006/main">
  <p:tag name="NUM" val="3"/>
</p:tagLst>
</file>

<file path=ppt/tags/tag15.xml><?xml version="1.0" encoding="utf-8"?>
<p:tagLst xmlns:a="http://schemas.openxmlformats.org/drawingml/2006/main" xmlns:r="http://schemas.openxmlformats.org/officeDocument/2006/relationships" xmlns:p="http://schemas.openxmlformats.org/presentationml/2006/main">
  <p:tag name="NUM" val="4"/>
</p:tagLst>
</file>

<file path=ppt/tags/tag150.xml><?xml version="1.0" encoding="utf-8"?>
<p:tagLst xmlns:a="http://schemas.openxmlformats.org/drawingml/2006/main" xmlns:r="http://schemas.openxmlformats.org/officeDocument/2006/relationships" xmlns:p="http://schemas.openxmlformats.org/presentationml/2006/main">
  <p:tag name="NUM" val="4"/>
</p:tagLst>
</file>

<file path=ppt/tags/tag151.xml><?xml version="1.0" encoding="utf-8"?>
<p:tagLst xmlns:a="http://schemas.openxmlformats.org/drawingml/2006/main" xmlns:r="http://schemas.openxmlformats.org/officeDocument/2006/relationships" xmlns:p="http://schemas.openxmlformats.org/presentationml/2006/main">
  <p:tag name="NUM" val="5"/>
</p:tagLst>
</file>

<file path=ppt/tags/tag152.xml><?xml version="1.0" encoding="utf-8"?>
<p:tagLst xmlns:a="http://schemas.openxmlformats.org/drawingml/2006/main" xmlns:r="http://schemas.openxmlformats.org/officeDocument/2006/relationships" xmlns:p="http://schemas.openxmlformats.org/presentationml/2006/main">
  <p:tag name="NUM" val="6"/>
</p:tagLst>
</file>

<file path=ppt/tags/tag153.xml><?xml version="1.0" encoding="utf-8"?>
<p:tagLst xmlns:a="http://schemas.openxmlformats.org/drawingml/2006/main" xmlns:r="http://schemas.openxmlformats.org/officeDocument/2006/relationships" xmlns:p="http://schemas.openxmlformats.org/presentationml/2006/main">
  <p:tag name="NUM" val="7"/>
</p:tagLst>
</file>

<file path=ppt/tags/tag154.xml><?xml version="1.0" encoding="utf-8"?>
<p:tagLst xmlns:a="http://schemas.openxmlformats.org/drawingml/2006/main" xmlns:r="http://schemas.openxmlformats.org/officeDocument/2006/relationships" xmlns:p="http://schemas.openxmlformats.org/presentationml/2006/main">
  <p:tag name="NUM" val="8"/>
</p:tagLst>
</file>

<file path=ppt/tags/tag155.xml><?xml version="1.0" encoding="utf-8"?>
<p:tagLst xmlns:a="http://schemas.openxmlformats.org/drawingml/2006/main" xmlns:r="http://schemas.openxmlformats.org/officeDocument/2006/relationships" xmlns:p="http://schemas.openxmlformats.org/presentationml/2006/main">
  <p:tag name="NUM" val="9"/>
</p:tagLst>
</file>

<file path=ppt/tags/tag156.xml><?xml version="1.0" encoding="utf-8"?>
<p:tagLst xmlns:a="http://schemas.openxmlformats.org/drawingml/2006/main" xmlns:r="http://schemas.openxmlformats.org/officeDocument/2006/relationships" xmlns:p="http://schemas.openxmlformats.org/presentationml/2006/main">
  <p:tag name="NUM" val="10"/>
</p:tagLst>
</file>

<file path=ppt/tags/tag157.xml><?xml version="1.0" encoding="utf-8"?>
<p:tagLst xmlns:a="http://schemas.openxmlformats.org/drawingml/2006/main" xmlns:r="http://schemas.openxmlformats.org/officeDocument/2006/relationships" xmlns:p="http://schemas.openxmlformats.org/presentationml/2006/main">
  <p:tag name="NUM" val="11"/>
</p:tagLst>
</file>

<file path=ppt/tags/tag158.xml><?xml version="1.0" encoding="utf-8"?>
<p:tagLst xmlns:a="http://schemas.openxmlformats.org/drawingml/2006/main" xmlns:r="http://schemas.openxmlformats.org/officeDocument/2006/relationships" xmlns:p="http://schemas.openxmlformats.org/presentationml/2006/main">
  <p:tag name="NUM" val="12"/>
</p:tagLst>
</file>

<file path=ppt/tags/tag159.xml><?xml version="1.0" encoding="utf-8"?>
<p:tagLst xmlns:a="http://schemas.openxmlformats.org/drawingml/2006/main" xmlns:r="http://schemas.openxmlformats.org/officeDocument/2006/relationships" xmlns:p="http://schemas.openxmlformats.org/presentationml/2006/main">
  <p:tag name="NUM" val="13"/>
</p:tagLst>
</file>

<file path=ppt/tags/tag16.xml><?xml version="1.0" encoding="utf-8"?>
<p:tagLst xmlns:a="http://schemas.openxmlformats.org/drawingml/2006/main" xmlns:r="http://schemas.openxmlformats.org/officeDocument/2006/relationships" xmlns:p="http://schemas.openxmlformats.org/presentationml/2006/main">
  <p:tag name="NUM" val="5"/>
</p:tagLst>
</file>

<file path=ppt/tags/tag160.xml><?xml version="1.0" encoding="utf-8"?>
<p:tagLst xmlns:a="http://schemas.openxmlformats.org/drawingml/2006/main" xmlns:r="http://schemas.openxmlformats.org/officeDocument/2006/relationships" xmlns:p="http://schemas.openxmlformats.org/presentationml/2006/main">
  <p:tag name="NUM" val="14"/>
</p:tagLst>
</file>

<file path=ppt/tags/tag161.xml><?xml version="1.0" encoding="utf-8"?>
<p:tagLst xmlns:a="http://schemas.openxmlformats.org/drawingml/2006/main" xmlns:r="http://schemas.openxmlformats.org/officeDocument/2006/relationships" xmlns:p="http://schemas.openxmlformats.org/presentationml/2006/main">
  <p:tag name="NUM" val="15"/>
</p:tagLst>
</file>

<file path=ppt/tags/tag162.xml><?xml version="1.0" encoding="utf-8"?>
<p:tagLst xmlns:a="http://schemas.openxmlformats.org/drawingml/2006/main" xmlns:r="http://schemas.openxmlformats.org/officeDocument/2006/relationships" xmlns:p="http://schemas.openxmlformats.org/presentationml/2006/main">
  <p:tag name="NUM" val="1"/>
</p:tagLst>
</file>

<file path=ppt/tags/tag163.xml><?xml version="1.0" encoding="utf-8"?>
<p:tagLst xmlns:a="http://schemas.openxmlformats.org/drawingml/2006/main" xmlns:r="http://schemas.openxmlformats.org/officeDocument/2006/relationships" xmlns:p="http://schemas.openxmlformats.org/presentationml/2006/main">
  <p:tag name="NUM" val="2"/>
</p:tagLst>
</file>

<file path=ppt/tags/tag164.xml><?xml version="1.0" encoding="utf-8"?>
<p:tagLst xmlns:a="http://schemas.openxmlformats.org/drawingml/2006/main" xmlns:r="http://schemas.openxmlformats.org/officeDocument/2006/relationships" xmlns:p="http://schemas.openxmlformats.org/presentationml/2006/main">
  <p:tag name="NUM" val="3"/>
</p:tagLst>
</file>

<file path=ppt/tags/tag165.xml><?xml version="1.0" encoding="utf-8"?>
<p:tagLst xmlns:a="http://schemas.openxmlformats.org/drawingml/2006/main" xmlns:r="http://schemas.openxmlformats.org/officeDocument/2006/relationships" xmlns:p="http://schemas.openxmlformats.org/presentationml/2006/main">
  <p:tag name="NUM" val="4"/>
</p:tagLst>
</file>

<file path=ppt/tags/tag166.xml><?xml version="1.0" encoding="utf-8"?>
<p:tagLst xmlns:a="http://schemas.openxmlformats.org/drawingml/2006/main" xmlns:r="http://schemas.openxmlformats.org/officeDocument/2006/relationships" xmlns:p="http://schemas.openxmlformats.org/presentationml/2006/main">
  <p:tag name="NUM" val="5"/>
</p:tagLst>
</file>

<file path=ppt/tags/tag167.xml><?xml version="1.0" encoding="utf-8"?>
<p:tagLst xmlns:a="http://schemas.openxmlformats.org/drawingml/2006/main" xmlns:r="http://schemas.openxmlformats.org/officeDocument/2006/relationships" xmlns:p="http://schemas.openxmlformats.org/presentationml/2006/main">
  <p:tag name="NUM" val="6"/>
</p:tagLst>
</file>

<file path=ppt/tags/tag168.xml><?xml version="1.0" encoding="utf-8"?>
<p:tagLst xmlns:a="http://schemas.openxmlformats.org/drawingml/2006/main" xmlns:r="http://schemas.openxmlformats.org/officeDocument/2006/relationships" xmlns:p="http://schemas.openxmlformats.org/presentationml/2006/main">
  <p:tag name="NUM" val="7"/>
</p:tagLst>
</file>

<file path=ppt/tags/tag169.xml><?xml version="1.0" encoding="utf-8"?>
<p:tagLst xmlns:a="http://schemas.openxmlformats.org/drawingml/2006/main" xmlns:r="http://schemas.openxmlformats.org/officeDocument/2006/relationships" xmlns:p="http://schemas.openxmlformats.org/presentationml/2006/main">
  <p:tag name="NUM" val="8"/>
</p:tagLst>
</file>

<file path=ppt/tags/tag17.xml><?xml version="1.0" encoding="utf-8"?>
<p:tagLst xmlns:a="http://schemas.openxmlformats.org/drawingml/2006/main" xmlns:r="http://schemas.openxmlformats.org/officeDocument/2006/relationships" xmlns:p="http://schemas.openxmlformats.org/presentationml/2006/main">
  <p:tag name="NUM" val="6"/>
</p:tagLst>
</file>

<file path=ppt/tags/tag170.xml><?xml version="1.0" encoding="utf-8"?>
<p:tagLst xmlns:a="http://schemas.openxmlformats.org/drawingml/2006/main" xmlns:r="http://schemas.openxmlformats.org/officeDocument/2006/relationships" xmlns:p="http://schemas.openxmlformats.org/presentationml/2006/main">
  <p:tag name="NUM" val="9"/>
</p:tagLst>
</file>

<file path=ppt/tags/tag171.xml><?xml version="1.0" encoding="utf-8"?>
<p:tagLst xmlns:a="http://schemas.openxmlformats.org/drawingml/2006/main" xmlns:r="http://schemas.openxmlformats.org/officeDocument/2006/relationships" xmlns:p="http://schemas.openxmlformats.org/presentationml/2006/main">
  <p:tag name="NUM" val="10"/>
</p:tagLst>
</file>

<file path=ppt/tags/tag172.xml><?xml version="1.0" encoding="utf-8"?>
<p:tagLst xmlns:a="http://schemas.openxmlformats.org/drawingml/2006/main" xmlns:r="http://schemas.openxmlformats.org/officeDocument/2006/relationships" xmlns:p="http://schemas.openxmlformats.org/presentationml/2006/main">
  <p:tag name="NUM" val="11"/>
</p:tagLst>
</file>

<file path=ppt/tags/tag173.xml><?xml version="1.0" encoding="utf-8"?>
<p:tagLst xmlns:a="http://schemas.openxmlformats.org/drawingml/2006/main" xmlns:r="http://schemas.openxmlformats.org/officeDocument/2006/relationships" xmlns:p="http://schemas.openxmlformats.org/presentationml/2006/main">
  <p:tag name="NUM" val="12"/>
</p:tagLst>
</file>

<file path=ppt/tags/tag174.xml><?xml version="1.0" encoding="utf-8"?>
<p:tagLst xmlns:a="http://schemas.openxmlformats.org/drawingml/2006/main" xmlns:r="http://schemas.openxmlformats.org/officeDocument/2006/relationships" xmlns:p="http://schemas.openxmlformats.org/presentationml/2006/main">
  <p:tag name="NUM" val="13"/>
</p:tagLst>
</file>

<file path=ppt/tags/tag175.xml><?xml version="1.0" encoding="utf-8"?>
<p:tagLst xmlns:a="http://schemas.openxmlformats.org/drawingml/2006/main" xmlns:r="http://schemas.openxmlformats.org/officeDocument/2006/relationships" xmlns:p="http://schemas.openxmlformats.org/presentationml/2006/main">
  <p:tag name="NUM" val="14"/>
</p:tagLst>
</file>

<file path=ppt/tags/tag176.xml><?xml version="1.0" encoding="utf-8"?>
<p:tagLst xmlns:a="http://schemas.openxmlformats.org/drawingml/2006/main" xmlns:r="http://schemas.openxmlformats.org/officeDocument/2006/relationships" xmlns:p="http://schemas.openxmlformats.org/presentationml/2006/main">
  <p:tag name="NUM" val="15"/>
</p:tagLst>
</file>

<file path=ppt/tags/tag177.xml><?xml version="1.0" encoding="utf-8"?>
<p:tagLst xmlns:a="http://schemas.openxmlformats.org/drawingml/2006/main" xmlns:r="http://schemas.openxmlformats.org/officeDocument/2006/relationships" xmlns:p="http://schemas.openxmlformats.org/presentationml/2006/main">
  <p:tag name="NUM" val="16"/>
</p:tagLst>
</file>

<file path=ppt/tags/tag178.xml><?xml version="1.0" encoding="utf-8"?>
<p:tagLst xmlns:a="http://schemas.openxmlformats.org/drawingml/2006/main" xmlns:r="http://schemas.openxmlformats.org/officeDocument/2006/relationships" xmlns:p="http://schemas.openxmlformats.org/presentationml/2006/main">
  <p:tag name="NUM" val="17"/>
</p:tagLst>
</file>

<file path=ppt/tags/tag179.xml><?xml version="1.0" encoding="utf-8"?>
<p:tagLst xmlns:a="http://schemas.openxmlformats.org/drawingml/2006/main" xmlns:r="http://schemas.openxmlformats.org/officeDocument/2006/relationships" xmlns:p="http://schemas.openxmlformats.org/presentationml/2006/main">
  <p:tag name="NUM" val="18"/>
</p:tagLst>
</file>

<file path=ppt/tags/tag18.xml><?xml version="1.0" encoding="utf-8"?>
<p:tagLst xmlns:a="http://schemas.openxmlformats.org/drawingml/2006/main" xmlns:r="http://schemas.openxmlformats.org/officeDocument/2006/relationships" xmlns:p="http://schemas.openxmlformats.org/presentationml/2006/main">
  <p:tag name="NUM" val="7"/>
</p:tagLst>
</file>

<file path=ppt/tags/tag180.xml><?xml version="1.0" encoding="utf-8"?>
<p:tagLst xmlns:a="http://schemas.openxmlformats.org/drawingml/2006/main" xmlns:r="http://schemas.openxmlformats.org/officeDocument/2006/relationships" xmlns:p="http://schemas.openxmlformats.org/presentationml/2006/main">
  <p:tag name="NUM" val="19"/>
</p:tagLst>
</file>

<file path=ppt/tags/tag181.xml><?xml version="1.0" encoding="utf-8"?>
<p:tagLst xmlns:a="http://schemas.openxmlformats.org/drawingml/2006/main" xmlns:r="http://schemas.openxmlformats.org/officeDocument/2006/relationships" xmlns:p="http://schemas.openxmlformats.org/presentationml/2006/main">
  <p:tag name="NUM" val="20"/>
</p:tagLst>
</file>

<file path=ppt/tags/tag182.xml><?xml version="1.0" encoding="utf-8"?>
<p:tagLst xmlns:a="http://schemas.openxmlformats.org/drawingml/2006/main" xmlns:r="http://schemas.openxmlformats.org/officeDocument/2006/relationships" xmlns:p="http://schemas.openxmlformats.org/presentationml/2006/main">
  <p:tag name="NUM" val="21"/>
</p:tagLst>
</file>

<file path=ppt/tags/tag183.xml><?xml version="1.0" encoding="utf-8"?>
<p:tagLst xmlns:a="http://schemas.openxmlformats.org/drawingml/2006/main" xmlns:r="http://schemas.openxmlformats.org/officeDocument/2006/relationships" xmlns:p="http://schemas.openxmlformats.org/presentationml/2006/main">
  <p:tag name="NUM" val="22"/>
</p:tagLst>
</file>

<file path=ppt/tags/tag184.xml><?xml version="1.0" encoding="utf-8"?>
<p:tagLst xmlns:a="http://schemas.openxmlformats.org/drawingml/2006/main" xmlns:r="http://schemas.openxmlformats.org/officeDocument/2006/relationships" xmlns:p="http://schemas.openxmlformats.org/presentationml/2006/main">
  <p:tag name="NUM" val="23"/>
</p:tagLst>
</file>

<file path=ppt/tags/tag185.xml><?xml version="1.0" encoding="utf-8"?>
<p:tagLst xmlns:a="http://schemas.openxmlformats.org/drawingml/2006/main" xmlns:r="http://schemas.openxmlformats.org/officeDocument/2006/relationships" xmlns:p="http://schemas.openxmlformats.org/presentationml/2006/main">
  <p:tag name="NUM" val="24"/>
</p:tagLst>
</file>

<file path=ppt/tags/tag186.xml><?xml version="1.0" encoding="utf-8"?>
<p:tagLst xmlns:a="http://schemas.openxmlformats.org/drawingml/2006/main" xmlns:r="http://schemas.openxmlformats.org/officeDocument/2006/relationships" xmlns:p="http://schemas.openxmlformats.org/presentationml/2006/main">
  <p:tag name="NUM" val="1"/>
</p:tagLst>
</file>

<file path=ppt/tags/tag187.xml><?xml version="1.0" encoding="utf-8"?>
<p:tagLst xmlns:a="http://schemas.openxmlformats.org/drawingml/2006/main" xmlns:r="http://schemas.openxmlformats.org/officeDocument/2006/relationships" xmlns:p="http://schemas.openxmlformats.org/presentationml/2006/main">
  <p:tag name="NUM" val="2"/>
</p:tagLst>
</file>

<file path=ppt/tags/tag188.xml><?xml version="1.0" encoding="utf-8"?>
<p:tagLst xmlns:a="http://schemas.openxmlformats.org/drawingml/2006/main" xmlns:r="http://schemas.openxmlformats.org/officeDocument/2006/relationships" xmlns:p="http://schemas.openxmlformats.org/presentationml/2006/main">
  <p:tag name="NUM" val="3"/>
</p:tagLst>
</file>

<file path=ppt/tags/tag189.xml><?xml version="1.0" encoding="utf-8"?>
<p:tagLst xmlns:a="http://schemas.openxmlformats.org/drawingml/2006/main" xmlns:r="http://schemas.openxmlformats.org/officeDocument/2006/relationships" xmlns:p="http://schemas.openxmlformats.org/presentationml/2006/main">
  <p:tag name="NUM" val="4"/>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190.xml><?xml version="1.0" encoding="utf-8"?>
<p:tagLst xmlns:a="http://schemas.openxmlformats.org/drawingml/2006/main" xmlns:r="http://schemas.openxmlformats.org/officeDocument/2006/relationships" xmlns:p="http://schemas.openxmlformats.org/presentationml/2006/main">
  <p:tag name="NUM" val="5"/>
</p:tagLst>
</file>

<file path=ppt/tags/tag191.xml><?xml version="1.0" encoding="utf-8"?>
<p:tagLst xmlns:a="http://schemas.openxmlformats.org/drawingml/2006/main" xmlns:r="http://schemas.openxmlformats.org/officeDocument/2006/relationships" xmlns:p="http://schemas.openxmlformats.org/presentationml/2006/main">
  <p:tag name="NUM" val="6"/>
</p:tagLst>
</file>

<file path=ppt/tags/tag192.xml><?xml version="1.0" encoding="utf-8"?>
<p:tagLst xmlns:a="http://schemas.openxmlformats.org/drawingml/2006/main" xmlns:r="http://schemas.openxmlformats.org/officeDocument/2006/relationships" xmlns:p="http://schemas.openxmlformats.org/presentationml/2006/main">
  <p:tag name="NUM" val="7"/>
</p:tagLst>
</file>

<file path=ppt/tags/tag193.xml><?xml version="1.0" encoding="utf-8"?>
<p:tagLst xmlns:a="http://schemas.openxmlformats.org/drawingml/2006/main" xmlns:r="http://schemas.openxmlformats.org/officeDocument/2006/relationships" xmlns:p="http://schemas.openxmlformats.org/presentationml/2006/main">
  <p:tag name="NUM" val="8"/>
</p:tagLst>
</file>

<file path=ppt/tags/tag194.xml><?xml version="1.0" encoding="utf-8"?>
<p:tagLst xmlns:a="http://schemas.openxmlformats.org/drawingml/2006/main" xmlns:r="http://schemas.openxmlformats.org/officeDocument/2006/relationships" xmlns:p="http://schemas.openxmlformats.org/presentationml/2006/main">
  <p:tag name="NUM" val="9"/>
</p:tagLst>
</file>

<file path=ppt/tags/tag195.xml><?xml version="1.0" encoding="utf-8"?>
<p:tagLst xmlns:a="http://schemas.openxmlformats.org/drawingml/2006/main" xmlns:r="http://schemas.openxmlformats.org/officeDocument/2006/relationships" xmlns:p="http://schemas.openxmlformats.org/presentationml/2006/main">
  <p:tag name="NUM" val="10"/>
</p:tagLst>
</file>

<file path=ppt/tags/tag196.xml><?xml version="1.0" encoding="utf-8"?>
<p:tagLst xmlns:a="http://schemas.openxmlformats.org/drawingml/2006/main" xmlns:r="http://schemas.openxmlformats.org/officeDocument/2006/relationships" xmlns:p="http://schemas.openxmlformats.org/presentationml/2006/main">
  <p:tag name="NUM" val="11"/>
</p:tagLst>
</file>

<file path=ppt/tags/tag197.xml><?xml version="1.0" encoding="utf-8"?>
<p:tagLst xmlns:a="http://schemas.openxmlformats.org/drawingml/2006/main" xmlns:r="http://schemas.openxmlformats.org/officeDocument/2006/relationships" xmlns:p="http://schemas.openxmlformats.org/presentationml/2006/main">
  <p:tag name="NUM" val="12"/>
</p:tagLst>
</file>

<file path=ppt/tags/tag198.xml><?xml version="1.0" encoding="utf-8"?>
<p:tagLst xmlns:a="http://schemas.openxmlformats.org/drawingml/2006/main" xmlns:r="http://schemas.openxmlformats.org/officeDocument/2006/relationships" xmlns:p="http://schemas.openxmlformats.org/presentationml/2006/main">
  <p:tag name="NUM" val="13"/>
</p:tagLst>
</file>

<file path=ppt/tags/tag199.xml><?xml version="1.0" encoding="utf-8"?>
<p:tagLst xmlns:a="http://schemas.openxmlformats.org/drawingml/2006/main" xmlns:r="http://schemas.openxmlformats.org/officeDocument/2006/relationships" xmlns:p="http://schemas.openxmlformats.org/presentationml/2006/main">
  <p:tag name="NUM" val="14"/>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00.xml><?xml version="1.0" encoding="utf-8"?>
<p:tagLst xmlns:a="http://schemas.openxmlformats.org/drawingml/2006/main" xmlns:r="http://schemas.openxmlformats.org/officeDocument/2006/relationships" xmlns:p="http://schemas.openxmlformats.org/presentationml/2006/main">
  <p:tag name="NUM" val="15"/>
</p:tagLst>
</file>

<file path=ppt/tags/tag201.xml><?xml version="1.0" encoding="utf-8"?>
<p:tagLst xmlns:a="http://schemas.openxmlformats.org/drawingml/2006/main" xmlns:r="http://schemas.openxmlformats.org/officeDocument/2006/relationships" xmlns:p="http://schemas.openxmlformats.org/presentationml/2006/main">
  <p:tag name="NUM" val="16"/>
</p:tagLst>
</file>

<file path=ppt/tags/tag202.xml><?xml version="1.0" encoding="utf-8"?>
<p:tagLst xmlns:a="http://schemas.openxmlformats.org/drawingml/2006/main" xmlns:r="http://schemas.openxmlformats.org/officeDocument/2006/relationships" xmlns:p="http://schemas.openxmlformats.org/presentationml/2006/main">
  <p:tag name="NUM" val="17"/>
</p:tagLst>
</file>

<file path=ppt/tags/tag203.xml><?xml version="1.0" encoding="utf-8"?>
<p:tagLst xmlns:a="http://schemas.openxmlformats.org/drawingml/2006/main" xmlns:r="http://schemas.openxmlformats.org/officeDocument/2006/relationships" xmlns:p="http://schemas.openxmlformats.org/presentationml/2006/main">
  <p:tag name="NUM" val="18"/>
</p:tagLst>
</file>

<file path=ppt/tags/tag204.xml><?xml version="1.0" encoding="utf-8"?>
<p:tagLst xmlns:a="http://schemas.openxmlformats.org/drawingml/2006/main" xmlns:r="http://schemas.openxmlformats.org/officeDocument/2006/relationships" xmlns:p="http://schemas.openxmlformats.org/presentationml/2006/main">
  <p:tag name="NUM" val="19"/>
</p:tagLst>
</file>

<file path=ppt/tags/tag205.xml><?xml version="1.0" encoding="utf-8"?>
<p:tagLst xmlns:a="http://schemas.openxmlformats.org/drawingml/2006/main" xmlns:r="http://schemas.openxmlformats.org/officeDocument/2006/relationships" xmlns:p="http://schemas.openxmlformats.org/presentationml/2006/main">
  <p:tag name="NUM" val="20"/>
</p:tagLst>
</file>

<file path=ppt/tags/tag206.xml><?xml version="1.0" encoding="utf-8"?>
<p:tagLst xmlns:a="http://schemas.openxmlformats.org/drawingml/2006/main" xmlns:r="http://schemas.openxmlformats.org/officeDocument/2006/relationships" xmlns:p="http://schemas.openxmlformats.org/presentationml/2006/main">
  <p:tag name="NUM" val="21"/>
</p:tagLst>
</file>

<file path=ppt/tags/tag207.xml><?xml version="1.0" encoding="utf-8"?>
<p:tagLst xmlns:a="http://schemas.openxmlformats.org/drawingml/2006/main" xmlns:r="http://schemas.openxmlformats.org/officeDocument/2006/relationships" xmlns:p="http://schemas.openxmlformats.org/presentationml/2006/main">
  <p:tag name="NUM" val="22"/>
</p:tagLst>
</file>

<file path=ppt/tags/tag208.xml><?xml version="1.0" encoding="utf-8"?>
<p:tagLst xmlns:a="http://schemas.openxmlformats.org/drawingml/2006/main" xmlns:r="http://schemas.openxmlformats.org/officeDocument/2006/relationships" xmlns:p="http://schemas.openxmlformats.org/presentationml/2006/main">
  <p:tag name="NUM" val="23"/>
</p:tagLst>
</file>

<file path=ppt/tags/tag209.xml><?xml version="1.0" encoding="utf-8"?>
<p:tagLst xmlns:a="http://schemas.openxmlformats.org/drawingml/2006/main" xmlns:r="http://schemas.openxmlformats.org/officeDocument/2006/relationships" xmlns:p="http://schemas.openxmlformats.org/presentationml/2006/main">
  <p:tag name="NUM" val="24"/>
</p:tagLst>
</file>

<file path=ppt/tags/tag21.xml><?xml version="1.0" encoding="utf-8"?>
<p:tagLst xmlns:a="http://schemas.openxmlformats.org/drawingml/2006/main" xmlns:r="http://schemas.openxmlformats.org/officeDocument/2006/relationships" xmlns:p="http://schemas.openxmlformats.org/presentationml/2006/main">
  <p:tag name="NUM" val="3"/>
</p:tagLst>
</file>

<file path=ppt/tags/tag210.xml><?xml version="1.0" encoding="utf-8"?>
<p:tagLst xmlns:a="http://schemas.openxmlformats.org/drawingml/2006/main" xmlns:r="http://schemas.openxmlformats.org/officeDocument/2006/relationships" xmlns:p="http://schemas.openxmlformats.org/presentationml/2006/main">
  <p:tag name="NUM" val="25"/>
</p:tagLst>
</file>

<file path=ppt/tags/tag211.xml><?xml version="1.0" encoding="utf-8"?>
<p:tagLst xmlns:a="http://schemas.openxmlformats.org/drawingml/2006/main" xmlns:r="http://schemas.openxmlformats.org/officeDocument/2006/relationships" xmlns:p="http://schemas.openxmlformats.org/presentationml/2006/main">
  <p:tag name="NUM" val="26"/>
</p:tagLst>
</file>

<file path=ppt/tags/tag212.xml><?xml version="1.0" encoding="utf-8"?>
<p:tagLst xmlns:a="http://schemas.openxmlformats.org/drawingml/2006/main" xmlns:r="http://schemas.openxmlformats.org/officeDocument/2006/relationships" xmlns:p="http://schemas.openxmlformats.org/presentationml/2006/main">
  <p:tag name="NUM" val="27"/>
</p:tagLst>
</file>

<file path=ppt/tags/tag213.xml><?xml version="1.0" encoding="utf-8"?>
<p:tagLst xmlns:a="http://schemas.openxmlformats.org/drawingml/2006/main" xmlns:r="http://schemas.openxmlformats.org/officeDocument/2006/relationships" xmlns:p="http://schemas.openxmlformats.org/presentationml/2006/main">
  <p:tag name="NUM" val="28"/>
</p:tagLst>
</file>

<file path=ppt/tags/tag214.xml><?xml version="1.0" encoding="utf-8"?>
<p:tagLst xmlns:a="http://schemas.openxmlformats.org/drawingml/2006/main" xmlns:r="http://schemas.openxmlformats.org/officeDocument/2006/relationships" xmlns:p="http://schemas.openxmlformats.org/presentationml/2006/main">
  <p:tag name="NUM" val="29"/>
</p:tagLst>
</file>

<file path=ppt/tags/tag215.xml><?xml version="1.0" encoding="utf-8"?>
<p:tagLst xmlns:a="http://schemas.openxmlformats.org/drawingml/2006/main" xmlns:r="http://schemas.openxmlformats.org/officeDocument/2006/relationships" xmlns:p="http://schemas.openxmlformats.org/presentationml/2006/main">
  <p:tag name="NUM" val="1"/>
</p:tagLst>
</file>

<file path=ppt/tags/tag216.xml><?xml version="1.0" encoding="utf-8"?>
<p:tagLst xmlns:a="http://schemas.openxmlformats.org/drawingml/2006/main" xmlns:r="http://schemas.openxmlformats.org/officeDocument/2006/relationships" xmlns:p="http://schemas.openxmlformats.org/presentationml/2006/main">
  <p:tag name="NUM" val="2"/>
</p:tagLst>
</file>

<file path=ppt/tags/tag217.xml><?xml version="1.0" encoding="utf-8"?>
<p:tagLst xmlns:a="http://schemas.openxmlformats.org/drawingml/2006/main" xmlns:r="http://schemas.openxmlformats.org/officeDocument/2006/relationships" xmlns:p="http://schemas.openxmlformats.org/presentationml/2006/main">
  <p:tag name="NUM" val="3"/>
</p:tagLst>
</file>

<file path=ppt/tags/tag218.xml><?xml version="1.0" encoding="utf-8"?>
<p:tagLst xmlns:a="http://schemas.openxmlformats.org/drawingml/2006/main" xmlns:r="http://schemas.openxmlformats.org/officeDocument/2006/relationships" xmlns:p="http://schemas.openxmlformats.org/presentationml/2006/main">
  <p:tag name="NUM" val="4"/>
</p:tagLst>
</file>

<file path=ppt/tags/tag219.xml><?xml version="1.0" encoding="utf-8"?>
<p:tagLst xmlns:a="http://schemas.openxmlformats.org/drawingml/2006/main" xmlns:r="http://schemas.openxmlformats.org/officeDocument/2006/relationships" xmlns:p="http://schemas.openxmlformats.org/presentationml/2006/main">
  <p:tag name="NUM" val="5"/>
</p:tagLst>
</file>

<file path=ppt/tags/tag22.xml><?xml version="1.0" encoding="utf-8"?>
<p:tagLst xmlns:a="http://schemas.openxmlformats.org/drawingml/2006/main" xmlns:r="http://schemas.openxmlformats.org/officeDocument/2006/relationships" xmlns:p="http://schemas.openxmlformats.org/presentationml/2006/main">
  <p:tag name="NUM" val="4"/>
</p:tagLst>
</file>

<file path=ppt/tags/tag220.xml><?xml version="1.0" encoding="utf-8"?>
<p:tagLst xmlns:a="http://schemas.openxmlformats.org/drawingml/2006/main" xmlns:r="http://schemas.openxmlformats.org/officeDocument/2006/relationships" xmlns:p="http://schemas.openxmlformats.org/presentationml/2006/main">
  <p:tag name="NUM" val="6"/>
</p:tagLst>
</file>

<file path=ppt/tags/tag221.xml><?xml version="1.0" encoding="utf-8"?>
<p:tagLst xmlns:a="http://schemas.openxmlformats.org/drawingml/2006/main" xmlns:r="http://schemas.openxmlformats.org/officeDocument/2006/relationships" xmlns:p="http://schemas.openxmlformats.org/presentationml/2006/main">
  <p:tag name="NUM" val="7"/>
</p:tagLst>
</file>

<file path=ppt/tags/tag222.xml><?xml version="1.0" encoding="utf-8"?>
<p:tagLst xmlns:a="http://schemas.openxmlformats.org/drawingml/2006/main" xmlns:r="http://schemas.openxmlformats.org/officeDocument/2006/relationships" xmlns:p="http://schemas.openxmlformats.org/presentationml/2006/main">
  <p:tag name="NUM" val="8"/>
</p:tagLst>
</file>

<file path=ppt/tags/tag223.xml><?xml version="1.0" encoding="utf-8"?>
<p:tagLst xmlns:a="http://schemas.openxmlformats.org/drawingml/2006/main" xmlns:r="http://schemas.openxmlformats.org/officeDocument/2006/relationships" xmlns:p="http://schemas.openxmlformats.org/presentationml/2006/main">
  <p:tag name="NUM" val="9"/>
</p:tagLst>
</file>

<file path=ppt/tags/tag224.xml><?xml version="1.0" encoding="utf-8"?>
<p:tagLst xmlns:a="http://schemas.openxmlformats.org/drawingml/2006/main" xmlns:r="http://schemas.openxmlformats.org/officeDocument/2006/relationships" xmlns:p="http://schemas.openxmlformats.org/presentationml/2006/main">
  <p:tag name="NUM" val="10"/>
</p:tagLst>
</file>

<file path=ppt/tags/tag225.xml><?xml version="1.0" encoding="utf-8"?>
<p:tagLst xmlns:a="http://schemas.openxmlformats.org/drawingml/2006/main" xmlns:r="http://schemas.openxmlformats.org/officeDocument/2006/relationships" xmlns:p="http://schemas.openxmlformats.org/presentationml/2006/main">
  <p:tag name="NUM" val="11"/>
</p:tagLst>
</file>

<file path=ppt/tags/tag226.xml><?xml version="1.0" encoding="utf-8"?>
<p:tagLst xmlns:a="http://schemas.openxmlformats.org/drawingml/2006/main" xmlns:r="http://schemas.openxmlformats.org/officeDocument/2006/relationships" xmlns:p="http://schemas.openxmlformats.org/presentationml/2006/main">
  <p:tag name="NUM" val="12"/>
</p:tagLst>
</file>

<file path=ppt/tags/tag227.xml><?xml version="1.0" encoding="utf-8"?>
<p:tagLst xmlns:a="http://schemas.openxmlformats.org/drawingml/2006/main" xmlns:r="http://schemas.openxmlformats.org/officeDocument/2006/relationships" xmlns:p="http://schemas.openxmlformats.org/presentationml/2006/main">
  <p:tag name="NUM" val="13"/>
</p:tagLst>
</file>

<file path=ppt/tags/tag228.xml><?xml version="1.0" encoding="utf-8"?>
<p:tagLst xmlns:a="http://schemas.openxmlformats.org/drawingml/2006/main" xmlns:r="http://schemas.openxmlformats.org/officeDocument/2006/relationships" xmlns:p="http://schemas.openxmlformats.org/presentationml/2006/main">
  <p:tag name="NUM" val="14"/>
</p:tagLst>
</file>

<file path=ppt/tags/tag229.xml><?xml version="1.0" encoding="utf-8"?>
<p:tagLst xmlns:a="http://schemas.openxmlformats.org/drawingml/2006/main" xmlns:r="http://schemas.openxmlformats.org/officeDocument/2006/relationships" xmlns:p="http://schemas.openxmlformats.org/presentationml/2006/main">
  <p:tag name="NUM" val="15"/>
</p:tagLst>
</file>

<file path=ppt/tags/tag23.xml><?xml version="1.0" encoding="utf-8"?>
<p:tagLst xmlns:a="http://schemas.openxmlformats.org/drawingml/2006/main" xmlns:r="http://schemas.openxmlformats.org/officeDocument/2006/relationships" xmlns:p="http://schemas.openxmlformats.org/presentationml/2006/main">
  <p:tag name="NUM" val="5"/>
</p:tagLst>
</file>

<file path=ppt/tags/tag230.xml><?xml version="1.0" encoding="utf-8"?>
<p:tagLst xmlns:a="http://schemas.openxmlformats.org/drawingml/2006/main" xmlns:r="http://schemas.openxmlformats.org/officeDocument/2006/relationships" xmlns:p="http://schemas.openxmlformats.org/presentationml/2006/main">
  <p:tag name="NUM" val="16"/>
</p:tagLst>
</file>

<file path=ppt/tags/tag231.xml><?xml version="1.0" encoding="utf-8"?>
<p:tagLst xmlns:a="http://schemas.openxmlformats.org/drawingml/2006/main" xmlns:r="http://schemas.openxmlformats.org/officeDocument/2006/relationships" xmlns:p="http://schemas.openxmlformats.org/presentationml/2006/main">
  <p:tag name="NUM" val="17"/>
</p:tagLst>
</file>

<file path=ppt/tags/tag232.xml><?xml version="1.0" encoding="utf-8"?>
<p:tagLst xmlns:a="http://schemas.openxmlformats.org/drawingml/2006/main" xmlns:r="http://schemas.openxmlformats.org/officeDocument/2006/relationships" xmlns:p="http://schemas.openxmlformats.org/presentationml/2006/main">
  <p:tag name="NUM" val="18"/>
</p:tagLst>
</file>

<file path=ppt/tags/tag233.xml><?xml version="1.0" encoding="utf-8"?>
<p:tagLst xmlns:a="http://schemas.openxmlformats.org/drawingml/2006/main" xmlns:r="http://schemas.openxmlformats.org/officeDocument/2006/relationships" xmlns:p="http://schemas.openxmlformats.org/presentationml/2006/main">
  <p:tag name="NUM" val="19"/>
</p:tagLst>
</file>

<file path=ppt/tags/tag234.xml><?xml version="1.0" encoding="utf-8"?>
<p:tagLst xmlns:a="http://schemas.openxmlformats.org/drawingml/2006/main" xmlns:r="http://schemas.openxmlformats.org/officeDocument/2006/relationships" xmlns:p="http://schemas.openxmlformats.org/presentationml/2006/main">
  <p:tag name="NUM" val="20"/>
</p:tagLst>
</file>

<file path=ppt/tags/tag235.xml><?xml version="1.0" encoding="utf-8"?>
<p:tagLst xmlns:a="http://schemas.openxmlformats.org/drawingml/2006/main" xmlns:r="http://schemas.openxmlformats.org/officeDocument/2006/relationships" xmlns:p="http://schemas.openxmlformats.org/presentationml/2006/main">
  <p:tag name="NUM" val="21"/>
</p:tagLst>
</file>

<file path=ppt/tags/tag236.xml><?xml version="1.0" encoding="utf-8"?>
<p:tagLst xmlns:a="http://schemas.openxmlformats.org/drawingml/2006/main" xmlns:r="http://schemas.openxmlformats.org/officeDocument/2006/relationships" xmlns:p="http://schemas.openxmlformats.org/presentationml/2006/main">
  <p:tag name="NUM" val="22"/>
</p:tagLst>
</file>

<file path=ppt/tags/tag237.xml><?xml version="1.0" encoding="utf-8"?>
<p:tagLst xmlns:a="http://schemas.openxmlformats.org/drawingml/2006/main" xmlns:r="http://schemas.openxmlformats.org/officeDocument/2006/relationships" xmlns:p="http://schemas.openxmlformats.org/presentationml/2006/main">
  <p:tag name="NUM" val="23"/>
</p:tagLst>
</file>

<file path=ppt/tags/tag238.xml><?xml version="1.0" encoding="utf-8"?>
<p:tagLst xmlns:a="http://schemas.openxmlformats.org/drawingml/2006/main" xmlns:r="http://schemas.openxmlformats.org/officeDocument/2006/relationships" xmlns:p="http://schemas.openxmlformats.org/presentationml/2006/main">
  <p:tag name="NUM" val="1"/>
</p:tagLst>
</file>

<file path=ppt/tags/tag239.xml><?xml version="1.0" encoding="utf-8"?>
<p:tagLst xmlns:a="http://schemas.openxmlformats.org/drawingml/2006/main" xmlns:r="http://schemas.openxmlformats.org/officeDocument/2006/relationships" xmlns:p="http://schemas.openxmlformats.org/presentationml/2006/main">
  <p:tag name="NUM" val="2"/>
</p:tagLst>
</file>

<file path=ppt/tags/tag24.xml><?xml version="1.0" encoding="utf-8"?>
<p:tagLst xmlns:a="http://schemas.openxmlformats.org/drawingml/2006/main" xmlns:r="http://schemas.openxmlformats.org/officeDocument/2006/relationships" xmlns:p="http://schemas.openxmlformats.org/presentationml/2006/main">
  <p:tag name="NUM" val="6"/>
</p:tagLst>
</file>

<file path=ppt/tags/tag240.xml><?xml version="1.0" encoding="utf-8"?>
<p:tagLst xmlns:a="http://schemas.openxmlformats.org/drawingml/2006/main" xmlns:r="http://schemas.openxmlformats.org/officeDocument/2006/relationships" xmlns:p="http://schemas.openxmlformats.org/presentationml/2006/main">
  <p:tag name="NUM" val="3"/>
</p:tagLst>
</file>

<file path=ppt/tags/tag241.xml><?xml version="1.0" encoding="utf-8"?>
<p:tagLst xmlns:a="http://schemas.openxmlformats.org/drawingml/2006/main" xmlns:r="http://schemas.openxmlformats.org/officeDocument/2006/relationships" xmlns:p="http://schemas.openxmlformats.org/presentationml/2006/main">
  <p:tag name="NUM" val="4"/>
</p:tagLst>
</file>

<file path=ppt/tags/tag242.xml><?xml version="1.0" encoding="utf-8"?>
<p:tagLst xmlns:a="http://schemas.openxmlformats.org/drawingml/2006/main" xmlns:r="http://schemas.openxmlformats.org/officeDocument/2006/relationships" xmlns:p="http://schemas.openxmlformats.org/presentationml/2006/main">
  <p:tag name="NUM" val="5"/>
</p:tagLst>
</file>

<file path=ppt/tags/tag243.xml><?xml version="1.0" encoding="utf-8"?>
<p:tagLst xmlns:a="http://schemas.openxmlformats.org/drawingml/2006/main" xmlns:r="http://schemas.openxmlformats.org/officeDocument/2006/relationships" xmlns:p="http://schemas.openxmlformats.org/presentationml/2006/main">
  <p:tag name="NUM" val="6"/>
</p:tagLst>
</file>

<file path=ppt/tags/tag244.xml><?xml version="1.0" encoding="utf-8"?>
<p:tagLst xmlns:a="http://schemas.openxmlformats.org/drawingml/2006/main" xmlns:r="http://schemas.openxmlformats.org/officeDocument/2006/relationships" xmlns:p="http://schemas.openxmlformats.org/presentationml/2006/main">
  <p:tag name="NUM" val="7"/>
</p:tagLst>
</file>

<file path=ppt/tags/tag245.xml><?xml version="1.0" encoding="utf-8"?>
<p:tagLst xmlns:a="http://schemas.openxmlformats.org/drawingml/2006/main" xmlns:r="http://schemas.openxmlformats.org/officeDocument/2006/relationships" xmlns:p="http://schemas.openxmlformats.org/presentationml/2006/main">
  <p:tag name="NUM" val="8"/>
</p:tagLst>
</file>

<file path=ppt/tags/tag246.xml><?xml version="1.0" encoding="utf-8"?>
<p:tagLst xmlns:a="http://schemas.openxmlformats.org/drawingml/2006/main" xmlns:r="http://schemas.openxmlformats.org/officeDocument/2006/relationships" xmlns:p="http://schemas.openxmlformats.org/presentationml/2006/main">
  <p:tag name="NUM" val="9"/>
</p:tagLst>
</file>

<file path=ppt/tags/tag247.xml><?xml version="1.0" encoding="utf-8"?>
<p:tagLst xmlns:a="http://schemas.openxmlformats.org/drawingml/2006/main" xmlns:r="http://schemas.openxmlformats.org/officeDocument/2006/relationships" xmlns:p="http://schemas.openxmlformats.org/presentationml/2006/main">
  <p:tag name="NUM" val="10"/>
</p:tagLst>
</file>

<file path=ppt/tags/tag248.xml><?xml version="1.0" encoding="utf-8"?>
<p:tagLst xmlns:a="http://schemas.openxmlformats.org/drawingml/2006/main" xmlns:r="http://schemas.openxmlformats.org/officeDocument/2006/relationships" xmlns:p="http://schemas.openxmlformats.org/presentationml/2006/main">
  <p:tag name="NUM" val="11"/>
</p:tagLst>
</file>

<file path=ppt/tags/tag249.xml><?xml version="1.0" encoding="utf-8"?>
<p:tagLst xmlns:a="http://schemas.openxmlformats.org/drawingml/2006/main" xmlns:r="http://schemas.openxmlformats.org/officeDocument/2006/relationships" xmlns:p="http://schemas.openxmlformats.org/presentationml/2006/main">
  <p:tag name="NUM" val="12"/>
</p:tagLst>
</file>

<file path=ppt/tags/tag25.xml><?xml version="1.0" encoding="utf-8"?>
<p:tagLst xmlns:a="http://schemas.openxmlformats.org/drawingml/2006/main" xmlns:r="http://schemas.openxmlformats.org/officeDocument/2006/relationships" xmlns:p="http://schemas.openxmlformats.org/presentationml/2006/main">
  <p:tag name="NUM" val="7"/>
</p:tagLst>
</file>

<file path=ppt/tags/tag250.xml><?xml version="1.0" encoding="utf-8"?>
<p:tagLst xmlns:a="http://schemas.openxmlformats.org/drawingml/2006/main" xmlns:r="http://schemas.openxmlformats.org/officeDocument/2006/relationships" xmlns:p="http://schemas.openxmlformats.org/presentationml/2006/main">
  <p:tag name="NUM" val="13"/>
</p:tagLst>
</file>

<file path=ppt/tags/tag251.xml><?xml version="1.0" encoding="utf-8"?>
<p:tagLst xmlns:a="http://schemas.openxmlformats.org/drawingml/2006/main" xmlns:r="http://schemas.openxmlformats.org/officeDocument/2006/relationships" xmlns:p="http://schemas.openxmlformats.org/presentationml/2006/main">
  <p:tag name="NUM" val="14"/>
</p:tagLst>
</file>

<file path=ppt/tags/tag252.xml><?xml version="1.0" encoding="utf-8"?>
<p:tagLst xmlns:a="http://schemas.openxmlformats.org/drawingml/2006/main" xmlns:r="http://schemas.openxmlformats.org/officeDocument/2006/relationships" xmlns:p="http://schemas.openxmlformats.org/presentationml/2006/main">
  <p:tag name="NUM" val="1"/>
</p:tagLst>
</file>

<file path=ppt/tags/tag253.xml><?xml version="1.0" encoding="utf-8"?>
<p:tagLst xmlns:a="http://schemas.openxmlformats.org/drawingml/2006/main" xmlns:r="http://schemas.openxmlformats.org/officeDocument/2006/relationships" xmlns:p="http://schemas.openxmlformats.org/presentationml/2006/main">
  <p:tag name="NUM" val="2"/>
</p:tagLst>
</file>

<file path=ppt/tags/tag254.xml><?xml version="1.0" encoding="utf-8"?>
<p:tagLst xmlns:a="http://schemas.openxmlformats.org/drawingml/2006/main" xmlns:r="http://schemas.openxmlformats.org/officeDocument/2006/relationships" xmlns:p="http://schemas.openxmlformats.org/presentationml/2006/main">
  <p:tag name="NUM" val="3"/>
</p:tagLst>
</file>

<file path=ppt/tags/tag255.xml><?xml version="1.0" encoding="utf-8"?>
<p:tagLst xmlns:a="http://schemas.openxmlformats.org/drawingml/2006/main" xmlns:r="http://schemas.openxmlformats.org/officeDocument/2006/relationships" xmlns:p="http://schemas.openxmlformats.org/presentationml/2006/main">
  <p:tag name="NUM" val="4"/>
</p:tagLst>
</file>

<file path=ppt/tags/tag256.xml><?xml version="1.0" encoding="utf-8"?>
<p:tagLst xmlns:a="http://schemas.openxmlformats.org/drawingml/2006/main" xmlns:r="http://schemas.openxmlformats.org/officeDocument/2006/relationships" xmlns:p="http://schemas.openxmlformats.org/presentationml/2006/main">
  <p:tag name="NUM" val="5"/>
</p:tagLst>
</file>

<file path=ppt/tags/tag257.xml><?xml version="1.0" encoding="utf-8"?>
<p:tagLst xmlns:a="http://schemas.openxmlformats.org/drawingml/2006/main" xmlns:r="http://schemas.openxmlformats.org/officeDocument/2006/relationships" xmlns:p="http://schemas.openxmlformats.org/presentationml/2006/main">
  <p:tag name="NUM" val="6"/>
</p:tagLst>
</file>

<file path=ppt/tags/tag258.xml><?xml version="1.0" encoding="utf-8"?>
<p:tagLst xmlns:a="http://schemas.openxmlformats.org/drawingml/2006/main" xmlns:r="http://schemas.openxmlformats.org/officeDocument/2006/relationships" xmlns:p="http://schemas.openxmlformats.org/presentationml/2006/main">
  <p:tag name="NUM" val="7"/>
</p:tagLst>
</file>

<file path=ppt/tags/tag259.xml><?xml version="1.0" encoding="utf-8"?>
<p:tagLst xmlns:a="http://schemas.openxmlformats.org/drawingml/2006/main" xmlns:r="http://schemas.openxmlformats.org/officeDocument/2006/relationships" xmlns:p="http://schemas.openxmlformats.org/presentationml/2006/main">
  <p:tag name="NUM" val="8"/>
</p:tagLst>
</file>

<file path=ppt/tags/tag26.xml><?xml version="1.0" encoding="utf-8"?>
<p:tagLst xmlns:a="http://schemas.openxmlformats.org/drawingml/2006/main" xmlns:r="http://schemas.openxmlformats.org/officeDocument/2006/relationships" xmlns:p="http://schemas.openxmlformats.org/presentationml/2006/main">
  <p:tag name="NUM" val="1"/>
</p:tagLst>
</file>

<file path=ppt/tags/tag260.xml><?xml version="1.0" encoding="utf-8"?>
<p:tagLst xmlns:a="http://schemas.openxmlformats.org/drawingml/2006/main" xmlns:r="http://schemas.openxmlformats.org/officeDocument/2006/relationships" xmlns:p="http://schemas.openxmlformats.org/presentationml/2006/main">
  <p:tag name="NUM" val="1"/>
</p:tagLst>
</file>

<file path=ppt/tags/tag261.xml><?xml version="1.0" encoding="utf-8"?>
<p:tagLst xmlns:a="http://schemas.openxmlformats.org/drawingml/2006/main" xmlns:r="http://schemas.openxmlformats.org/officeDocument/2006/relationships" xmlns:p="http://schemas.openxmlformats.org/presentationml/2006/main">
  <p:tag name="NUM" val="2"/>
</p:tagLst>
</file>

<file path=ppt/tags/tag262.xml><?xml version="1.0" encoding="utf-8"?>
<p:tagLst xmlns:a="http://schemas.openxmlformats.org/drawingml/2006/main" xmlns:r="http://schemas.openxmlformats.org/officeDocument/2006/relationships" xmlns:p="http://schemas.openxmlformats.org/presentationml/2006/main">
  <p:tag name="NUM" val="3"/>
</p:tagLst>
</file>

<file path=ppt/tags/tag263.xml><?xml version="1.0" encoding="utf-8"?>
<p:tagLst xmlns:a="http://schemas.openxmlformats.org/drawingml/2006/main" xmlns:r="http://schemas.openxmlformats.org/officeDocument/2006/relationships" xmlns:p="http://schemas.openxmlformats.org/presentationml/2006/main">
  <p:tag name="NUM" val="4"/>
</p:tagLst>
</file>

<file path=ppt/tags/tag264.xml><?xml version="1.0" encoding="utf-8"?>
<p:tagLst xmlns:a="http://schemas.openxmlformats.org/drawingml/2006/main" xmlns:r="http://schemas.openxmlformats.org/officeDocument/2006/relationships" xmlns:p="http://schemas.openxmlformats.org/presentationml/2006/main">
  <p:tag name="NUM" val="5"/>
</p:tagLst>
</file>

<file path=ppt/tags/tag265.xml><?xml version="1.0" encoding="utf-8"?>
<p:tagLst xmlns:a="http://schemas.openxmlformats.org/drawingml/2006/main" xmlns:r="http://schemas.openxmlformats.org/officeDocument/2006/relationships" xmlns:p="http://schemas.openxmlformats.org/presentationml/2006/main">
  <p:tag name="NUM" val="6"/>
</p:tagLst>
</file>

<file path=ppt/tags/tag266.xml><?xml version="1.0" encoding="utf-8"?>
<p:tagLst xmlns:a="http://schemas.openxmlformats.org/drawingml/2006/main" xmlns:r="http://schemas.openxmlformats.org/officeDocument/2006/relationships" xmlns:p="http://schemas.openxmlformats.org/presentationml/2006/main">
  <p:tag name="NUM" val="7"/>
</p:tagLst>
</file>

<file path=ppt/tags/tag267.xml><?xml version="1.0" encoding="utf-8"?>
<p:tagLst xmlns:a="http://schemas.openxmlformats.org/drawingml/2006/main" xmlns:r="http://schemas.openxmlformats.org/officeDocument/2006/relationships" xmlns:p="http://schemas.openxmlformats.org/presentationml/2006/main">
  <p:tag name="NUM" val="8"/>
</p:tagLst>
</file>

<file path=ppt/tags/tag268.xml><?xml version="1.0" encoding="utf-8"?>
<p:tagLst xmlns:a="http://schemas.openxmlformats.org/drawingml/2006/main" xmlns:r="http://schemas.openxmlformats.org/officeDocument/2006/relationships" xmlns:p="http://schemas.openxmlformats.org/presentationml/2006/main">
  <p:tag name="NUM" val="9"/>
</p:tagLst>
</file>

<file path=ppt/tags/tag269.xml><?xml version="1.0" encoding="utf-8"?>
<p:tagLst xmlns:a="http://schemas.openxmlformats.org/drawingml/2006/main" xmlns:r="http://schemas.openxmlformats.org/officeDocument/2006/relationships" xmlns:p="http://schemas.openxmlformats.org/presentationml/2006/main">
  <p:tag name="NUM" val="10"/>
</p:tagLst>
</file>

<file path=ppt/tags/tag27.xml><?xml version="1.0" encoding="utf-8"?>
<p:tagLst xmlns:a="http://schemas.openxmlformats.org/drawingml/2006/main" xmlns:r="http://schemas.openxmlformats.org/officeDocument/2006/relationships" xmlns:p="http://schemas.openxmlformats.org/presentationml/2006/main">
  <p:tag name="NUM" val="2"/>
</p:tagLst>
</file>

<file path=ppt/tags/tag270.xml><?xml version="1.0" encoding="utf-8"?>
<p:tagLst xmlns:a="http://schemas.openxmlformats.org/drawingml/2006/main" xmlns:r="http://schemas.openxmlformats.org/officeDocument/2006/relationships" xmlns:p="http://schemas.openxmlformats.org/presentationml/2006/main">
  <p:tag name="NUM" val="11"/>
</p:tagLst>
</file>

<file path=ppt/tags/tag271.xml><?xml version="1.0" encoding="utf-8"?>
<p:tagLst xmlns:a="http://schemas.openxmlformats.org/drawingml/2006/main" xmlns:r="http://schemas.openxmlformats.org/officeDocument/2006/relationships" xmlns:p="http://schemas.openxmlformats.org/presentationml/2006/main">
  <p:tag name="NUM" val="12"/>
</p:tagLst>
</file>

<file path=ppt/tags/tag272.xml><?xml version="1.0" encoding="utf-8"?>
<p:tagLst xmlns:a="http://schemas.openxmlformats.org/drawingml/2006/main" xmlns:r="http://schemas.openxmlformats.org/officeDocument/2006/relationships" xmlns:p="http://schemas.openxmlformats.org/presentationml/2006/main">
  <p:tag name="NUM" val="13"/>
</p:tagLst>
</file>

<file path=ppt/tags/tag273.xml><?xml version="1.0" encoding="utf-8"?>
<p:tagLst xmlns:a="http://schemas.openxmlformats.org/drawingml/2006/main" xmlns:r="http://schemas.openxmlformats.org/officeDocument/2006/relationships" xmlns:p="http://schemas.openxmlformats.org/presentationml/2006/main">
  <p:tag name="NUM" val="1"/>
</p:tagLst>
</file>

<file path=ppt/tags/tag274.xml><?xml version="1.0" encoding="utf-8"?>
<p:tagLst xmlns:a="http://schemas.openxmlformats.org/drawingml/2006/main" xmlns:r="http://schemas.openxmlformats.org/officeDocument/2006/relationships" xmlns:p="http://schemas.openxmlformats.org/presentationml/2006/main">
  <p:tag name="NUM" val="2"/>
</p:tagLst>
</file>

<file path=ppt/tags/tag275.xml><?xml version="1.0" encoding="utf-8"?>
<p:tagLst xmlns:a="http://schemas.openxmlformats.org/drawingml/2006/main" xmlns:r="http://schemas.openxmlformats.org/officeDocument/2006/relationships" xmlns:p="http://schemas.openxmlformats.org/presentationml/2006/main">
  <p:tag name="NUM" val="3"/>
</p:tagLst>
</file>

<file path=ppt/tags/tag276.xml><?xml version="1.0" encoding="utf-8"?>
<p:tagLst xmlns:a="http://schemas.openxmlformats.org/drawingml/2006/main" xmlns:r="http://schemas.openxmlformats.org/officeDocument/2006/relationships" xmlns:p="http://schemas.openxmlformats.org/presentationml/2006/main">
  <p:tag name="NUM" val="4"/>
</p:tagLst>
</file>

<file path=ppt/tags/tag277.xml><?xml version="1.0" encoding="utf-8"?>
<p:tagLst xmlns:a="http://schemas.openxmlformats.org/drawingml/2006/main" xmlns:r="http://schemas.openxmlformats.org/officeDocument/2006/relationships" xmlns:p="http://schemas.openxmlformats.org/presentationml/2006/main">
  <p:tag name="NUM" val="5"/>
</p:tagLst>
</file>

<file path=ppt/tags/tag278.xml><?xml version="1.0" encoding="utf-8"?>
<p:tagLst xmlns:a="http://schemas.openxmlformats.org/drawingml/2006/main" xmlns:r="http://schemas.openxmlformats.org/officeDocument/2006/relationships" xmlns:p="http://schemas.openxmlformats.org/presentationml/2006/main">
  <p:tag name="NUM" val="6"/>
</p:tagLst>
</file>

<file path=ppt/tags/tag279.xml><?xml version="1.0" encoding="utf-8"?>
<p:tagLst xmlns:a="http://schemas.openxmlformats.org/drawingml/2006/main" xmlns:r="http://schemas.openxmlformats.org/officeDocument/2006/relationships" xmlns:p="http://schemas.openxmlformats.org/presentationml/2006/main">
  <p:tag name="NUM" val="7"/>
</p:tagLst>
</file>

<file path=ppt/tags/tag28.xml><?xml version="1.0" encoding="utf-8"?>
<p:tagLst xmlns:a="http://schemas.openxmlformats.org/drawingml/2006/main" xmlns:r="http://schemas.openxmlformats.org/officeDocument/2006/relationships" xmlns:p="http://schemas.openxmlformats.org/presentationml/2006/main">
  <p:tag name="NUM" val="3"/>
</p:tagLst>
</file>

<file path=ppt/tags/tag280.xml><?xml version="1.0" encoding="utf-8"?>
<p:tagLst xmlns:a="http://schemas.openxmlformats.org/drawingml/2006/main" xmlns:r="http://schemas.openxmlformats.org/officeDocument/2006/relationships" xmlns:p="http://schemas.openxmlformats.org/presentationml/2006/main">
  <p:tag name="NUM" val="8"/>
</p:tagLst>
</file>

<file path=ppt/tags/tag281.xml><?xml version="1.0" encoding="utf-8"?>
<p:tagLst xmlns:a="http://schemas.openxmlformats.org/drawingml/2006/main" xmlns:r="http://schemas.openxmlformats.org/officeDocument/2006/relationships" xmlns:p="http://schemas.openxmlformats.org/presentationml/2006/main">
  <p:tag name="NUM" val="9"/>
</p:tagLst>
</file>

<file path=ppt/tags/tag282.xml><?xml version="1.0" encoding="utf-8"?>
<p:tagLst xmlns:a="http://schemas.openxmlformats.org/drawingml/2006/main" xmlns:r="http://schemas.openxmlformats.org/officeDocument/2006/relationships" xmlns:p="http://schemas.openxmlformats.org/presentationml/2006/main">
  <p:tag name="NUM" val="10"/>
</p:tagLst>
</file>

<file path=ppt/tags/tag283.xml><?xml version="1.0" encoding="utf-8"?>
<p:tagLst xmlns:a="http://schemas.openxmlformats.org/drawingml/2006/main" xmlns:r="http://schemas.openxmlformats.org/officeDocument/2006/relationships" xmlns:p="http://schemas.openxmlformats.org/presentationml/2006/main">
  <p:tag name="NUM" val="11"/>
</p:tagLst>
</file>

<file path=ppt/tags/tag284.xml><?xml version="1.0" encoding="utf-8"?>
<p:tagLst xmlns:a="http://schemas.openxmlformats.org/drawingml/2006/main" xmlns:r="http://schemas.openxmlformats.org/officeDocument/2006/relationships" xmlns:p="http://schemas.openxmlformats.org/presentationml/2006/main">
  <p:tag name="NUM" val="12"/>
</p:tagLst>
</file>

<file path=ppt/tags/tag285.xml><?xml version="1.0" encoding="utf-8"?>
<p:tagLst xmlns:a="http://schemas.openxmlformats.org/drawingml/2006/main" xmlns:r="http://schemas.openxmlformats.org/officeDocument/2006/relationships" xmlns:p="http://schemas.openxmlformats.org/presentationml/2006/main">
  <p:tag name="NUM" val="13"/>
</p:tagLst>
</file>

<file path=ppt/tags/tag286.xml><?xml version="1.0" encoding="utf-8"?>
<p:tagLst xmlns:a="http://schemas.openxmlformats.org/drawingml/2006/main" xmlns:r="http://schemas.openxmlformats.org/officeDocument/2006/relationships" xmlns:p="http://schemas.openxmlformats.org/presentationml/2006/main">
  <p:tag name="NUM" val="14"/>
</p:tagLst>
</file>

<file path=ppt/tags/tag287.xml><?xml version="1.0" encoding="utf-8"?>
<p:tagLst xmlns:a="http://schemas.openxmlformats.org/drawingml/2006/main" xmlns:r="http://schemas.openxmlformats.org/officeDocument/2006/relationships" xmlns:p="http://schemas.openxmlformats.org/presentationml/2006/main">
  <p:tag name="NUM" val="15"/>
</p:tagLst>
</file>

<file path=ppt/tags/tag288.xml><?xml version="1.0" encoding="utf-8"?>
<p:tagLst xmlns:a="http://schemas.openxmlformats.org/drawingml/2006/main" xmlns:r="http://schemas.openxmlformats.org/officeDocument/2006/relationships" xmlns:p="http://schemas.openxmlformats.org/presentationml/2006/main">
  <p:tag name="NUM" val="16"/>
</p:tagLst>
</file>

<file path=ppt/tags/tag289.xml><?xml version="1.0" encoding="utf-8"?>
<p:tagLst xmlns:a="http://schemas.openxmlformats.org/drawingml/2006/main" xmlns:r="http://schemas.openxmlformats.org/officeDocument/2006/relationships" xmlns:p="http://schemas.openxmlformats.org/presentationml/2006/main">
  <p:tag name="NUM" val="17"/>
</p:tagLst>
</file>

<file path=ppt/tags/tag29.xml><?xml version="1.0" encoding="utf-8"?>
<p:tagLst xmlns:a="http://schemas.openxmlformats.org/drawingml/2006/main" xmlns:r="http://schemas.openxmlformats.org/officeDocument/2006/relationships" xmlns:p="http://schemas.openxmlformats.org/presentationml/2006/main">
  <p:tag name="NUM" val="4"/>
</p:tagLst>
</file>

<file path=ppt/tags/tag290.xml><?xml version="1.0" encoding="utf-8"?>
<p:tagLst xmlns:a="http://schemas.openxmlformats.org/drawingml/2006/main" xmlns:r="http://schemas.openxmlformats.org/officeDocument/2006/relationships" xmlns:p="http://schemas.openxmlformats.org/presentationml/2006/main">
  <p:tag name="NUM" val="18"/>
</p:tagLst>
</file>

<file path=ppt/tags/tag291.xml><?xml version="1.0" encoding="utf-8"?>
<p:tagLst xmlns:a="http://schemas.openxmlformats.org/drawingml/2006/main" xmlns:r="http://schemas.openxmlformats.org/officeDocument/2006/relationships" xmlns:p="http://schemas.openxmlformats.org/presentationml/2006/main">
  <p:tag name="NUM" val="19"/>
</p:tagLst>
</file>

<file path=ppt/tags/tag292.xml><?xml version="1.0" encoding="utf-8"?>
<p:tagLst xmlns:a="http://schemas.openxmlformats.org/drawingml/2006/main" xmlns:r="http://schemas.openxmlformats.org/officeDocument/2006/relationships" xmlns:p="http://schemas.openxmlformats.org/presentationml/2006/main">
  <p:tag name="NUM" val="20"/>
</p:tagLst>
</file>

<file path=ppt/tags/tag293.xml><?xml version="1.0" encoding="utf-8"?>
<p:tagLst xmlns:a="http://schemas.openxmlformats.org/drawingml/2006/main" xmlns:r="http://schemas.openxmlformats.org/officeDocument/2006/relationships" xmlns:p="http://schemas.openxmlformats.org/presentationml/2006/main">
  <p:tag name="NUM" val="21"/>
</p:tagLst>
</file>

<file path=ppt/tags/tag294.xml><?xml version="1.0" encoding="utf-8"?>
<p:tagLst xmlns:a="http://schemas.openxmlformats.org/drawingml/2006/main" xmlns:r="http://schemas.openxmlformats.org/officeDocument/2006/relationships" xmlns:p="http://schemas.openxmlformats.org/presentationml/2006/main">
  <p:tag name="NUM" val="22"/>
</p:tagLst>
</file>

<file path=ppt/tags/tag295.xml><?xml version="1.0" encoding="utf-8"?>
<p:tagLst xmlns:a="http://schemas.openxmlformats.org/drawingml/2006/main" xmlns:r="http://schemas.openxmlformats.org/officeDocument/2006/relationships" xmlns:p="http://schemas.openxmlformats.org/presentationml/2006/main">
  <p:tag name="NUM" val="23"/>
</p:tagLst>
</file>

<file path=ppt/tags/tag296.xml><?xml version="1.0" encoding="utf-8"?>
<p:tagLst xmlns:a="http://schemas.openxmlformats.org/drawingml/2006/main" xmlns:r="http://schemas.openxmlformats.org/officeDocument/2006/relationships" xmlns:p="http://schemas.openxmlformats.org/presentationml/2006/main">
  <p:tag name="NUM" val="24"/>
</p:tagLst>
</file>

<file path=ppt/tags/tag297.xml><?xml version="1.0" encoding="utf-8"?>
<p:tagLst xmlns:a="http://schemas.openxmlformats.org/drawingml/2006/main" xmlns:r="http://schemas.openxmlformats.org/officeDocument/2006/relationships" xmlns:p="http://schemas.openxmlformats.org/presentationml/2006/main">
  <p:tag name="NUM" val="25"/>
</p:tagLst>
</file>

<file path=ppt/tags/tag298.xml><?xml version="1.0" encoding="utf-8"?>
<p:tagLst xmlns:a="http://schemas.openxmlformats.org/drawingml/2006/main" xmlns:r="http://schemas.openxmlformats.org/officeDocument/2006/relationships" xmlns:p="http://schemas.openxmlformats.org/presentationml/2006/main">
  <p:tag name="NUM" val="26"/>
</p:tagLst>
</file>

<file path=ppt/tags/tag299.xml><?xml version="1.0" encoding="utf-8"?>
<p:tagLst xmlns:a="http://schemas.openxmlformats.org/drawingml/2006/main" xmlns:r="http://schemas.openxmlformats.org/officeDocument/2006/relationships" xmlns:p="http://schemas.openxmlformats.org/presentationml/2006/main">
  <p:tag name="NUM" val="27"/>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5"/>
</p:tagLst>
</file>

<file path=ppt/tags/tag300.xml><?xml version="1.0" encoding="utf-8"?>
<p:tagLst xmlns:a="http://schemas.openxmlformats.org/drawingml/2006/main" xmlns:r="http://schemas.openxmlformats.org/officeDocument/2006/relationships" xmlns:p="http://schemas.openxmlformats.org/presentationml/2006/main">
  <p:tag name="NUM" val="28"/>
</p:tagLst>
</file>

<file path=ppt/tags/tag301.xml><?xml version="1.0" encoding="utf-8"?>
<p:tagLst xmlns:a="http://schemas.openxmlformats.org/drawingml/2006/main" xmlns:r="http://schemas.openxmlformats.org/officeDocument/2006/relationships" xmlns:p="http://schemas.openxmlformats.org/presentationml/2006/main">
  <p:tag name="NUM" val="29"/>
</p:tagLst>
</file>

<file path=ppt/tags/tag302.xml><?xml version="1.0" encoding="utf-8"?>
<p:tagLst xmlns:a="http://schemas.openxmlformats.org/drawingml/2006/main" xmlns:r="http://schemas.openxmlformats.org/officeDocument/2006/relationships" xmlns:p="http://schemas.openxmlformats.org/presentationml/2006/main">
  <p:tag name="NUM" val="30"/>
</p:tagLst>
</file>

<file path=ppt/tags/tag303.xml><?xml version="1.0" encoding="utf-8"?>
<p:tagLst xmlns:a="http://schemas.openxmlformats.org/drawingml/2006/main" xmlns:r="http://schemas.openxmlformats.org/officeDocument/2006/relationships" xmlns:p="http://schemas.openxmlformats.org/presentationml/2006/main">
  <p:tag name="NUM" val="31"/>
</p:tagLst>
</file>

<file path=ppt/tags/tag304.xml><?xml version="1.0" encoding="utf-8"?>
<p:tagLst xmlns:a="http://schemas.openxmlformats.org/drawingml/2006/main" xmlns:r="http://schemas.openxmlformats.org/officeDocument/2006/relationships" xmlns:p="http://schemas.openxmlformats.org/presentationml/2006/main">
  <p:tag name="NUM" val="1"/>
</p:tagLst>
</file>

<file path=ppt/tags/tag305.xml><?xml version="1.0" encoding="utf-8"?>
<p:tagLst xmlns:a="http://schemas.openxmlformats.org/drawingml/2006/main" xmlns:r="http://schemas.openxmlformats.org/officeDocument/2006/relationships" xmlns:p="http://schemas.openxmlformats.org/presentationml/2006/main">
  <p:tag name="NUM" val="2"/>
</p:tagLst>
</file>

<file path=ppt/tags/tag306.xml><?xml version="1.0" encoding="utf-8"?>
<p:tagLst xmlns:a="http://schemas.openxmlformats.org/drawingml/2006/main" xmlns:r="http://schemas.openxmlformats.org/officeDocument/2006/relationships" xmlns:p="http://schemas.openxmlformats.org/presentationml/2006/main">
  <p:tag name="NUM" val="3"/>
</p:tagLst>
</file>

<file path=ppt/tags/tag307.xml><?xml version="1.0" encoding="utf-8"?>
<p:tagLst xmlns:a="http://schemas.openxmlformats.org/drawingml/2006/main" xmlns:r="http://schemas.openxmlformats.org/officeDocument/2006/relationships" xmlns:p="http://schemas.openxmlformats.org/presentationml/2006/main">
  <p:tag name="NUM" val="4"/>
</p:tagLst>
</file>

<file path=ppt/tags/tag308.xml><?xml version="1.0" encoding="utf-8"?>
<p:tagLst xmlns:a="http://schemas.openxmlformats.org/drawingml/2006/main" xmlns:r="http://schemas.openxmlformats.org/officeDocument/2006/relationships" xmlns:p="http://schemas.openxmlformats.org/presentationml/2006/main">
  <p:tag name="NUM" val="5"/>
</p:tagLst>
</file>

<file path=ppt/tags/tag309.xml><?xml version="1.0" encoding="utf-8"?>
<p:tagLst xmlns:a="http://schemas.openxmlformats.org/drawingml/2006/main" xmlns:r="http://schemas.openxmlformats.org/officeDocument/2006/relationships" xmlns:p="http://schemas.openxmlformats.org/presentationml/2006/main">
  <p:tag name="NUM" val="6"/>
</p:tagLst>
</file>

<file path=ppt/tags/tag31.xml><?xml version="1.0" encoding="utf-8"?>
<p:tagLst xmlns:a="http://schemas.openxmlformats.org/drawingml/2006/main" xmlns:r="http://schemas.openxmlformats.org/officeDocument/2006/relationships" xmlns:p="http://schemas.openxmlformats.org/presentationml/2006/main">
  <p:tag name="NUM" val="6"/>
</p:tagLst>
</file>

<file path=ppt/tags/tag310.xml><?xml version="1.0" encoding="utf-8"?>
<p:tagLst xmlns:a="http://schemas.openxmlformats.org/drawingml/2006/main" xmlns:r="http://schemas.openxmlformats.org/officeDocument/2006/relationships" xmlns:p="http://schemas.openxmlformats.org/presentationml/2006/main">
  <p:tag name="NUM" val="7"/>
</p:tagLst>
</file>

<file path=ppt/tags/tag311.xml><?xml version="1.0" encoding="utf-8"?>
<p:tagLst xmlns:a="http://schemas.openxmlformats.org/drawingml/2006/main" xmlns:r="http://schemas.openxmlformats.org/officeDocument/2006/relationships" xmlns:p="http://schemas.openxmlformats.org/presentationml/2006/main">
  <p:tag name="NUM" val="8"/>
</p:tagLst>
</file>

<file path=ppt/tags/tag312.xml><?xml version="1.0" encoding="utf-8"?>
<p:tagLst xmlns:a="http://schemas.openxmlformats.org/drawingml/2006/main" xmlns:r="http://schemas.openxmlformats.org/officeDocument/2006/relationships" xmlns:p="http://schemas.openxmlformats.org/presentationml/2006/main">
  <p:tag name="NUM" val="9"/>
</p:tagLst>
</file>

<file path=ppt/tags/tag313.xml><?xml version="1.0" encoding="utf-8"?>
<p:tagLst xmlns:a="http://schemas.openxmlformats.org/drawingml/2006/main" xmlns:r="http://schemas.openxmlformats.org/officeDocument/2006/relationships" xmlns:p="http://schemas.openxmlformats.org/presentationml/2006/main">
  <p:tag name="NUM" val="10"/>
</p:tagLst>
</file>

<file path=ppt/tags/tag314.xml><?xml version="1.0" encoding="utf-8"?>
<p:tagLst xmlns:a="http://schemas.openxmlformats.org/drawingml/2006/main" xmlns:r="http://schemas.openxmlformats.org/officeDocument/2006/relationships" xmlns:p="http://schemas.openxmlformats.org/presentationml/2006/main">
  <p:tag name="NUM" val="11"/>
</p:tagLst>
</file>

<file path=ppt/tags/tag315.xml><?xml version="1.0" encoding="utf-8"?>
<p:tagLst xmlns:a="http://schemas.openxmlformats.org/drawingml/2006/main" xmlns:r="http://schemas.openxmlformats.org/officeDocument/2006/relationships" xmlns:p="http://schemas.openxmlformats.org/presentationml/2006/main">
  <p:tag name="NUM" val="12"/>
</p:tagLst>
</file>

<file path=ppt/tags/tag316.xml><?xml version="1.0" encoding="utf-8"?>
<p:tagLst xmlns:a="http://schemas.openxmlformats.org/drawingml/2006/main" xmlns:r="http://schemas.openxmlformats.org/officeDocument/2006/relationships" xmlns:p="http://schemas.openxmlformats.org/presentationml/2006/main">
  <p:tag name="NUM" val="13"/>
</p:tagLst>
</file>

<file path=ppt/tags/tag317.xml><?xml version="1.0" encoding="utf-8"?>
<p:tagLst xmlns:a="http://schemas.openxmlformats.org/drawingml/2006/main" xmlns:r="http://schemas.openxmlformats.org/officeDocument/2006/relationships" xmlns:p="http://schemas.openxmlformats.org/presentationml/2006/main">
  <p:tag name="NUM" val="14"/>
</p:tagLst>
</file>

<file path=ppt/tags/tag318.xml><?xml version="1.0" encoding="utf-8"?>
<p:tagLst xmlns:a="http://schemas.openxmlformats.org/drawingml/2006/main" xmlns:r="http://schemas.openxmlformats.org/officeDocument/2006/relationships" xmlns:p="http://schemas.openxmlformats.org/presentationml/2006/main">
  <p:tag name="NUM" val="15"/>
</p:tagLst>
</file>

<file path=ppt/tags/tag319.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7"/>
</p:tagLst>
</file>

<file path=ppt/tags/tag320.xml><?xml version="1.0" encoding="utf-8"?>
<p:tagLst xmlns:a="http://schemas.openxmlformats.org/drawingml/2006/main" xmlns:r="http://schemas.openxmlformats.org/officeDocument/2006/relationships" xmlns:p="http://schemas.openxmlformats.org/presentationml/2006/main">
  <p:tag name="NUM" val="2"/>
</p:tagLst>
</file>

<file path=ppt/tags/tag321.xml><?xml version="1.0" encoding="utf-8"?>
<p:tagLst xmlns:a="http://schemas.openxmlformats.org/drawingml/2006/main" xmlns:r="http://schemas.openxmlformats.org/officeDocument/2006/relationships" xmlns:p="http://schemas.openxmlformats.org/presentationml/2006/main">
  <p:tag name="NUM" val="3"/>
</p:tagLst>
</file>

<file path=ppt/tags/tag322.xml><?xml version="1.0" encoding="utf-8"?>
<p:tagLst xmlns:a="http://schemas.openxmlformats.org/drawingml/2006/main" xmlns:r="http://schemas.openxmlformats.org/officeDocument/2006/relationships" xmlns:p="http://schemas.openxmlformats.org/presentationml/2006/main">
  <p:tag name="NUM" val="4"/>
</p:tagLst>
</file>

<file path=ppt/tags/tag323.xml><?xml version="1.0" encoding="utf-8"?>
<p:tagLst xmlns:a="http://schemas.openxmlformats.org/drawingml/2006/main" xmlns:r="http://schemas.openxmlformats.org/officeDocument/2006/relationships" xmlns:p="http://schemas.openxmlformats.org/presentationml/2006/main">
  <p:tag name="NUM" val="5"/>
</p:tagLst>
</file>

<file path=ppt/tags/tag324.xml><?xml version="1.0" encoding="utf-8"?>
<p:tagLst xmlns:a="http://schemas.openxmlformats.org/drawingml/2006/main" xmlns:r="http://schemas.openxmlformats.org/officeDocument/2006/relationships" xmlns:p="http://schemas.openxmlformats.org/presentationml/2006/main">
  <p:tag name="NUM" val="6"/>
</p:tagLst>
</file>

<file path=ppt/tags/tag325.xml><?xml version="1.0" encoding="utf-8"?>
<p:tagLst xmlns:a="http://schemas.openxmlformats.org/drawingml/2006/main" xmlns:r="http://schemas.openxmlformats.org/officeDocument/2006/relationships" xmlns:p="http://schemas.openxmlformats.org/presentationml/2006/main">
  <p:tag name="NUM" val="7"/>
</p:tagLst>
</file>

<file path=ppt/tags/tag326.xml><?xml version="1.0" encoding="utf-8"?>
<p:tagLst xmlns:a="http://schemas.openxmlformats.org/drawingml/2006/main" xmlns:r="http://schemas.openxmlformats.org/officeDocument/2006/relationships" xmlns:p="http://schemas.openxmlformats.org/presentationml/2006/main">
  <p:tag name="NUM" val="8"/>
</p:tagLst>
</file>

<file path=ppt/tags/tag327.xml><?xml version="1.0" encoding="utf-8"?>
<p:tagLst xmlns:a="http://schemas.openxmlformats.org/drawingml/2006/main" xmlns:r="http://schemas.openxmlformats.org/officeDocument/2006/relationships" xmlns:p="http://schemas.openxmlformats.org/presentationml/2006/main">
  <p:tag name="NUM" val="9"/>
</p:tagLst>
</file>

<file path=ppt/tags/tag328.xml><?xml version="1.0" encoding="utf-8"?>
<p:tagLst xmlns:a="http://schemas.openxmlformats.org/drawingml/2006/main" xmlns:r="http://schemas.openxmlformats.org/officeDocument/2006/relationships" xmlns:p="http://schemas.openxmlformats.org/presentationml/2006/main">
  <p:tag name="NUM" val="10"/>
</p:tagLst>
</file>

<file path=ppt/tags/tag329.xml><?xml version="1.0" encoding="utf-8"?>
<p:tagLst xmlns:a="http://schemas.openxmlformats.org/drawingml/2006/main" xmlns:r="http://schemas.openxmlformats.org/officeDocument/2006/relationships" xmlns:p="http://schemas.openxmlformats.org/presentationml/2006/main">
  <p:tag name="NUM" val="11"/>
</p:tagLst>
</file>

<file path=ppt/tags/tag33.xml><?xml version="1.0" encoding="utf-8"?>
<p:tagLst xmlns:a="http://schemas.openxmlformats.org/drawingml/2006/main" xmlns:r="http://schemas.openxmlformats.org/officeDocument/2006/relationships" xmlns:p="http://schemas.openxmlformats.org/presentationml/2006/main">
  <p:tag name="NUM" val="8"/>
</p:tagLst>
</file>

<file path=ppt/tags/tag330.xml><?xml version="1.0" encoding="utf-8"?>
<p:tagLst xmlns:a="http://schemas.openxmlformats.org/drawingml/2006/main" xmlns:r="http://schemas.openxmlformats.org/officeDocument/2006/relationships" xmlns:p="http://schemas.openxmlformats.org/presentationml/2006/main">
  <p:tag name="NUM" val="12"/>
</p:tagLst>
</file>

<file path=ppt/tags/tag331.xml><?xml version="1.0" encoding="utf-8"?>
<p:tagLst xmlns:a="http://schemas.openxmlformats.org/drawingml/2006/main" xmlns:r="http://schemas.openxmlformats.org/officeDocument/2006/relationships" xmlns:p="http://schemas.openxmlformats.org/presentationml/2006/main">
  <p:tag name="NUM" val="13"/>
</p:tagLst>
</file>

<file path=ppt/tags/tag332.xml><?xml version="1.0" encoding="utf-8"?>
<p:tagLst xmlns:a="http://schemas.openxmlformats.org/drawingml/2006/main" xmlns:r="http://schemas.openxmlformats.org/officeDocument/2006/relationships" xmlns:p="http://schemas.openxmlformats.org/presentationml/2006/main">
  <p:tag name="NUM" val="14"/>
</p:tagLst>
</file>

<file path=ppt/tags/tag333.xml><?xml version="1.0" encoding="utf-8"?>
<p:tagLst xmlns:a="http://schemas.openxmlformats.org/drawingml/2006/main" xmlns:r="http://schemas.openxmlformats.org/officeDocument/2006/relationships" xmlns:p="http://schemas.openxmlformats.org/presentationml/2006/main">
  <p:tag name="NUM" val="15"/>
</p:tagLst>
</file>

<file path=ppt/tags/tag334.xml><?xml version="1.0" encoding="utf-8"?>
<p:tagLst xmlns:a="http://schemas.openxmlformats.org/drawingml/2006/main" xmlns:r="http://schemas.openxmlformats.org/officeDocument/2006/relationships" xmlns:p="http://schemas.openxmlformats.org/presentationml/2006/main">
  <p:tag name="NUM" val="1"/>
</p:tagLst>
</file>

<file path=ppt/tags/tag335.xml><?xml version="1.0" encoding="utf-8"?>
<p:tagLst xmlns:a="http://schemas.openxmlformats.org/drawingml/2006/main" xmlns:r="http://schemas.openxmlformats.org/officeDocument/2006/relationships" xmlns:p="http://schemas.openxmlformats.org/presentationml/2006/main">
  <p:tag name="NUM" val="2"/>
</p:tagLst>
</file>

<file path=ppt/tags/tag336.xml><?xml version="1.0" encoding="utf-8"?>
<p:tagLst xmlns:a="http://schemas.openxmlformats.org/drawingml/2006/main" xmlns:r="http://schemas.openxmlformats.org/officeDocument/2006/relationships" xmlns:p="http://schemas.openxmlformats.org/presentationml/2006/main">
  <p:tag name="NUM" val="3"/>
</p:tagLst>
</file>

<file path=ppt/tags/tag337.xml><?xml version="1.0" encoding="utf-8"?>
<p:tagLst xmlns:a="http://schemas.openxmlformats.org/drawingml/2006/main" xmlns:r="http://schemas.openxmlformats.org/officeDocument/2006/relationships" xmlns:p="http://schemas.openxmlformats.org/presentationml/2006/main">
  <p:tag name="NUM" val="4"/>
</p:tagLst>
</file>

<file path=ppt/tags/tag338.xml><?xml version="1.0" encoding="utf-8"?>
<p:tagLst xmlns:a="http://schemas.openxmlformats.org/drawingml/2006/main" xmlns:r="http://schemas.openxmlformats.org/officeDocument/2006/relationships" xmlns:p="http://schemas.openxmlformats.org/presentationml/2006/main">
  <p:tag name="NUM" val="5"/>
</p:tagLst>
</file>

<file path=ppt/tags/tag339.xml><?xml version="1.0" encoding="utf-8"?>
<p:tagLst xmlns:a="http://schemas.openxmlformats.org/drawingml/2006/main" xmlns:r="http://schemas.openxmlformats.org/officeDocument/2006/relationships" xmlns:p="http://schemas.openxmlformats.org/presentationml/2006/main">
  <p:tag name="NUM" val="8"/>
</p:tagLst>
</file>

<file path=ppt/tags/tag34.xml><?xml version="1.0" encoding="utf-8"?>
<p:tagLst xmlns:a="http://schemas.openxmlformats.org/drawingml/2006/main" xmlns:r="http://schemas.openxmlformats.org/officeDocument/2006/relationships" xmlns:p="http://schemas.openxmlformats.org/presentationml/2006/main">
  <p:tag name="NUM" val="9"/>
</p:tagLst>
</file>

<file path=ppt/tags/tag340.xml><?xml version="1.0" encoding="utf-8"?>
<p:tagLst xmlns:a="http://schemas.openxmlformats.org/drawingml/2006/main" xmlns:r="http://schemas.openxmlformats.org/officeDocument/2006/relationships" xmlns:p="http://schemas.openxmlformats.org/presentationml/2006/main">
  <p:tag name="NUM" val="9"/>
</p:tagLst>
</file>

<file path=ppt/tags/tag341.xml><?xml version="1.0" encoding="utf-8"?>
<p:tagLst xmlns:a="http://schemas.openxmlformats.org/drawingml/2006/main" xmlns:r="http://schemas.openxmlformats.org/officeDocument/2006/relationships" xmlns:p="http://schemas.openxmlformats.org/presentationml/2006/main">
  <p:tag name="NUM" val="10"/>
</p:tagLst>
</file>

<file path=ppt/tags/tag342.xml><?xml version="1.0" encoding="utf-8"?>
<p:tagLst xmlns:a="http://schemas.openxmlformats.org/drawingml/2006/main" xmlns:r="http://schemas.openxmlformats.org/officeDocument/2006/relationships" xmlns:p="http://schemas.openxmlformats.org/presentationml/2006/main">
  <p:tag name="NUM" val="11"/>
</p:tagLst>
</file>

<file path=ppt/tags/tag343.xml><?xml version="1.0" encoding="utf-8"?>
<p:tagLst xmlns:a="http://schemas.openxmlformats.org/drawingml/2006/main" xmlns:r="http://schemas.openxmlformats.org/officeDocument/2006/relationships" xmlns:p="http://schemas.openxmlformats.org/presentationml/2006/main">
  <p:tag name="NUM" val="12"/>
</p:tagLst>
</file>

<file path=ppt/tags/tag344.xml><?xml version="1.0" encoding="utf-8"?>
<p:tagLst xmlns:a="http://schemas.openxmlformats.org/drawingml/2006/main" xmlns:r="http://schemas.openxmlformats.org/officeDocument/2006/relationships" xmlns:p="http://schemas.openxmlformats.org/presentationml/2006/main">
  <p:tag name="NUM" val="13"/>
</p:tagLst>
</file>

<file path=ppt/tags/tag345.xml><?xml version="1.0" encoding="utf-8"?>
<p:tagLst xmlns:a="http://schemas.openxmlformats.org/drawingml/2006/main" xmlns:r="http://schemas.openxmlformats.org/officeDocument/2006/relationships" xmlns:p="http://schemas.openxmlformats.org/presentationml/2006/main">
  <p:tag name="NUM" val="14"/>
</p:tagLst>
</file>

<file path=ppt/tags/tag346.xml><?xml version="1.0" encoding="utf-8"?>
<p:tagLst xmlns:a="http://schemas.openxmlformats.org/drawingml/2006/main" xmlns:r="http://schemas.openxmlformats.org/officeDocument/2006/relationships" xmlns:p="http://schemas.openxmlformats.org/presentationml/2006/main">
  <p:tag name="NUM" val="15"/>
</p:tagLst>
</file>

<file path=ppt/tags/tag347.xml><?xml version="1.0" encoding="utf-8"?>
<p:tagLst xmlns:a="http://schemas.openxmlformats.org/drawingml/2006/main" xmlns:r="http://schemas.openxmlformats.org/officeDocument/2006/relationships" xmlns:p="http://schemas.openxmlformats.org/presentationml/2006/main">
  <p:tag name="NUM" val="16"/>
</p:tagLst>
</file>

<file path=ppt/tags/tag348.xml><?xml version="1.0" encoding="utf-8"?>
<p:tagLst xmlns:a="http://schemas.openxmlformats.org/drawingml/2006/main" xmlns:r="http://schemas.openxmlformats.org/officeDocument/2006/relationships" xmlns:p="http://schemas.openxmlformats.org/presentationml/2006/main">
  <p:tag name="NUM" val="17"/>
</p:tagLst>
</file>

<file path=ppt/tags/tag349.xml><?xml version="1.0" encoding="utf-8"?>
<p:tagLst xmlns:a="http://schemas.openxmlformats.org/drawingml/2006/main" xmlns:r="http://schemas.openxmlformats.org/officeDocument/2006/relationships" xmlns:p="http://schemas.openxmlformats.org/presentationml/2006/main">
  <p:tag name="NUM" val="18"/>
</p:tagLst>
</file>

<file path=ppt/tags/tag35.xml><?xml version="1.0" encoding="utf-8"?>
<p:tagLst xmlns:a="http://schemas.openxmlformats.org/drawingml/2006/main" xmlns:r="http://schemas.openxmlformats.org/officeDocument/2006/relationships" xmlns:p="http://schemas.openxmlformats.org/presentationml/2006/main">
  <p:tag name="NUM" val="10"/>
</p:tagLst>
</file>

<file path=ppt/tags/tag350.xml><?xml version="1.0" encoding="utf-8"?>
<p:tagLst xmlns:a="http://schemas.openxmlformats.org/drawingml/2006/main" xmlns:r="http://schemas.openxmlformats.org/officeDocument/2006/relationships" xmlns:p="http://schemas.openxmlformats.org/presentationml/2006/main">
  <p:tag name="NUM" val="19"/>
</p:tagLst>
</file>

<file path=ppt/tags/tag351.xml><?xml version="1.0" encoding="utf-8"?>
<p:tagLst xmlns:a="http://schemas.openxmlformats.org/drawingml/2006/main" xmlns:r="http://schemas.openxmlformats.org/officeDocument/2006/relationships" xmlns:p="http://schemas.openxmlformats.org/presentationml/2006/main">
  <p:tag name="NUM" val="20"/>
</p:tagLst>
</file>

<file path=ppt/tags/tag352.xml><?xml version="1.0" encoding="utf-8"?>
<p:tagLst xmlns:a="http://schemas.openxmlformats.org/drawingml/2006/main" xmlns:r="http://schemas.openxmlformats.org/officeDocument/2006/relationships" xmlns:p="http://schemas.openxmlformats.org/presentationml/2006/main">
  <p:tag name="NUM" val="6"/>
</p:tagLst>
</file>

<file path=ppt/tags/tag353.xml><?xml version="1.0" encoding="utf-8"?>
<p:tagLst xmlns:a="http://schemas.openxmlformats.org/drawingml/2006/main" xmlns:r="http://schemas.openxmlformats.org/officeDocument/2006/relationships" xmlns:p="http://schemas.openxmlformats.org/presentationml/2006/main">
  <p:tag name="NUM" val="13"/>
</p:tagLst>
</file>

<file path=ppt/tags/tag354.xml><?xml version="1.0" encoding="utf-8"?>
<p:tagLst xmlns:a="http://schemas.openxmlformats.org/drawingml/2006/main" xmlns:r="http://schemas.openxmlformats.org/officeDocument/2006/relationships" xmlns:p="http://schemas.openxmlformats.org/presentationml/2006/main">
  <p:tag name="NUM" val="14"/>
</p:tagLst>
</file>

<file path=ppt/tags/tag355.xml><?xml version="1.0" encoding="utf-8"?>
<p:tagLst xmlns:a="http://schemas.openxmlformats.org/drawingml/2006/main" xmlns:r="http://schemas.openxmlformats.org/officeDocument/2006/relationships" xmlns:p="http://schemas.openxmlformats.org/presentationml/2006/main">
  <p:tag name="NUM" val="1"/>
</p:tagLst>
</file>

<file path=ppt/tags/tag356.xml><?xml version="1.0" encoding="utf-8"?>
<p:tagLst xmlns:a="http://schemas.openxmlformats.org/drawingml/2006/main" xmlns:r="http://schemas.openxmlformats.org/officeDocument/2006/relationships" xmlns:p="http://schemas.openxmlformats.org/presentationml/2006/main">
  <p:tag name="NUM" val="2"/>
</p:tagLst>
</file>

<file path=ppt/tags/tag357.xml><?xml version="1.0" encoding="utf-8"?>
<p:tagLst xmlns:a="http://schemas.openxmlformats.org/drawingml/2006/main" xmlns:r="http://schemas.openxmlformats.org/officeDocument/2006/relationships" xmlns:p="http://schemas.openxmlformats.org/presentationml/2006/main">
  <p:tag name="NUM" val="3"/>
</p:tagLst>
</file>

<file path=ppt/tags/tag358.xml><?xml version="1.0" encoding="utf-8"?>
<p:tagLst xmlns:a="http://schemas.openxmlformats.org/drawingml/2006/main" xmlns:r="http://schemas.openxmlformats.org/officeDocument/2006/relationships" xmlns:p="http://schemas.openxmlformats.org/presentationml/2006/main">
  <p:tag name="NUM" val="4"/>
</p:tagLst>
</file>

<file path=ppt/tags/tag359.xml><?xml version="1.0" encoding="utf-8"?>
<p:tagLst xmlns:a="http://schemas.openxmlformats.org/drawingml/2006/main" xmlns:r="http://schemas.openxmlformats.org/officeDocument/2006/relationships" xmlns:p="http://schemas.openxmlformats.org/presentationml/2006/main">
  <p:tag name="NUM" val="5"/>
</p:tagLst>
</file>

<file path=ppt/tags/tag36.xml><?xml version="1.0" encoding="utf-8"?>
<p:tagLst xmlns:a="http://schemas.openxmlformats.org/drawingml/2006/main" xmlns:r="http://schemas.openxmlformats.org/officeDocument/2006/relationships" xmlns:p="http://schemas.openxmlformats.org/presentationml/2006/main">
  <p:tag name="NUM" val="11"/>
</p:tagLst>
</file>

<file path=ppt/tags/tag360.xml><?xml version="1.0" encoding="utf-8"?>
<p:tagLst xmlns:a="http://schemas.openxmlformats.org/drawingml/2006/main" xmlns:r="http://schemas.openxmlformats.org/officeDocument/2006/relationships" xmlns:p="http://schemas.openxmlformats.org/presentationml/2006/main">
  <p:tag name="NUM" val="8"/>
</p:tagLst>
</file>

<file path=ppt/tags/tag361.xml><?xml version="1.0" encoding="utf-8"?>
<p:tagLst xmlns:a="http://schemas.openxmlformats.org/drawingml/2006/main" xmlns:r="http://schemas.openxmlformats.org/officeDocument/2006/relationships" xmlns:p="http://schemas.openxmlformats.org/presentationml/2006/main">
  <p:tag name="NUM" val="9"/>
</p:tagLst>
</file>

<file path=ppt/tags/tag362.xml><?xml version="1.0" encoding="utf-8"?>
<p:tagLst xmlns:a="http://schemas.openxmlformats.org/drawingml/2006/main" xmlns:r="http://schemas.openxmlformats.org/officeDocument/2006/relationships" xmlns:p="http://schemas.openxmlformats.org/presentationml/2006/main">
  <p:tag name="NUM" val="10"/>
</p:tagLst>
</file>

<file path=ppt/tags/tag363.xml><?xml version="1.0" encoding="utf-8"?>
<p:tagLst xmlns:a="http://schemas.openxmlformats.org/drawingml/2006/main" xmlns:r="http://schemas.openxmlformats.org/officeDocument/2006/relationships" xmlns:p="http://schemas.openxmlformats.org/presentationml/2006/main">
  <p:tag name="NUM" val="11"/>
</p:tagLst>
</file>

<file path=ppt/tags/tag364.xml><?xml version="1.0" encoding="utf-8"?>
<p:tagLst xmlns:a="http://schemas.openxmlformats.org/drawingml/2006/main" xmlns:r="http://schemas.openxmlformats.org/officeDocument/2006/relationships" xmlns:p="http://schemas.openxmlformats.org/presentationml/2006/main">
  <p:tag name="NUM" val="12"/>
</p:tagLst>
</file>

<file path=ppt/tags/tag365.xml><?xml version="1.0" encoding="utf-8"?>
<p:tagLst xmlns:a="http://schemas.openxmlformats.org/drawingml/2006/main" xmlns:r="http://schemas.openxmlformats.org/officeDocument/2006/relationships" xmlns:p="http://schemas.openxmlformats.org/presentationml/2006/main">
  <p:tag name="NUM" val="13"/>
</p:tagLst>
</file>

<file path=ppt/tags/tag366.xml><?xml version="1.0" encoding="utf-8"?>
<p:tagLst xmlns:a="http://schemas.openxmlformats.org/drawingml/2006/main" xmlns:r="http://schemas.openxmlformats.org/officeDocument/2006/relationships" xmlns:p="http://schemas.openxmlformats.org/presentationml/2006/main">
  <p:tag name="NUM" val="14"/>
</p:tagLst>
</file>

<file path=ppt/tags/tag367.xml><?xml version="1.0" encoding="utf-8"?>
<p:tagLst xmlns:a="http://schemas.openxmlformats.org/drawingml/2006/main" xmlns:r="http://schemas.openxmlformats.org/officeDocument/2006/relationships" xmlns:p="http://schemas.openxmlformats.org/presentationml/2006/main">
  <p:tag name="NUM" val="15"/>
</p:tagLst>
</file>

<file path=ppt/tags/tag368.xml><?xml version="1.0" encoding="utf-8"?>
<p:tagLst xmlns:a="http://schemas.openxmlformats.org/drawingml/2006/main" xmlns:r="http://schemas.openxmlformats.org/officeDocument/2006/relationships" xmlns:p="http://schemas.openxmlformats.org/presentationml/2006/main">
  <p:tag name="NUM" val="17"/>
</p:tagLst>
</file>

<file path=ppt/tags/tag369.xml><?xml version="1.0" encoding="utf-8"?>
<p:tagLst xmlns:a="http://schemas.openxmlformats.org/drawingml/2006/main" xmlns:r="http://schemas.openxmlformats.org/officeDocument/2006/relationships" xmlns:p="http://schemas.openxmlformats.org/presentationml/2006/main">
  <p:tag name="NUM" val="6"/>
</p:tagLst>
</file>

<file path=ppt/tags/tag37.xml><?xml version="1.0" encoding="utf-8"?>
<p:tagLst xmlns:a="http://schemas.openxmlformats.org/drawingml/2006/main" xmlns:r="http://schemas.openxmlformats.org/officeDocument/2006/relationships" xmlns:p="http://schemas.openxmlformats.org/presentationml/2006/main">
  <p:tag name="NUM" val="12"/>
</p:tagLst>
</file>

<file path=ppt/tags/tag370.xml><?xml version="1.0" encoding="utf-8"?>
<p:tagLst xmlns:a="http://schemas.openxmlformats.org/drawingml/2006/main" xmlns:r="http://schemas.openxmlformats.org/officeDocument/2006/relationships" xmlns:p="http://schemas.openxmlformats.org/presentationml/2006/main">
  <p:tag name="NUM" val="13"/>
</p:tagLst>
</file>

<file path=ppt/tags/tag371.xml><?xml version="1.0" encoding="utf-8"?>
<p:tagLst xmlns:a="http://schemas.openxmlformats.org/drawingml/2006/main" xmlns:r="http://schemas.openxmlformats.org/officeDocument/2006/relationships" xmlns:p="http://schemas.openxmlformats.org/presentationml/2006/main">
  <p:tag name="NUM" val="14"/>
</p:tagLst>
</file>

<file path=ppt/tags/tag372.xml><?xml version="1.0" encoding="utf-8"?>
<p:tagLst xmlns:a="http://schemas.openxmlformats.org/drawingml/2006/main" xmlns:r="http://schemas.openxmlformats.org/officeDocument/2006/relationships" xmlns:p="http://schemas.openxmlformats.org/presentationml/2006/main">
  <p:tag name="NUM" val="1"/>
</p:tagLst>
</file>

<file path=ppt/tags/tag373.xml><?xml version="1.0" encoding="utf-8"?>
<p:tagLst xmlns:a="http://schemas.openxmlformats.org/drawingml/2006/main" xmlns:r="http://schemas.openxmlformats.org/officeDocument/2006/relationships" xmlns:p="http://schemas.openxmlformats.org/presentationml/2006/main">
  <p:tag name="NUM" val="2"/>
</p:tagLst>
</file>

<file path=ppt/tags/tag374.xml><?xml version="1.0" encoding="utf-8"?>
<p:tagLst xmlns:a="http://schemas.openxmlformats.org/drawingml/2006/main" xmlns:r="http://schemas.openxmlformats.org/officeDocument/2006/relationships" xmlns:p="http://schemas.openxmlformats.org/presentationml/2006/main">
  <p:tag name="NUM" val="3"/>
</p:tagLst>
</file>

<file path=ppt/tags/tag375.xml><?xml version="1.0" encoding="utf-8"?>
<p:tagLst xmlns:a="http://schemas.openxmlformats.org/drawingml/2006/main" xmlns:r="http://schemas.openxmlformats.org/officeDocument/2006/relationships" xmlns:p="http://schemas.openxmlformats.org/presentationml/2006/main">
  <p:tag name="NUM" val="4"/>
</p:tagLst>
</file>

<file path=ppt/tags/tag376.xml><?xml version="1.0" encoding="utf-8"?>
<p:tagLst xmlns:a="http://schemas.openxmlformats.org/drawingml/2006/main" xmlns:r="http://schemas.openxmlformats.org/officeDocument/2006/relationships" xmlns:p="http://schemas.openxmlformats.org/presentationml/2006/main">
  <p:tag name="NUM" val="5"/>
</p:tagLst>
</file>

<file path=ppt/tags/tag377.xml><?xml version="1.0" encoding="utf-8"?>
<p:tagLst xmlns:a="http://schemas.openxmlformats.org/drawingml/2006/main" xmlns:r="http://schemas.openxmlformats.org/officeDocument/2006/relationships" xmlns:p="http://schemas.openxmlformats.org/presentationml/2006/main">
  <p:tag name="NUM" val="6"/>
</p:tagLst>
</file>

<file path=ppt/tags/tag378.xml><?xml version="1.0" encoding="utf-8"?>
<p:tagLst xmlns:a="http://schemas.openxmlformats.org/drawingml/2006/main" xmlns:r="http://schemas.openxmlformats.org/officeDocument/2006/relationships" xmlns:p="http://schemas.openxmlformats.org/presentationml/2006/main">
  <p:tag name="NUM" val="7"/>
</p:tagLst>
</file>

<file path=ppt/tags/tag379.xml><?xml version="1.0" encoding="utf-8"?>
<p:tagLst xmlns:a="http://schemas.openxmlformats.org/drawingml/2006/main" xmlns:r="http://schemas.openxmlformats.org/officeDocument/2006/relationships" xmlns:p="http://schemas.openxmlformats.org/presentationml/2006/main">
  <p:tag name="NUM" val="8"/>
</p:tagLst>
</file>

<file path=ppt/tags/tag38.xml><?xml version="1.0" encoding="utf-8"?>
<p:tagLst xmlns:a="http://schemas.openxmlformats.org/drawingml/2006/main" xmlns:r="http://schemas.openxmlformats.org/officeDocument/2006/relationships" xmlns:p="http://schemas.openxmlformats.org/presentationml/2006/main">
  <p:tag name="NUM" val="13"/>
</p:tagLst>
</file>

<file path=ppt/tags/tag380.xml><?xml version="1.0" encoding="utf-8"?>
<p:tagLst xmlns:a="http://schemas.openxmlformats.org/drawingml/2006/main" xmlns:r="http://schemas.openxmlformats.org/officeDocument/2006/relationships" xmlns:p="http://schemas.openxmlformats.org/presentationml/2006/main">
  <p:tag name="NUM" val="9"/>
</p:tagLst>
</file>

<file path=ppt/tags/tag381.xml><?xml version="1.0" encoding="utf-8"?>
<p:tagLst xmlns:a="http://schemas.openxmlformats.org/drawingml/2006/main" xmlns:r="http://schemas.openxmlformats.org/officeDocument/2006/relationships" xmlns:p="http://schemas.openxmlformats.org/presentationml/2006/main">
  <p:tag name="NUM" val="10"/>
</p:tagLst>
</file>

<file path=ppt/tags/tag382.xml><?xml version="1.0" encoding="utf-8"?>
<p:tagLst xmlns:a="http://schemas.openxmlformats.org/drawingml/2006/main" xmlns:r="http://schemas.openxmlformats.org/officeDocument/2006/relationships" xmlns:p="http://schemas.openxmlformats.org/presentationml/2006/main">
  <p:tag name="NUM" val="11"/>
</p:tagLst>
</file>

<file path=ppt/tags/tag383.xml><?xml version="1.0" encoding="utf-8"?>
<p:tagLst xmlns:a="http://schemas.openxmlformats.org/drawingml/2006/main" xmlns:r="http://schemas.openxmlformats.org/officeDocument/2006/relationships" xmlns:p="http://schemas.openxmlformats.org/presentationml/2006/main">
  <p:tag name="NUM" val="12"/>
</p:tagLst>
</file>

<file path=ppt/tags/tag384.xml><?xml version="1.0" encoding="utf-8"?>
<p:tagLst xmlns:a="http://schemas.openxmlformats.org/drawingml/2006/main" xmlns:r="http://schemas.openxmlformats.org/officeDocument/2006/relationships" xmlns:p="http://schemas.openxmlformats.org/presentationml/2006/main">
  <p:tag name="NUM" val="13"/>
</p:tagLst>
</file>

<file path=ppt/tags/tag385.xml><?xml version="1.0" encoding="utf-8"?>
<p:tagLst xmlns:a="http://schemas.openxmlformats.org/drawingml/2006/main" xmlns:r="http://schemas.openxmlformats.org/officeDocument/2006/relationships" xmlns:p="http://schemas.openxmlformats.org/presentationml/2006/main">
  <p:tag name="NUM" val="14"/>
</p:tagLst>
</file>

<file path=ppt/tags/tag386.xml><?xml version="1.0" encoding="utf-8"?>
<p:tagLst xmlns:a="http://schemas.openxmlformats.org/drawingml/2006/main" xmlns:r="http://schemas.openxmlformats.org/officeDocument/2006/relationships" xmlns:p="http://schemas.openxmlformats.org/presentationml/2006/main">
  <p:tag name="NUM" val="15"/>
</p:tagLst>
</file>

<file path=ppt/tags/tag387.xml><?xml version="1.0" encoding="utf-8"?>
<p:tagLst xmlns:a="http://schemas.openxmlformats.org/drawingml/2006/main" xmlns:r="http://schemas.openxmlformats.org/officeDocument/2006/relationships" xmlns:p="http://schemas.openxmlformats.org/presentationml/2006/main">
  <p:tag name="NUM" val="1"/>
</p:tagLst>
</file>

<file path=ppt/tags/tag388.xml><?xml version="1.0" encoding="utf-8"?>
<p:tagLst xmlns:a="http://schemas.openxmlformats.org/drawingml/2006/main" xmlns:r="http://schemas.openxmlformats.org/officeDocument/2006/relationships" xmlns:p="http://schemas.openxmlformats.org/presentationml/2006/main">
  <p:tag name="NUM" val="2"/>
</p:tagLst>
</file>

<file path=ppt/tags/tag389.xml><?xml version="1.0" encoding="utf-8"?>
<p:tagLst xmlns:a="http://schemas.openxmlformats.org/drawingml/2006/main" xmlns:r="http://schemas.openxmlformats.org/officeDocument/2006/relationships" xmlns:p="http://schemas.openxmlformats.org/presentationml/2006/main">
  <p:tag name="NUM" val="3"/>
</p:tagLst>
</file>

<file path=ppt/tags/tag39.xml><?xml version="1.0" encoding="utf-8"?>
<p:tagLst xmlns:a="http://schemas.openxmlformats.org/drawingml/2006/main" xmlns:r="http://schemas.openxmlformats.org/officeDocument/2006/relationships" xmlns:p="http://schemas.openxmlformats.org/presentationml/2006/main">
  <p:tag name="NUM" val="14"/>
</p:tagLst>
</file>

<file path=ppt/tags/tag390.xml><?xml version="1.0" encoding="utf-8"?>
<p:tagLst xmlns:a="http://schemas.openxmlformats.org/drawingml/2006/main" xmlns:r="http://schemas.openxmlformats.org/officeDocument/2006/relationships" xmlns:p="http://schemas.openxmlformats.org/presentationml/2006/main">
  <p:tag name="NUM" val="4"/>
</p:tagLst>
</file>

<file path=ppt/tags/tag391.xml><?xml version="1.0" encoding="utf-8"?>
<p:tagLst xmlns:a="http://schemas.openxmlformats.org/drawingml/2006/main" xmlns:r="http://schemas.openxmlformats.org/officeDocument/2006/relationships" xmlns:p="http://schemas.openxmlformats.org/presentationml/2006/main">
  <p:tag name="NUM" val="5"/>
</p:tagLst>
</file>

<file path=ppt/tags/tag392.xml><?xml version="1.0" encoding="utf-8"?>
<p:tagLst xmlns:a="http://schemas.openxmlformats.org/drawingml/2006/main" xmlns:r="http://schemas.openxmlformats.org/officeDocument/2006/relationships" xmlns:p="http://schemas.openxmlformats.org/presentationml/2006/main">
  <p:tag name="NUM" val="6"/>
</p:tagLst>
</file>

<file path=ppt/tags/tag393.xml><?xml version="1.0" encoding="utf-8"?>
<p:tagLst xmlns:a="http://schemas.openxmlformats.org/drawingml/2006/main" xmlns:r="http://schemas.openxmlformats.org/officeDocument/2006/relationships" xmlns:p="http://schemas.openxmlformats.org/presentationml/2006/main">
  <p:tag name="NUM" val="7"/>
</p:tagLst>
</file>

<file path=ppt/tags/tag394.xml><?xml version="1.0" encoding="utf-8"?>
<p:tagLst xmlns:a="http://schemas.openxmlformats.org/drawingml/2006/main" xmlns:r="http://schemas.openxmlformats.org/officeDocument/2006/relationships" xmlns:p="http://schemas.openxmlformats.org/presentationml/2006/main">
  <p:tag name="NUM" val="8"/>
</p:tagLst>
</file>

<file path=ppt/tags/tag395.xml><?xml version="1.0" encoding="utf-8"?>
<p:tagLst xmlns:a="http://schemas.openxmlformats.org/drawingml/2006/main" xmlns:r="http://schemas.openxmlformats.org/officeDocument/2006/relationships" xmlns:p="http://schemas.openxmlformats.org/presentationml/2006/main">
  <p:tag name="NUM" val="9"/>
</p:tagLst>
</file>

<file path=ppt/tags/tag396.xml><?xml version="1.0" encoding="utf-8"?>
<p:tagLst xmlns:a="http://schemas.openxmlformats.org/drawingml/2006/main" xmlns:r="http://schemas.openxmlformats.org/officeDocument/2006/relationships" xmlns:p="http://schemas.openxmlformats.org/presentationml/2006/main">
  <p:tag name="NUM" val="10"/>
</p:tagLst>
</file>

<file path=ppt/tags/tag397.xml><?xml version="1.0" encoding="utf-8"?>
<p:tagLst xmlns:a="http://schemas.openxmlformats.org/drawingml/2006/main" xmlns:r="http://schemas.openxmlformats.org/officeDocument/2006/relationships" xmlns:p="http://schemas.openxmlformats.org/presentationml/2006/main">
  <p:tag name="NUM" val="11"/>
</p:tagLst>
</file>

<file path=ppt/tags/tag398.xml><?xml version="1.0" encoding="utf-8"?>
<p:tagLst xmlns:a="http://schemas.openxmlformats.org/drawingml/2006/main" xmlns:r="http://schemas.openxmlformats.org/officeDocument/2006/relationships" xmlns:p="http://schemas.openxmlformats.org/presentationml/2006/main">
  <p:tag name="NUM" val="12"/>
</p:tagLst>
</file>

<file path=ppt/tags/tag399.xml><?xml version="1.0" encoding="utf-8"?>
<p:tagLst xmlns:a="http://schemas.openxmlformats.org/drawingml/2006/main" xmlns:r="http://schemas.openxmlformats.org/officeDocument/2006/relationships" xmlns:p="http://schemas.openxmlformats.org/presentationml/2006/main">
  <p:tag name="NUM" val="13"/>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15"/>
</p:tagLst>
</file>

<file path=ppt/tags/tag400.xml><?xml version="1.0" encoding="utf-8"?>
<p:tagLst xmlns:a="http://schemas.openxmlformats.org/drawingml/2006/main" xmlns:r="http://schemas.openxmlformats.org/officeDocument/2006/relationships" xmlns:p="http://schemas.openxmlformats.org/presentationml/2006/main">
  <p:tag name="NUM" val="14"/>
</p:tagLst>
</file>

<file path=ppt/tags/tag401.xml><?xml version="1.0" encoding="utf-8"?>
<p:tagLst xmlns:a="http://schemas.openxmlformats.org/drawingml/2006/main" xmlns:r="http://schemas.openxmlformats.org/officeDocument/2006/relationships" xmlns:p="http://schemas.openxmlformats.org/presentationml/2006/main">
  <p:tag name="NUM" val="15"/>
</p:tagLst>
</file>

<file path=ppt/tags/tag402.xml><?xml version="1.0" encoding="utf-8"?>
<p:tagLst xmlns:a="http://schemas.openxmlformats.org/drawingml/2006/main" xmlns:r="http://schemas.openxmlformats.org/officeDocument/2006/relationships" xmlns:p="http://schemas.openxmlformats.org/presentationml/2006/main">
  <p:tag name="NUM" val="1"/>
</p:tagLst>
</file>

<file path=ppt/tags/tag403.xml><?xml version="1.0" encoding="utf-8"?>
<p:tagLst xmlns:a="http://schemas.openxmlformats.org/drawingml/2006/main" xmlns:r="http://schemas.openxmlformats.org/officeDocument/2006/relationships" xmlns:p="http://schemas.openxmlformats.org/presentationml/2006/main">
  <p:tag name="NUM" val="2"/>
</p:tagLst>
</file>

<file path=ppt/tags/tag404.xml><?xml version="1.0" encoding="utf-8"?>
<p:tagLst xmlns:a="http://schemas.openxmlformats.org/drawingml/2006/main" xmlns:r="http://schemas.openxmlformats.org/officeDocument/2006/relationships" xmlns:p="http://schemas.openxmlformats.org/presentationml/2006/main">
  <p:tag name="NUM" val="3"/>
</p:tagLst>
</file>

<file path=ppt/tags/tag405.xml><?xml version="1.0" encoding="utf-8"?>
<p:tagLst xmlns:a="http://schemas.openxmlformats.org/drawingml/2006/main" xmlns:r="http://schemas.openxmlformats.org/officeDocument/2006/relationships" xmlns:p="http://schemas.openxmlformats.org/presentationml/2006/main">
  <p:tag name="NUM" val="4"/>
</p:tagLst>
</file>

<file path=ppt/tags/tag406.xml><?xml version="1.0" encoding="utf-8"?>
<p:tagLst xmlns:a="http://schemas.openxmlformats.org/drawingml/2006/main" xmlns:r="http://schemas.openxmlformats.org/officeDocument/2006/relationships" xmlns:p="http://schemas.openxmlformats.org/presentationml/2006/main">
  <p:tag name="NUM" val="5"/>
</p:tagLst>
</file>

<file path=ppt/tags/tag407.xml><?xml version="1.0" encoding="utf-8"?>
<p:tagLst xmlns:a="http://schemas.openxmlformats.org/drawingml/2006/main" xmlns:r="http://schemas.openxmlformats.org/officeDocument/2006/relationships" xmlns:p="http://schemas.openxmlformats.org/presentationml/2006/main">
  <p:tag name="NUM" val="6"/>
</p:tagLst>
</file>

<file path=ppt/tags/tag408.xml><?xml version="1.0" encoding="utf-8"?>
<p:tagLst xmlns:a="http://schemas.openxmlformats.org/drawingml/2006/main" xmlns:r="http://schemas.openxmlformats.org/officeDocument/2006/relationships" xmlns:p="http://schemas.openxmlformats.org/presentationml/2006/main">
  <p:tag name="NUM" val="7"/>
</p:tagLst>
</file>

<file path=ppt/tags/tag409.xml><?xml version="1.0" encoding="utf-8"?>
<p:tagLst xmlns:a="http://schemas.openxmlformats.org/drawingml/2006/main" xmlns:r="http://schemas.openxmlformats.org/officeDocument/2006/relationships" xmlns:p="http://schemas.openxmlformats.org/presentationml/2006/main">
  <p:tag name="NUM" val="8"/>
</p:tagLst>
</file>

<file path=ppt/tags/tag41.xml><?xml version="1.0" encoding="utf-8"?>
<p:tagLst xmlns:a="http://schemas.openxmlformats.org/drawingml/2006/main" xmlns:r="http://schemas.openxmlformats.org/officeDocument/2006/relationships" xmlns:p="http://schemas.openxmlformats.org/presentationml/2006/main">
  <p:tag name="NUM" val="16"/>
</p:tagLst>
</file>

<file path=ppt/tags/tag410.xml><?xml version="1.0" encoding="utf-8"?>
<p:tagLst xmlns:a="http://schemas.openxmlformats.org/drawingml/2006/main" xmlns:r="http://schemas.openxmlformats.org/officeDocument/2006/relationships" xmlns:p="http://schemas.openxmlformats.org/presentationml/2006/main">
  <p:tag name="NUM" val="9"/>
</p:tagLst>
</file>

<file path=ppt/tags/tag411.xml><?xml version="1.0" encoding="utf-8"?>
<p:tagLst xmlns:a="http://schemas.openxmlformats.org/drawingml/2006/main" xmlns:r="http://schemas.openxmlformats.org/officeDocument/2006/relationships" xmlns:p="http://schemas.openxmlformats.org/presentationml/2006/main">
  <p:tag name="NUM" val="10"/>
</p:tagLst>
</file>

<file path=ppt/tags/tag412.xml><?xml version="1.0" encoding="utf-8"?>
<p:tagLst xmlns:a="http://schemas.openxmlformats.org/drawingml/2006/main" xmlns:r="http://schemas.openxmlformats.org/officeDocument/2006/relationships" xmlns:p="http://schemas.openxmlformats.org/presentationml/2006/main">
  <p:tag name="NUM" val="11"/>
</p:tagLst>
</file>

<file path=ppt/tags/tag413.xml><?xml version="1.0" encoding="utf-8"?>
<p:tagLst xmlns:a="http://schemas.openxmlformats.org/drawingml/2006/main" xmlns:r="http://schemas.openxmlformats.org/officeDocument/2006/relationships" xmlns:p="http://schemas.openxmlformats.org/presentationml/2006/main">
  <p:tag name="NUM" val="12"/>
</p:tagLst>
</file>

<file path=ppt/tags/tag414.xml><?xml version="1.0" encoding="utf-8"?>
<p:tagLst xmlns:a="http://schemas.openxmlformats.org/drawingml/2006/main" xmlns:r="http://schemas.openxmlformats.org/officeDocument/2006/relationships" xmlns:p="http://schemas.openxmlformats.org/presentationml/2006/main">
  <p:tag name="NUM" val="1"/>
</p:tagLst>
</file>

<file path=ppt/tags/tag415.xml><?xml version="1.0" encoding="utf-8"?>
<p:tagLst xmlns:a="http://schemas.openxmlformats.org/drawingml/2006/main" xmlns:r="http://schemas.openxmlformats.org/officeDocument/2006/relationships" xmlns:p="http://schemas.openxmlformats.org/presentationml/2006/main">
  <p:tag name="NUM" val="2"/>
</p:tagLst>
</file>

<file path=ppt/tags/tag416.xml><?xml version="1.0" encoding="utf-8"?>
<p:tagLst xmlns:a="http://schemas.openxmlformats.org/drawingml/2006/main" xmlns:r="http://schemas.openxmlformats.org/officeDocument/2006/relationships" xmlns:p="http://schemas.openxmlformats.org/presentationml/2006/main">
  <p:tag name="NUM" val="3"/>
</p:tagLst>
</file>

<file path=ppt/tags/tag417.xml><?xml version="1.0" encoding="utf-8"?>
<p:tagLst xmlns:a="http://schemas.openxmlformats.org/drawingml/2006/main" xmlns:r="http://schemas.openxmlformats.org/officeDocument/2006/relationships" xmlns:p="http://schemas.openxmlformats.org/presentationml/2006/main">
  <p:tag name="NUM" val="4"/>
</p:tagLst>
</file>

<file path=ppt/tags/tag418.xml><?xml version="1.0" encoding="utf-8"?>
<p:tagLst xmlns:a="http://schemas.openxmlformats.org/drawingml/2006/main" xmlns:r="http://schemas.openxmlformats.org/officeDocument/2006/relationships" xmlns:p="http://schemas.openxmlformats.org/presentationml/2006/main">
  <p:tag name="NUM" val="5"/>
</p:tagLst>
</file>

<file path=ppt/tags/tag419.xml><?xml version="1.0" encoding="utf-8"?>
<p:tagLst xmlns:a="http://schemas.openxmlformats.org/drawingml/2006/main" xmlns:r="http://schemas.openxmlformats.org/officeDocument/2006/relationships" xmlns:p="http://schemas.openxmlformats.org/presentationml/2006/main">
  <p:tag name="NUM" val="6"/>
</p:tagLst>
</file>

<file path=ppt/tags/tag42.xml><?xml version="1.0" encoding="utf-8"?>
<p:tagLst xmlns:a="http://schemas.openxmlformats.org/drawingml/2006/main" xmlns:r="http://schemas.openxmlformats.org/officeDocument/2006/relationships" xmlns:p="http://schemas.openxmlformats.org/presentationml/2006/main">
  <p:tag name="NUM" val="17"/>
</p:tagLst>
</file>

<file path=ppt/tags/tag420.xml><?xml version="1.0" encoding="utf-8"?>
<p:tagLst xmlns:a="http://schemas.openxmlformats.org/drawingml/2006/main" xmlns:r="http://schemas.openxmlformats.org/officeDocument/2006/relationships" xmlns:p="http://schemas.openxmlformats.org/presentationml/2006/main">
  <p:tag name="NUM" val="8"/>
</p:tagLst>
</file>

<file path=ppt/tags/tag421.xml><?xml version="1.0" encoding="utf-8"?>
<p:tagLst xmlns:a="http://schemas.openxmlformats.org/drawingml/2006/main" xmlns:r="http://schemas.openxmlformats.org/officeDocument/2006/relationships" xmlns:p="http://schemas.openxmlformats.org/presentationml/2006/main">
  <p:tag name="NUM" val="9"/>
</p:tagLst>
</file>

<file path=ppt/tags/tag422.xml><?xml version="1.0" encoding="utf-8"?>
<p:tagLst xmlns:a="http://schemas.openxmlformats.org/drawingml/2006/main" xmlns:r="http://schemas.openxmlformats.org/officeDocument/2006/relationships" xmlns:p="http://schemas.openxmlformats.org/presentationml/2006/main">
  <p:tag name="NUM" val="10"/>
</p:tagLst>
</file>

<file path=ppt/tags/tag423.xml><?xml version="1.0" encoding="utf-8"?>
<p:tagLst xmlns:a="http://schemas.openxmlformats.org/drawingml/2006/main" xmlns:r="http://schemas.openxmlformats.org/officeDocument/2006/relationships" xmlns:p="http://schemas.openxmlformats.org/presentationml/2006/main">
  <p:tag name="NUM" val="11"/>
</p:tagLst>
</file>

<file path=ppt/tags/tag424.xml><?xml version="1.0" encoding="utf-8"?>
<p:tagLst xmlns:a="http://schemas.openxmlformats.org/drawingml/2006/main" xmlns:r="http://schemas.openxmlformats.org/officeDocument/2006/relationships" xmlns:p="http://schemas.openxmlformats.org/presentationml/2006/main">
  <p:tag name="NUM" val="12"/>
</p:tagLst>
</file>

<file path=ppt/tags/tag425.xml><?xml version="1.0" encoding="utf-8"?>
<p:tagLst xmlns:a="http://schemas.openxmlformats.org/drawingml/2006/main" xmlns:r="http://schemas.openxmlformats.org/officeDocument/2006/relationships" xmlns:p="http://schemas.openxmlformats.org/presentationml/2006/main">
  <p:tag name="NUM" val="13"/>
</p:tagLst>
</file>

<file path=ppt/tags/tag426.xml><?xml version="1.0" encoding="utf-8"?>
<p:tagLst xmlns:a="http://schemas.openxmlformats.org/drawingml/2006/main" xmlns:r="http://schemas.openxmlformats.org/officeDocument/2006/relationships" xmlns:p="http://schemas.openxmlformats.org/presentationml/2006/main">
  <p:tag name="NUM" val="14"/>
</p:tagLst>
</file>

<file path=ppt/tags/tag427.xml><?xml version="1.0" encoding="utf-8"?>
<p:tagLst xmlns:a="http://schemas.openxmlformats.org/drawingml/2006/main" xmlns:r="http://schemas.openxmlformats.org/officeDocument/2006/relationships" xmlns:p="http://schemas.openxmlformats.org/presentationml/2006/main">
  <p:tag name="NUM" val="15"/>
</p:tagLst>
</file>

<file path=ppt/tags/tag428.xml><?xml version="1.0" encoding="utf-8"?>
<p:tagLst xmlns:a="http://schemas.openxmlformats.org/drawingml/2006/main" xmlns:r="http://schemas.openxmlformats.org/officeDocument/2006/relationships" xmlns:p="http://schemas.openxmlformats.org/presentationml/2006/main">
  <p:tag name="NUM" val="16"/>
</p:tagLst>
</file>

<file path=ppt/tags/tag429.xml><?xml version="1.0" encoding="utf-8"?>
<p:tagLst xmlns:a="http://schemas.openxmlformats.org/drawingml/2006/main" xmlns:r="http://schemas.openxmlformats.org/officeDocument/2006/relationships" xmlns:p="http://schemas.openxmlformats.org/presentationml/2006/main">
  <p:tag name="NUM" val="17"/>
</p:tagLst>
</file>

<file path=ppt/tags/tag43.xml><?xml version="1.0" encoding="utf-8"?>
<p:tagLst xmlns:a="http://schemas.openxmlformats.org/drawingml/2006/main" xmlns:r="http://schemas.openxmlformats.org/officeDocument/2006/relationships" xmlns:p="http://schemas.openxmlformats.org/presentationml/2006/main">
  <p:tag name="NUM" val="18"/>
</p:tagLst>
</file>

<file path=ppt/tags/tag430.xml><?xml version="1.0" encoding="utf-8"?>
<p:tagLst xmlns:a="http://schemas.openxmlformats.org/drawingml/2006/main" xmlns:r="http://schemas.openxmlformats.org/officeDocument/2006/relationships" xmlns:p="http://schemas.openxmlformats.org/presentationml/2006/main">
  <p:tag name="NUM" val="18"/>
</p:tagLst>
</file>

<file path=ppt/tags/tag431.xml><?xml version="1.0" encoding="utf-8"?>
<p:tagLst xmlns:a="http://schemas.openxmlformats.org/drawingml/2006/main" xmlns:r="http://schemas.openxmlformats.org/officeDocument/2006/relationships" xmlns:p="http://schemas.openxmlformats.org/presentationml/2006/main">
  <p:tag name="NUM" val="19"/>
</p:tagLst>
</file>

<file path=ppt/tags/tag432.xml><?xml version="1.0" encoding="utf-8"?>
<p:tagLst xmlns:a="http://schemas.openxmlformats.org/drawingml/2006/main" xmlns:r="http://schemas.openxmlformats.org/officeDocument/2006/relationships" xmlns:p="http://schemas.openxmlformats.org/presentationml/2006/main">
  <p:tag name="NUM" val="20"/>
</p:tagLst>
</file>

<file path=ppt/tags/tag433.xml><?xml version="1.0" encoding="utf-8"?>
<p:tagLst xmlns:a="http://schemas.openxmlformats.org/drawingml/2006/main" xmlns:r="http://schemas.openxmlformats.org/officeDocument/2006/relationships" xmlns:p="http://schemas.openxmlformats.org/presentationml/2006/main">
  <p:tag name="NUM" val="21"/>
</p:tagLst>
</file>

<file path=ppt/tags/tag434.xml><?xml version="1.0" encoding="utf-8"?>
<p:tagLst xmlns:a="http://schemas.openxmlformats.org/drawingml/2006/main" xmlns:r="http://schemas.openxmlformats.org/officeDocument/2006/relationships" xmlns:p="http://schemas.openxmlformats.org/presentationml/2006/main">
  <p:tag name="NUM" val="22"/>
</p:tagLst>
</file>

<file path=ppt/tags/tag435.xml><?xml version="1.0" encoding="utf-8"?>
<p:tagLst xmlns:a="http://schemas.openxmlformats.org/drawingml/2006/main" xmlns:r="http://schemas.openxmlformats.org/officeDocument/2006/relationships" xmlns:p="http://schemas.openxmlformats.org/presentationml/2006/main">
  <p:tag name="NUM" val="23"/>
</p:tagLst>
</file>

<file path=ppt/tags/tag436.xml><?xml version="1.0" encoding="utf-8"?>
<p:tagLst xmlns:a="http://schemas.openxmlformats.org/drawingml/2006/main" xmlns:r="http://schemas.openxmlformats.org/officeDocument/2006/relationships" xmlns:p="http://schemas.openxmlformats.org/presentationml/2006/main">
  <p:tag name="NUM" val="24"/>
</p:tagLst>
</file>

<file path=ppt/tags/tag437.xml><?xml version="1.0" encoding="utf-8"?>
<p:tagLst xmlns:a="http://schemas.openxmlformats.org/drawingml/2006/main" xmlns:r="http://schemas.openxmlformats.org/officeDocument/2006/relationships" xmlns:p="http://schemas.openxmlformats.org/presentationml/2006/main">
  <p:tag name="NUM" val="25"/>
</p:tagLst>
</file>

<file path=ppt/tags/tag438.xml><?xml version="1.0" encoding="utf-8"?>
<p:tagLst xmlns:a="http://schemas.openxmlformats.org/drawingml/2006/main" xmlns:r="http://schemas.openxmlformats.org/officeDocument/2006/relationships" xmlns:p="http://schemas.openxmlformats.org/presentationml/2006/main">
  <p:tag name="NUM" val="26"/>
</p:tagLst>
</file>

<file path=ppt/tags/tag439.xml><?xml version="1.0" encoding="utf-8"?>
<p:tagLst xmlns:a="http://schemas.openxmlformats.org/drawingml/2006/main" xmlns:r="http://schemas.openxmlformats.org/officeDocument/2006/relationships" xmlns:p="http://schemas.openxmlformats.org/presentationml/2006/main">
  <p:tag name="NUM" val="27"/>
</p:tagLst>
</file>

<file path=ppt/tags/tag44.xml><?xml version="1.0" encoding="utf-8"?>
<p:tagLst xmlns:a="http://schemas.openxmlformats.org/drawingml/2006/main" xmlns:r="http://schemas.openxmlformats.org/officeDocument/2006/relationships" xmlns:p="http://schemas.openxmlformats.org/presentationml/2006/main">
  <p:tag name="NUM" val="19"/>
</p:tagLst>
</file>

<file path=ppt/tags/tag440.xml><?xml version="1.0" encoding="utf-8"?>
<p:tagLst xmlns:a="http://schemas.openxmlformats.org/drawingml/2006/main" xmlns:r="http://schemas.openxmlformats.org/officeDocument/2006/relationships" xmlns:p="http://schemas.openxmlformats.org/presentationml/2006/main">
  <p:tag name="NUM" val="28"/>
</p:tagLst>
</file>

<file path=ppt/tags/tag441.xml><?xml version="1.0" encoding="utf-8"?>
<p:tagLst xmlns:a="http://schemas.openxmlformats.org/drawingml/2006/main" xmlns:r="http://schemas.openxmlformats.org/officeDocument/2006/relationships" xmlns:p="http://schemas.openxmlformats.org/presentationml/2006/main">
  <p:tag name="NUM" val="29"/>
</p:tagLst>
</file>

<file path=ppt/tags/tag442.xml><?xml version="1.0" encoding="utf-8"?>
<p:tagLst xmlns:a="http://schemas.openxmlformats.org/drawingml/2006/main" xmlns:r="http://schemas.openxmlformats.org/officeDocument/2006/relationships" xmlns:p="http://schemas.openxmlformats.org/presentationml/2006/main">
  <p:tag name="NUM" val="30"/>
</p:tagLst>
</file>

<file path=ppt/tags/tag443.xml><?xml version="1.0" encoding="utf-8"?>
<p:tagLst xmlns:a="http://schemas.openxmlformats.org/drawingml/2006/main" xmlns:r="http://schemas.openxmlformats.org/officeDocument/2006/relationships" xmlns:p="http://schemas.openxmlformats.org/presentationml/2006/main">
  <p:tag name="NUM" val="31"/>
</p:tagLst>
</file>

<file path=ppt/tags/tag444.xml><?xml version="1.0" encoding="utf-8"?>
<p:tagLst xmlns:a="http://schemas.openxmlformats.org/drawingml/2006/main" xmlns:r="http://schemas.openxmlformats.org/officeDocument/2006/relationships" xmlns:p="http://schemas.openxmlformats.org/presentationml/2006/main">
  <p:tag name="NUM" val="32"/>
</p:tagLst>
</file>

<file path=ppt/tags/tag445.xml><?xml version="1.0" encoding="utf-8"?>
<p:tagLst xmlns:a="http://schemas.openxmlformats.org/drawingml/2006/main" xmlns:r="http://schemas.openxmlformats.org/officeDocument/2006/relationships" xmlns:p="http://schemas.openxmlformats.org/presentationml/2006/main">
  <p:tag name="NUM" val="33"/>
</p:tagLst>
</file>

<file path=ppt/tags/tag446.xml><?xml version="1.0" encoding="utf-8"?>
<p:tagLst xmlns:a="http://schemas.openxmlformats.org/drawingml/2006/main" xmlns:r="http://schemas.openxmlformats.org/officeDocument/2006/relationships" xmlns:p="http://schemas.openxmlformats.org/presentationml/2006/main">
  <p:tag name="NUM" val="34"/>
</p:tagLst>
</file>

<file path=ppt/tags/tag447.xml><?xml version="1.0" encoding="utf-8"?>
<p:tagLst xmlns:a="http://schemas.openxmlformats.org/drawingml/2006/main" xmlns:r="http://schemas.openxmlformats.org/officeDocument/2006/relationships" xmlns:p="http://schemas.openxmlformats.org/presentationml/2006/main">
  <p:tag name="NUM" val="35"/>
</p:tagLst>
</file>

<file path=ppt/tags/tag448.xml><?xml version="1.0" encoding="utf-8"?>
<p:tagLst xmlns:a="http://schemas.openxmlformats.org/drawingml/2006/main" xmlns:r="http://schemas.openxmlformats.org/officeDocument/2006/relationships" xmlns:p="http://schemas.openxmlformats.org/presentationml/2006/main">
  <p:tag name="NUM" val="36"/>
</p:tagLst>
</file>

<file path=ppt/tags/tag449.xml><?xml version="1.0" encoding="utf-8"?>
<p:tagLst xmlns:a="http://schemas.openxmlformats.org/drawingml/2006/main" xmlns:r="http://schemas.openxmlformats.org/officeDocument/2006/relationships" xmlns:p="http://schemas.openxmlformats.org/presentationml/2006/main">
  <p:tag name="NUM" val="38"/>
</p:tagLst>
</file>

<file path=ppt/tags/tag45.xml><?xml version="1.0" encoding="utf-8"?>
<p:tagLst xmlns:a="http://schemas.openxmlformats.org/drawingml/2006/main" xmlns:r="http://schemas.openxmlformats.org/officeDocument/2006/relationships" xmlns:p="http://schemas.openxmlformats.org/presentationml/2006/main">
  <p:tag name="NUM" val="1"/>
</p:tagLst>
</file>

<file path=ppt/tags/tag450.xml><?xml version="1.0" encoding="utf-8"?>
<p:tagLst xmlns:a="http://schemas.openxmlformats.org/drawingml/2006/main" xmlns:r="http://schemas.openxmlformats.org/officeDocument/2006/relationships" xmlns:p="http://schemas.openxmlformats.org/presentationml/2006/main">
  <p:tag name="NUM" val="39"/>
</p:tagLst>
</file>

<file path=ppt/tags/tag451.xml><?xml version="1.0" encoding="utf-8"?>
<p:tagLst xmlns:a="http://schemas.openxmlformats.org/drawingml/2006/main" xmlns:r="http://schemas.openxmlformats.org/officeDocument/2006/relationships" xmlns:p="http://schemas.openxmlformats.org/presentationml/2006/main">
  <p:tag name="NUM" val="18"/>
</p:tagLst>
</file>

<file path=ppt/tags/tag452.xml><?xml version="1.0" encoding="utf-8"?>
<p:tagLst xmlns:a="http://schemas.openxmlformats.org/drawingml/2006/main" xmlns:r="http://schemas.openxmlformats.org/officeDocument/2006/relationships" xmlns:p="http://schemas.openxmlformats.org/presentationml/2006/main">
  <p:tag name="NUM" val="1"/>
</p:tagLst>
</file>

<file path=ppt/tags/tag453.xml><?xml version="1.0" encoding="utf-8"?>
<p:tagLst xmlns:a="http://schemas.openxmlformats.org/drawingml/2006/main" xmlns:r="http://schemas.openxmlformats.org/officeDocument/2006/relationships" xmlns:p="http://schemas.openxmlformats.org/presentationml/2006/main">
  <p:tag name="NUM" val="2"/>
</p:tagLst>
</file>

<file path=ppt/tags/tag454.xml><?xml version="1.0" encoding="utf-8"?>
<p:tagLst xmlns:a="http://schemas.openxmlformats.org/drawingml/2006/main" xmlns:r="http://schemas.openxmlformats.org/officeDocument/2006/relationships" xmlns:p="http://schemas.openxmlformats.org/presentationml/2006/main">
  <p:tag name="NUM" val="3"/>
</p:tagLst>
</file>

<file path=ppt/tags/tag455.xml><?xml version="1.0" encoding="utf-8"?>
<p:tagLst xmlns:a="http://schemas.openxmlformats.org/drawingml/2006/main" xmlns:r="http://schemas.openxmlformats.org/officeDocument/2006/relationships" xmlns:p="http://schemas.openxmlformats.org/presentationml/2006/main">
  <p:tag name="NUM" val="4"/>
</p:tagLst>
</file>

<file path=ppt/tags/tag456.xml><?xml version="1.0" encoding="utf-8"?>
<p:tagLst xmlns:a="http://schemas.openxmlformats.org/drawingml/2006/main" xmlns:r="http://schemas.openxmlformats.org/officeDocument/2006/relationships" xmlns:p="http://schemas.openxmlformats.org/presentationml/2006/main">
  <p:tag name="NUM" val="5"/>
</p:tagLst>
</file>

<file path=ppt/tags/tag457.xml><?xml version="1.0" encoding="utf-8"?>
<p:tagLst xmlns:a="http://schemas.openxmlformats.org/drawingml/2006/main" xmlns:r="http://schemas.openxmlformats.org/officeDocument/2006/relationships" xmlns:p="http://schemas.openxmlformats.org/presentationml/2006/main">
  <p:tag name="NUM" val="6"/>
</p:tagLst>
</file>

<file path=ppt/tags/tag458.xml><?xml version="1.0" encoding="utf-8"?>
<p:tagLst xmlns:a="http://schemas.openxmlformats.org/drawingml/2006/main" xmlns:r="http://schemas.openxmlformats.org/officeDocument/2006/relationships" xmlns:p="http://schemas.openxmlformats.org/presentationml/2006/main">
  <p:tag name="NUM" val="7"/>
</p:tagLst>
</file>

<file path=ppt/tags/tag459.xml><?xml version="1.0" encoding="utf-8"?>
<p:tagLst xmlns:a="http://schemas.openxmlformats.org/drawingml/2006/main" xmlns:r="http://schemas.openxmlformats.org/officeDocument/2006/relationships" xmlns:p="http://schemas.openxmlformats.org/presentationml/2006/main">
  <p:tag name="NUM" val="8"/>
</p:tagLst>
</file>

<file path=ppt/tags/tag46.xml><?xml version="1.0" encoding="utf-8"?>
<p:tagLst xmlns:a="http://schemas.openxmlformats.org/drawingml/2006/main" xmlns:r="http://schemas.openxmlformats.org/officeDocument/2006/relationships" xmlns:p="http://schemas.openxmlformats.org/presentationml/2006/main">
  <p:tag name="NUM" val="2"/>
</p:tagLst>
</file>

<file path=ppt/tags/tag460.xml><?xml version="1.0" encoding="utf-8"?>
<p:tagLst xmlns:a="http://schemas.openxmlformats.org/drawingml/2006/main" xmlns:r="http://schemas.openxmlformats.org/officeDocument/2006/relationships" xmlns:p="http://schemas.openxmlformats.org/presentationml/2006/main">
  <p:tag name="NUM" val="9"/>
</p:tagLst>
</file>

<file path=ppt/tags/tag461.xml><?xml version="1.0" encoding="utf-8"?>
<p:tagLst xmlns:a="http://schemas.openxmlformats.org/drawingml/2006/main" xmlns:r="http://schemas.openxmlformats.org/officeDocument/2006/relationships" xmlns:p="http://schemas.openxmlformats.org/presentationml/2006/main">
  <p:tag name="NUM" val="10"/>
</p:tagLst>
</file>

<file path=ppt/tags/tag462.xml><?xml version="1.0" encoding="utf-8"?>
<p:tagLst xmlns:a="http://schemas.openxmlformats.org/drawingml/2006/main" xmlns:r="http://schemas.openxmlformats.org/officeDocument/2006/relationships" xmlns:p="http://schemas.openxmlformats.org/presentationml/2006/main">
  <p:tag name="NUM" val="11"/>
</p:tagLst>
</file>

<file path=ppt/tags/tag463.xml><?xml version="1.0" encoding="utf-8"?>
<p:tagLst xmlns:a="http://schemas.openxmlformats.org/drawingml/2006/main" xmlns:r="http://schemas.openxmlformats.org/officeDocument/2006/relationships" xmlns:p="http://schemas.openxmlformats.org/presentationml/2006/main">
  <p:tag name="NUM" val="12"/>
</p:tagLst>
</file>

<file path=ppt/tags/tag464.xml><?xml version="1.0" encoding="utf-8"?>
<p:tagLst xmlns:a="http://schemas.openxmlformats.org/drawingml/2006/main" xmlns:r="http://schemas.openxmlformats.org/officeDocument/2006/relationships" xmlns:p="http://schemas.openxmlformats.org/presentationml/2006/main">
  <p:tag name="NUM" val="13"/>
</p:tagLst>
</file>

<file path=ppt/tags/tag465.xml><?xml version="1.0" encoding="utf-8"?>
<p:tagLst xmlns:a="http://schemas.openxmlformats.org/drawingml/2006/main" xmlns:r="http://schemas.openxmlformats.org/officeDocument/2006/relationships" xmlns:p="http://schemas.openxmlformats.org/presentationml/2006/main">
  <p:tag name="NUM" val="14"/>
</p:tagLst>
</file>

<file path=ppt/tags/tag466.xml><?xml version="1.0" encoding="utf-8"?>
<p:tagLst xmlns:a="http://schemas.openxmlformats.org/drawingml/2006/main" xmlns:r="http://schemas.openxmlformats.org/officeDocument/2006/relationships" xmlns:p="http://schemas.openxmlformats.org/presentationml/2006/main">
  <p:tag name="NUM" val="15"/>
</p:tagLst>
</file>

<file path=ppt/tags/tag467.xml><?xml version="1.0" encoding="utf-8"?>
<p:tagLst xmlns:a="http://schemas.openxmlformats.org/drawingml/2006/main" xmlns:r="http://schemas.openxmlformats.org/officeDocument/2006/relationships" xmlns:p="http://schemas.openxmlformats.org/presentationml/2006/main">
  <p:tag name="NUM" val="16"/>
</p:tagLst>
</file>

<file path=ppt/tags/tag468.xml><?xml version="1.0" encoding="utf-8"?>
<p:tagLst xmlns:a="http://schemas.openxmlformats.org/drawingml/2006/main" xmlns:r="http://schemas.openxmlformats.org/officeDocument/2006/relationships" xmlns:p="http://schemas.openxmlformats.org/presentationml/2006/main">
  <p:tag name="NUM" val="17"/>
</p:tagLst>
</file>

<file path=ppt/tags/tag469.xml><?xml version="1.0" encoding="utf-8"?>
<p:tagLst xmlns:a="http://schemas.openxmlformats.org/drawingml/2006/main" xmlns:r="http://schemas.openxmlformats.org/officeDocument/2006/relationships" xmlns:p="http://schemas.openxmlformats.org/presentationml/2006/main">
  <p:tag name="NUM" val="18"/>
</p:tagLst>
</file>

<file path=ppt/tags/tag47.xml><?xml version="1.0" encoding="utf-8"?>
<p:tagLst xmlns:a="http://schemas.openxmlformats.org/drawingml/2006/main" xmlns:r="http://schemas.openxmlformats.org/officeDocument/2006/relationships" xmlns:p="http://schemas.openxmlformats.org/presentationml/2006/main">
  <p:tag name="NUM" val="3"/>
</p:tagLst>
</file>

<file path=ppt/tags/tag470.xml><?xml version="1.0" encoding="utf-8"?>
<p:tagLst xmlns:a="http://schemas.openxmlformats.org/drawingml/2006/main" xmlns:r="http://schemas.openxmlformats.org/officeDocument/2006/relationships" xmlns:p="http://schemas.openxmlformats.org/presentationml/2006/main">
  <p:tag name="NUM" val="1"/>
</p:tagLst>
</file>

<file path=ppt/tags/tag471.xml><?xml version="1.0" encoding="utf-8"?>
<p:tagLst xmlns:a="http://schemas.openxmlformats.org/drawingml/2006/main" xmlns:r="http://schemas.openxmlformats.org/officeDocument/2006/relationships" xmlns:p="http://schemas.openxmlformats.org/presentationml/2006/main">
  <p:tag name="NUM" val="2"/>
</p:tagLst>
</file>

<file path=ppt/tags/tag472.xml><?xml version="1.0" encoding="utf-8"?>
<p:tagLst xmlns:a="http://schemas.openxmlformats.org/drawingml/2006/main" xmlns:r="http://schemas.openxmlformats.org/officeDocument/2006/relationships" xmlns:p="http://schemas.openxmlformats.org/presentationml/2006/main">
  <p:tag name="NUM" val="3"/>
</p:tagLst>
</file>

<file path=ppt/tags/tag473.xml><?xml version="1.0" encoding="utf-8"?>
<p:tagLst xmlns:a="http://schemas.openxmlformats.org/drawingml/2006/main" xmlns:r="http://schemas.openxmlformats.org/officeDocument/2006/relationships" xmlns:p="http://schemas.openxmlformats.org/presentationml/2006/main">
  <p:tag name="NUM" val="4"/>
</p:tagLst>
</file>

<file path=ppt/tags/tag474.xml><?xml version="1.0" encoding="utf-8"?>
<p:tagLst xmlns:a="http://schemas.openxmlformats.org/drawingml/2006/main" xmlns:r="http://schemas.openxmlformats.org/officeDocument/2006/relationships" xmlns:p="http://schemas.openxmlformats.org/presentationml/2006/main">
  <p:tag name="NUM" val="5"/>
</p:tagLst>
</file>

<file path=ppt/tags/tag475.xml><?xml version="1.0" encoding="utf-8"?>
<p:tagLst xmlns:a="http://schemas.openxmlformats.org/drawingml/2006/main" xmlns:r="http://schemas.openxmlformats.org/officeDocument/2006/relationships" xmlns:p="http://schemas.openxmlformats.org/presentationml/2006/main">
  <p:tag name="NUM" val="6"/>
</p:tagLst>
</file>

<file path=ppt/tags/tag476.xml><?xml version="1.0" encoding="utf-8"?>
<p:tagLst xmlns:a="http://schemas.openxmlformats.org/drawingml/2006/main" xmlns:r="http://schemas.openxmlformats.org/officeDocument/2006/relationships" xmlns:p="http://schemas.openxmlformats.org/presentationml/2006/main">
  <p:tag name="NUM" val="7"/>
</p:tagLst>
</file>

<file path=ppt/tags/tag477.xml><?xml version="1.0" encoding="utf-8"?>
<p:tagLst xmlns:a="http://schemas.openxmlformats.org/drawingml/2006/main" xmlns:r="http://schemas.openxmlformats.org/officeDocument/2006/relationships" xmlns:p="http://schemas.openxmlformats.org/presentationml/2006/main">
  <p:tag name="NUM" val="8"/>
</p:tagLst>
</file>

<file path=ppt/tags/tag478.xml><?xml version="1.0" encoding="utf-8"?>
<p:tagLst xmlns:a="http://schemas.openxmlformats.org/drawingml/2006/main" xmlns:r="http://schemas.openxmlformats.org/officeDocument/2006/relationships" xmlns:p="http://schemas.openxmlformats.org/presentationml/2006/main">
  <p:tag name="NUM" val="9"/>
</p:tagLst>
</file>

<file path=ppt/tags/tag479.xml><?xml version="1.0" encoding="utf-8"?>
<p:tagLst xmlns:a="http://schemas.openxmlformats.org/drawingml/2006/main" xmlns:r="http://schemas.openxmlformats.org/officeDocument/2006/relationships" xmlns:p="http://schemas.openxmlformats.org/presentationml/2006/main">
  <p:tag name="NUM" val="10"/>
</p:tagLst>
</file>

<file path=ppt/tags/tag48.xml><?xml version="1.0" encoding="utf-8"?>
<p:tagLst xmlns:a="http://schemas.openxmlformats.org/drawingml/2006/main" xmlns:r="http://schemas.openxmlformats.org/officeDocument/2006/relationships" xmlns:p="http://schemas.openxmlformats.org/presentationml/2006/main">
  <p:tag name="NUM" val="4"/>
</p:tagLst>
</file>

<file path=ppt/tags/tag480.xml><?xml version="1.0" encoding="utf-8"?>
<p:tagLst xmlns:a="http://schemas.openxmlformats.org/drawingml/2006/main" xmlns:r="http://schemas.openxmlformats.org/officeDocument/2006/relationships" xmlns:p="http://schemas.openxmlformats.org/presentationml/2006/main">
  <p:tag name="NUM" val="11"/>
</p:tagLst>
</file>

<file path=ppt/tags/tag481.xml><?xml version="1.0" encoding="utf-8"?>
<p:tagLst xmlns:a="http://schemas.openxmlformats.org/drawingml/2006/main" xmlns:r="http://schemas.openxmlformats.org/officeDocument/2006/relationships" xmlns:p="http://schemas.openxmlformats.org/presentationml/2006/main">
  <p:tag name="NUM" val="12"/>
</p:tagLst>
</file>

<file path=ppt/tags/tag482.xml><?xml version="1.0" encoding="utf-8"?>
<p:tagLst xmlns:a="http://schemas.openxmlformats.org/drawingml/2006/main" xmlns:r="http://schemas.openxmlformats.org/officeDocument/2006/relationships" xmlns:p="http://schemas.openxmlformats.org/presentationml/2006/main">
  <p:tag name="NUM" val="13"/>
</p:tagLst>
</file>

<file path=ppt/tags/tag483.xml><?xml version="1.0" encoding="utf-8"?>
<p:tagLst xmlns:a="http://schemas.openxmlformats.org/drawingml/2006/main" xmlns:r="http://schemas.openxmlformats.org/officeDocument/2006/relationships" xmlns:p="http://schemas.openxmlformats.org/presentationml/2006/main">
  <p:tag name="NUM" val="14"/>
</p:tagLst>
</file>

<file path=ppt/tags/tag484.xml><?xml version="1.0" encoding="utf-8"?>
<p:tagLst xmlns:a="http://schemas.openxmlformats.org/drawingml/2006/main" xmlns:r="http://schemas.openxmlformats.org/officeDocument/2006/relationships" xmlns:p="http://schemas.openxmlformats.org/presentationml/2006/main">
  <p:tag name="NUM" val="15"/>
</p:tagLst>
</file>

<file path=ppt/tags/tag485.xml><?xml version="1.0" encoding="utf-8"?>
<p:tagLst xmlns:a="http://schemas.openxmlformats.org/drawingml/2006/main" xmlns:r="http://schemas.openxmlformats.org/officeDocument/2006/relationships" xmlns:p="http://schemas.openxmlformats.org/presentationml/2006/main">
  <p:tag name="NUM" val="16"/>
</p:tagLst>
</file>

<file path=ppt/tags/tag486.xml><?xml version="1.0" encoding="utf-8"?>
<p:tagLst xmlns:a="http://schemas.openxmlformats.org/drawingml/2006/main" xmlns:r="http://schemas.openxmlformats.org/officeDocument/2006/relationships" xmlns:p="http://schemas.openxmlformats.org/presentationml/2006/main">
  <p:tag name="NUM" val="17"/>
</p:tagLst>
</file>

<file path=ppt/tags/tag487.xml><?xml version="1.0" encoding="utf-8"?>
<p:tagLst xmlns:a="http://schemas.openxmlformats.org/drawingml/2006/main" xmlns:r="http://schemas.openxmlformats.org/officeDocument/2006/relationships" xmlns:p="http://schemas.openxmlformats.org/presentationml/2006/main">
  <p:tag name="NUM" val="18"/>
</p:tagLst>
</file>

<file path=ppt/tags/tag488.xml><?xml version="1.0" encoding="utf-8"?>
<p:tagLst xmlns:a="http://schemas.openxmlformats.org/drawingml/2006/main" xmlns:r="http://schemas.openxmlformats.org/officeDocument/2006/relationships" xmlns:p="http://schemas.openxmlformats.org/presentationml/2006/main">
  <p:tag name="NUM" val="19"/>
</p:tagLst>
</file>

<file path=ppt/tags/tag489.xml><?xml version="1.0" encoding="utf-8"?>
<p:tagLst xmlns:a="http://schemas.openxmlformats.org/drawingml/2006/main" xmlns:r="http://schemas.openxmlformats.org/officeDocument/2006/relationships" xmlns:p="http://schemas.openxmlformats.org/presentationml/2006/main">
  <p:tag name="NUM" val="20"/>
</p:tagLst>
</file>

<file path=ppt/tags/tag49.xml><?xml version="1.0" encoding="utf-8"?>
<p:tagLst xmlns:a="http://schemas.openxmlformats.org/drawingml/2006/main" xmlns:r="http://schemas.openxmlformats.org/officeDocument/2006/relationships" xmlns:p="http://schemas.openxmlformats.org/presentationml/2006/main">
  <p:tag name="NUM" val="5"/>
</p:tagLst>
</file>

<file path=ppt/tags/tag490.xml><?xml version="1.0" encoding="utf-8"?>
<p:tagLst xmlns:a="http://schemas.openxmlformats.org/drawingml/2006/main" xmlns:r="http://schemas.openxmlformats.org/officeDocument/2006/relationships" xmlns:p="http://schemas.openxmlformats.org/presentationml/2006/main">
  <p:tag name="NUM" val="21"/>
</p:tagLst>
</file>

<file path=ppt/tags/tag491.xml><?xml version="1.0" encoding="utf-8"?>
<p:tagLst xmlns:a="http://schemas.openxmlformats.org/drawingml/2006/main" xmlns:r="http://schemas.openxmlformats.org/officeDocument/2006/relationships" xmlns:p="http://schemas.openxmlformats.org/presentationml/2006/main">
  <p:tag name="NUM" val="22"/>
</p:tagLst>
</file>

<file path=ppt/tags/tag492.xml><?xml version="1.0" encoding="utf-8"?>
<p:tagLst xmlns:a="http://schemas.openxmlformats.org/drawingml/2006/main" xmlns:r="http://schemas.openxmlformats.org/officeDocument/2006/relationships" xmlns:p="http://schemas.openxmlformats.org/presentationml/2006/main">
  <p:tag name="NUM" val="23"/>
</p:tagLst>
</file>

<file path=ppt/tags/tag493.xml><?xml version="1.0" encoding="utf-8"?>
<p:tagLst xmlns:a="http://schemas.openxmlformats.org/drawingml/2006/main" xmlns:r="http://schemas.openxmlformats.org/officeDocument/2006/relationships" xmlns:p="http://schemas.openxmlformats.org/presentationml/2006/main">
  <p:tag name="NUM" val="1"/>
</p:tagLst>
</file>

<file path=ppt/tags/tag494.xml><?xml version="1.0" encoding="utf-8"?>
<p:tagLst xmlns:a="http://schemas.openxmlformats.org/drawingml/2006/main" xmlns:r="http://schemas.openxmlformats.org/officeDocument/2006/relationships" xmlns:p="http://schemas.openxmlformats.org/presentationml/2006/main">
  <p:tag name="NUM" val="2"/>
</p:tagLst>
</file>

<file path=ppt/tags/tag495.xml><?xml version="1.0" encoding="utf-8"?>
<p:tagLst xmlns:a="http://schemas.openxmlformats.org/drawingml/2006/main" xmlns:r="http://schemas.openxmlformats.org/officeDocument/2006/relationships" xmlns:p="http://schemas.openxmlformats.org/presentationml/2006/main">
  <p:tag name="NUM" val="3"/>
</p:tagLst>
</file>

<file path=ppt/tags/tag496.xml><?xml version="1.0" encoding="utf-8"?>
<p:tagLst xmlns:a="http://schemas.openxmlformats.org/drawingml/2006/main" xmlns:r="http://schemas.openxmlformats.org/officeDocument/2006/relationships" xmlns:p="http://schemas.openxmlformats.org/presentationml/2006/main">
  <p:tag name="NUM" val="4"/>
</p:tagLst>
</file>

<file path=ppt/tags/tag497.xml><?xml version="1.0" encoding="utf-8"?>
<p:tagLst xmlns:a="http://schemas.openxmlformats.org/drawingml/2006/main" xmlns:r="http://schemas.openxmlformats.org/officeDocument/2006/relationships" xmlns:p="http://schemas.openxmlformats.org/presentationml/2006/main">
  <p:tag name="NUM" val="5"/>
</p:tagLst>
</file>

<file path=ppt/tags/tag498.xml><?xml version="1.0" encoding="utf-8"?>
<p:tagLst xmlns:a="http://schemas.openxmlformats.org/drawingml/2006/main" xmlns:r="http://schemas.openxmlformats.org/officeDocument/2006/relationships" xmlns:p="http://schemas.openxmlformats.org/presentationml/2006/main">
  <p:tag name="NUM" val="6"/>
</p:tagLst>
</file>

<file path=ppt/tags/tag499.xml><?xml version="1.0" encoding="utf-8"?>
<p:tagLst xmlns:a="http://schemas.openxmlformats.org/drawingml/2006/main" xmlns:r="http://schemas.openxmlformats.org/officeDocument/2006/relationships" xmlns:p="http://schemas.openxmlformats.org/presentationml/2006/main">
  <p:tag name="NUM" val="7"/>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6"/>
</p:tagLst>
</file>

<file path=ppt/tags/tag500.xml><?xml version="1.0" encoding="utf-8"?>
<p:tagLst xmlns:a="http://schemas.openxmlformats.org/drawingml/2006/main" xmlns:r="http://schemas.openxmlformats.org/officeDocument/2006/relationships" xmlns:p="http://schemas.openxmlformats.org/presentationml/2006/main">
  <p:tag name="NUM" val="8"/>
</p:tagLst>
</file>

<file path=ppt/tags/tag501.xml><?xml version="1.0" encoding="utf-8"?>
<p:tagLst xmlns:a="http://schemas.openxmlformats.org/drawingml/2006/main" xmlns:r="http://schemas.openxmlformats.org/officeDocument/2006/relationships" xmlns:p="http://schemas.openxmlformats.org/presentationml/2006/main">
  <p:tag name="NUM" val="9"/>
</p:tagLst>
</file>

<file path=ppt/tags/tag502.xml><?xml version="1.0" encoding="utf-8"?>
<p:tagLst xmlns:a="http://schemas.openxmlformats.org/drawingml/2006/main" xmlns:r="http://schemas.openxmlformats.org/officeDocument/2006/relationships" xmlns:p="http://schemas.openxmlformats.org/presentationml/2006/main">
  <p:tag name="NUM" val="10"/>
</p:tagLst>
</file>

<file path=ppt/tags/tag503.xml><?xml version="1.0" encoding="utf-8"?>
<p:tagLst xmlns:a="http://schemas.openxmlformats.org/drawingml/2006/main" xmlns:r="http://schemas.openxmlformats.org/officeDocument/2006/relationships" xmlns:p="http://schemas.openxmlformats.org/presentationml/2006/main">
  <p:tag name="NUM" val="11"/>
</p:tagLst>
</file>

<file path=ppt/tags/tag504.xml><?xml version="1.0" encoding="utf-8"?>
<p:tagLst xmlns:a="http://schemas.openxmlformats.org/drawingml/2006/main" xmlns:r="http://schemas.openxmlformats.org/officeDocument/2006/relationships" xmlns:p="http://schemas.openxmlformats.org/presentationml/2006/main">
  <p:tag name="NUM" val="12"/>
</p:tagLst>
</file>

<file path=ppt/tags/tag505.xml><?xml version="1.0" encoding="utf-8"?>
<p:tagLst xmlns:a="http://schemas.openxmlformats.org/drawingml/2006/main" xmlns:r="http://schemas.openxmlformats.org/officeDocument/2006/relationships" xmlns:p="http://schemas.openxmlformats.org/presentationml/2006/main">
  <p:tag name="NUM" val="13"/>
</p:tagLst>
</file>

<file path=ppt/tags/tag506.xml><?xml version="1.0" encoding="utf-8"?>
<p:tagLst xmlns:a="http://schemas.openxmlformats.org/drawingml/2006/main" xmlns:r="http://schemas.openxmlformats.org/officeDocument/2006/relationships" xmlns:p="http://schemas.openxmlformats.org/presentationml/2006/main">
  <p:tag name="NUM" val="14"/>
</p:tagLst>
</file>

<file path=ppt/tags/tag507.xml><?xml version="1.0" encoding="utf-8"?>
<p:tagLst xmlns:a="http://schemas.openxmlformats.org/drawingml/2006/main" xmlns:r="http://schemas.openxmlformats.org/officeDocument/2006/relationships" xmlns:p="http://schemas.openxmlformats.org/presentationml/2006/main">
  <p:tag name="NUM" val="15"/>
</p:tagLst>
</file>

<file path=ppt/tags/tag508.xml><?xml version="1.0" encoding="utf-8"?>
<p:tagLst xmlns:a="http://schemas.openxmlformats.org/drawingml/2006/main" xmlns:r="http://schemas.openxmlformats.org/officeDocument/2006/relationships" xmlns:p="http://schemas.openxmlformats.org/presentationml/2006/main">
  <p:tag name="NUM" val="16"/>
</p:tagLst>
</file>

<file path=ppt/tags/tag509.xml><?xml version="1.0" encoding="utf-8"?>
<p:tagLst xmlns:a="http://schemas.openxmlformats.org/drawingml/2006/main" xmlns:r="http://schemas.openxmlformats.org/officeDocument/2006/relationships" xmlns:p="http://schemas.openxmlformats.org/presentationml/2006/main">
  <p:tag name="NUM" val="17"/>
</p:tagLst>
</file>

<file path=ppt/tags/tag51.xml><?xml version="1.0" encoding="utf-8"?>
<p:tagLst xmlns:a="http://schemas.openxmlformats.org/drawingml/2006/main" xmlns:r="http://schemas.openxmlformats.org/officeDocument/2006/relationships" xmlns:p="http://schemas.openxmlformats.org/presentationml/2006/main">
  <p:tag name="NUM" val="7"/>
</p:tagLst>
</file>

<file path=ppt/tags/tag510.xml><?xml version="1.0" encoding="utf-8"?>
<p:tagLst xmlns:a="http://schemas.openxmlformats.org/drawingml/2006/main" xmlns:r="http://schemas.openxmlformats.org/officeDocument/2006/relationships" xmlns:p="http://schemas.openxmlformats.org/presentationml/2006/main">
  <p:tag name="NUM" val="18"/>
</p:tagLst>
</file>

<file path=ppt/tags/tag511.xml><?xml version="1.0" encoding="utf-8"?>
<p:tagLst xmlns:a="http://schemas.openxmlformats.org/drawingml/2006/main" xmlns:r="http://schemas.openxmlformats.org/officeDocument/2006/relationships" xmlns:p="http://schemas.openxmlformats.org/presentationml/2006/main">
  <p:tag name="NUM" val="19"/>
</p:tagLst>
</file>

<file path=ppt/tags/tag512.xml><?xml version="1.0" encoding="utf-8"?>
<p:tagLst xmlns:a="http://schemas.openxmlformats.org/drawingml/2006/main" xmlns:r="http://schemas.openxmlformats.org/officeDocument/2006/relationships" xmlns:p="http://schemas.openxmlformats.org/presentationml/2006/main">
  <p:tag name="NUM" val="20"/>
</p:tagLst>
</file>

<file path=ppt/tags/tag513.xml><?xml version="1.0" encoding="utf-8"?>
<p:tagLst xmlns:a="http://schemas.openxmlformats.org/drawingml/2006/main" xmlns:r="http://schemas.openxmlformats.org/officeDocument/2006/relationships" xmlns:p="http://schemas.openxmlformats.org/presentationml/2006/main">
  <p:tag name="NUM" val="21"/>
</p:tagLst>
</file>

<file path=ppt/tags/tag514.xml><?xml version="1.0" encoding="utf-8"?>
<p:tagLst xmlns:a="http://schemas.openxmlformats.org/drawingml/2006/main" xmlns:r="http://schemas.openxmlformats.org/officeDocument/2006/relationships" xmlns:p="http://schemas.openxmlformats.org/presentationml/2006/main">
  <p:tag name="NUM" val="22"/>
</p:tagLst>
</file>

<file path=ppt/tags/tag515.xml><?xml version="1.0" encoding="utf-8"?>
<p:tagLst xmlns:a="http://schemas.openxmlformats.org/drawingml/2006/main" xmlns:r="http://schemas.openxmlformats.org/officeDocument/2006/relationships" xmlns:p="http://schemas.openxmlformats.org/presentationml/2006/main">
  <p:tag name="NUM" val="23"/>
</p:tagLst>
</file>

<file path=ppt/tags/tag516.xml><?xml version="1.0" encoding="utf-8"?>
<p:tagLst xmlns:a="http://schemas.openxmlformats.org/drawingml/2006/main" xmlns:r="http://schemas.openxmlformats.org/officeDocument/2006/relationships" xmlns:p="http://schemas.openxmlformats.org/presentationml/2006/main">
  <p:tag name="NUM" val="24"/>
</p:tagLst>
</file>

<file path=ppt/tags/tag517.xml><?xml version="1.0" encoding="utf-8"?>
<p:tagLst xmlns:a="http://schemas.openxmlformats.org/drawingml/2006/main" xmlns:r="http://schemas.openxmlformats.org/officeDocument/2006/relationships" xmlns:p="http://schemas.openxmlformats.org/presentationml/2006/main">
  <p:tag name="NUM" val="25"/>
</p:tagLst>
</file>

<file path=ppt/tags/tag518.xml><?xml version="1.0" encoding="utf-8"?>
<p:tagLst xmlns:a="http://schemas.openxmlformats.org/drawingml/2006/main" xmlns:r="http://schemas.openxmlformats.org/officeDocument/2006/relationships" xmlns:p="http://schemas.openxmlformats.org/presentationml/2006/main">
  <p:tag name="NUM" val="26"/>
</p:tagLst>
</file>

<file path=ppt/tags/tag519.xml><?xml version="1.0" encoding="utf-8"?>
<p:tagLst xmlns:a="http://schemas.openxmlformats.org/drawingml/2006/main" xmlns:r="http://schemas.openxmlformats.org/officeDocument/2006/relationships" xmlns:p="http://schemas.openxmlformats.org/presentationml/2006/main">
  <p:tag name="NUM" val="27"/>
</p:tagLst>
</file>

<file path=ppt/tags/tag52.xml><?xml version="1.0" encoding="utf-8"?>
<p:tagLst xmlns:a="http://schemas.openxmlformats.org/drawingml/2006/main" xmlns:r="http://schemas.openxmlformats.org/officeDocument/2006/relationships" xmlns:p="http://schemas.openxmlformats.org/presentationml/2006/main">
  <p:tag name="NUM" val="8"/>
</p:tagLst>
</file>

<file path=ppt/tags/tag520.xml><?xml version="1.0" encoding="utf-8"?>
<p:tagLst xmlns:a="http://schemas.openxmlformats.org/drawingml/2006/main" xmlns:r="http://schemas.openxmlformats.org/officeDocument/2006/relationships" xmlns:p="http://schemas.openxmlformats.org/presentationml/2006/main">
  <p:tag name="NUM" val="28"/>
</p:tagLst>
</file>

<file path=ppt/tags/tag521.xml><?xml version="1.0" encoding="utf-8"?>
<p:tagLst xmlns:a="http://schemas.openxmlformats.org/drawingml/2006/main" xmlns:r="http://schemas.openxmlformats.org/officeDocument/2006/relationships" xmlns:p="http://schemas.openxmlformats.org/presentationml/2006/main">
  <p:tag name="NUM" val="29"/>
</p:tagLst>
</file>

<file path=ppt/tags/tag522.xml><?xml version="1.0" encoding="utf-8"?>
<p:tagLst xmlns:a="http://schemas.openxmlformats.org/drawingml/2006/main" xmlns:r="http://schemas.openxmlformats.org/officeDocument/2006/relationships" xmlns:p="http://schemas.openxmlformats.org/presentationml/2006/main">
  <p:tag name="NUM" val="30"/>
</p:tagLst>
</file>

<file path=ppt/tags/tag523.xml><?xml version="1.0" encoding="utf-8"?>
<p:tagLst xmlns:a="http://schemas.openxmlformats.org/drawingml/2006/main" xmlns:r="http://schemas.openxmlformats.org/officeDocument/2006/relationships" xmlns:p="http://schemas.openxmlformats.org/presentationml/2006/main">
  <p:tag name="NUM" val="31"/>
</p:tagLst>
</file>

<file path=ppt/tags/tag524.xml><?xml version="1.0" encoding="utf-8"?>
<p:tagLst xmlns:a="http://schemas.openxmlformats.org/drawingml/2006/main" xmlns:r="http://schemas.openxmlformats.org/officeDocument/2006/relationships" xmlns:p="http://schemas.openxmlformats.org/presentationml/2006/main">
  <p:tag name="NUM" val="32"/>
</p:tagLst>
</file>

<file path=ppt/tags/tag525.xml><?xml version="1.0" encoding="utf-8"?>
<p:tagLst xmlns:a="http://schemas.openxmlformats.org/drawingml/2006/main" xmlns:r="http://schemas.openxmlformats.org/officeDocument/2006/relationships" xmlns:p="http://schemas.openxmlformats.org/presentationml/2006/main">
  <p:tag name="NUM" val="1"/>
</p:tagLst>
</file>

<file path=ppt/tags/tag526.xml><?xml version="1.0" encoding="utf-8"?>
<p:tagLst xmlns:a="http://schemas.openxmlformats.org/drawingml/2006/main" xmlns:r="http://schemas.openxmlformats.org/officeDocument/2006/relationships" xmlns:p="http://schemas.openxmlformats.org/presentationml/2006/main">
  <p:tag name="NUM" val="2"/>
</p:tagLst>
</file>

<file path=ppt/tags/tag527.xml><?xml version="1.0" encoding="utf-8"?>
<p:tagLst xmlns:a="http://schemas.openxmlformats.org/drawingml/2006/main" xmlns:r="http://schemas.openxmlformats.org/officeDocument/2006/relationships" xmlns:p="http://schemas.openxmlformats.org/presentationml/2006/main">
  <p:tag name="NUM" val="3"/>
</p:tagLst>
</file>

<file path=ppt/tags/tag528.xml><?xml version="1.0" encoding="utf-8"?>
<p:tagLst xmlns:a="http://schemas.openxmlformats.org/drawingml/2006/main" xmlns:r="http://schemas.openxmlformats.org/officeDocument/2006/relationships" xmlns:p="http://schemas.openxmlformats.org/presentationml/2006/main">
  <p:tag name="NUM" val="4"/>
</p:tagLst>
</file>

<file path=ppt/tags/tag529.xml><?xml version="1.0" encoding="utf-8"?>
<p:tagLst xmlns:a="http://schemas.openxmlformats.org/drawingml/2006/main" xmlns:r="http://schemas.openxmlformats.org/officeDocument/2006/relationships" xmlns:p="http://schemas.openxmlformats.org/presentationml/2006/main">
  <p:tag name="NUM" val="5"/>
</p:tagLst>
</file>

<file path=ppt/tags/tag53.xml><?xml version="1.0" encoding="utf-8"?>
<p:tagLst xmlns:a="http://schemas.openxmlformats.org/drawingml/2006/main" xmlns:r="http://schemas.openxmlformats.org/officeDocument/2006/relationships" xmlns:p="http://schemas.openxmlformats.org/presentationml/2006/main">
  <p:tag name="NUM" val="1"/>
</p:tagLst>
</file>

<file path=ppt/tags/tag530.xml><?xml version="1.0" encoding="utf-8"?>
<p:tagLst xmlns:a="http://schemas.openxmlformats.org/drawingml/2006/main" xmlns:r="http://schemas.openxmlformats.org/officeDocument/2006/relationships" xmlns:p="http://schemas.openxmlformats.org/presentationml/2006/main">
  <p:tag name="NUM" val="6"/>
</p:tagLst>
</file>

<file path=ppt/tags/tag531.xml><?xml version="1.0" encoding="utf-8"?>
<p:tagLst xmlns:a="http://schemas.openxmlformats.org/drawingml/2006/main" xmlns:r="http://schemas.openxmlformats.org/officeDocument/2006/relationships" xmlns:p="http://schemas.openxmlformats.org/presentationml/2006/main">
  <p:tag name="NUM" val="7"/>
</p:tagLst>
</file>

<file path=ppt/tags/tag532.xml><?xml version="1.0" encoding="utf-8"?>
<p:tagLst xmlns:a="http://schemas.openxmlformats.org/drawingml/2006/main" xmlns:r="http://schemas.openxmlformats.org/officeDocument/2006/relationships" xmlns:p="http://schemas.openxmlformats.org/presentationml/2006/main">
  <p:tag name="NUM" val="8"/>
</p:tagLst>
</file>

<file path=ppt/tags/tag533.xml><?xml version="1.0" encoding="utf-8"?>
<p:tagLst xmlns:a="http://schemas.openxmlformats.org/drawingml/2006/main" xmlns:r="http://schemas.openxmlformats.org/officeDocument/2006/relationships" xmlns:p="http://schemas.openxmlformats.org/presentationml/2006/main">
  <p:tag name="NUM" val="9"/>
</p:tagLst>
</file>

<file path=ppt/tags/tag534.xml><?xml version="1.0" encoding="utf-8"?>
<p:tagLst xmlns:a="http://schemas.openxmlformats.org/drawingml/2006/main" xmlns:r="http://schemas.openxmlformats.org/officeDocument/2006/relationships" xmlns:p="http://schemas.openxmlformats.org/presentationml/2006/main">
  <p:tag name="NUM" val="10"/>
</p:tagLst>
</file>

<file path=ppt/tags/tag535.xml><?xml version="1.0" encoding="utf-8"?>
<p:tagLst xmlns:a="http://schemas.openxmlformats.org/drawingml/2006/main" xmlns:r="http://schemas.openxmlformats.org/officeDocument/2006/relationships" xmlns:p="http://schemas.openxmlformats.org/presentationml/2006/main">
  <p:tag name="NUM" val="11"/>
</p:tagLst>
</file>

<file path=ppt/tags/tag536.xml><?xml version="1.0" encoding="utf-8"?>
<p:tagLst xmlns:a="http://schemas.openxmlformats.org/drawingml/2006/main" xmlns:r="http://schemas.openxmlformats.org/officeDocument/2006/relationships" xmlns:p="http://schemas.openxmlformats.org/presentationml/2006/main">
  <p:tag name="NUM" val="12"/>
</p:tagLst>
</file>

<file path=ppt/tags/tag537.xml><?xml version="1.0" encoding="utf-8"?>
<p:tagLst xmlns:a="http://schemas.openxmlformats.org/drawingml/2006/main" xmlns:r="http://schemas.openxmlformats.org/officeDocument/2006/relationships" xmlns:p="http://schemas.openxmlformats.org/presentationml/2006/main">
  <p:tag name="NUM" val="13"/>
</p:tagLst>
</file>

<file path=ppt/tags/tag538.xml><?xml version="1.0" encoding="utf-8"?>
<p:tagLst xmlns:a="http://schemas.openxmlformats.org/drawingml/2006/main" xmlns:r="http://schemas.openxmlformats.org/officeDocument/2006/relationships" xmlns:p="http://schemas.openxmlformats.org/presentationml/2006/main">
  <p:tag name="NUM" val="14"/>
</p:tagLst>
</file>

<file path=ppt/tags/tag539.xml><?xml version="1.0" encoding="utf-8"?>
<p:tagLst xmlns:a="http://schemas.openxmlformats.org/drawingml/2006/main" xmlns:r="http://schemas.openxmlformats.org/officeDocument/2006/relationships" xmlns:p="http://schemas.openxmlformats.org/presentationml/2006/main">
  <p:tag name="NUM" val="15"/>
</p:tagLst>
</file>

<file path=ppt/tags/tag54.xml><?xml version="1.0" encoding="utf-8"?>
<p:tagLst xmlns:a="http://schemas.openxmlformats.org/drawingml/2006/main" xmlns:r="http://schemas.openxmlformats.org/officeDocument/2006/relationships" xmlns:p="http://schemas.openxmlformats.org/presentationml/2006/main">
  <p:tag name="NUM" val="2"/>
</p:tagLst>
</file>

<file path=ppt/tags/tag540.xml><?xml version="1.0" encoding="utf-8"?>
<p:tagLst xmlns:a="http://schemas.openxmlformats.org/drawingml/2006/main" xmlns:r="http://schemas.openxmlformats.org/officeDocument/2006/relationships" xmlns:p="http://schemas.openxmlformats.org/presentationml/2006/main">
  <p:tag name="NUM" val="16"/>
</p:tagLst>
</file>

<file path=ppt/tags/tag541.xml><?xml version="1.0" encoding="utf-8"?>
<p:tagLst xmlns:a="http://schemas.openxmlformats.org/drawingml/2006/main" xmlns:r="http://schemas.openxmlformats.org/officeDocument/2006/relationships" xmlns:p="http://schemas.openxmlformats.org/presentationml/2006/main">
  <p:tag name="NUM" val="1"/>
</p:tagLst>
</file>

<file path=ppt/tags/tag542.xml><?xml version="1.0" encoding="utf-8"?>
<p:tagLst xmlns:a="http://schemas.openxmlformats.org/drawingml/2006/main" xmlns:r="http://schemas.openxmlformats.org/officeDocument/2006/relationships" xmlns:p="http://schemas.openxmlformats.org/presentationml/2006/main">
  <p:tag name="NUM" val="2"/>
</p:tagLst>
</file>

<file path=ppt/tags/tag543.xml><?xml version="1.0" encoding="utf-8"?>
<p:tagLst xmlns:a="http://schemas.openxmlformats.org/drawingml/2006/main" xmlns:r="http://schemas.openxmlformats.org/officeDocument/2006/relationships" xmlns:p="http://schemas.openxmlformats.org/presentationml/2006/main">
  <p:tag name="NUM" val="3"/>
</p:tagLst>
</file>

<file path=ppt/tags/tag544.xml><?xml version="1.0" encoding="utf-8"?>
<p:tagLst xmlns:a="http://schemas.openxmlformats.org/drawingml/2006/main" xmlns:r="http://schemas.openxmlformats.org/officeDocument/2006/relationships" xmlns:p="http://schemas.openxmlformats.org/presentationml/2006/main">
  <p:tag name="NUM" val="4"/>
</p:tagLst>
</file>

<file path=ppt/tags/tag545.xml><?xml version="1.0" encoding="utf-8"?>
<p:tagLst xmlns:a="http://schemas.openxmlformats.org/drawingml/2006/main" xmlns:r="http://schemas.openxmlformats.org/officeDocument/2006/relationships" xmlns:p="http://schemas.openxmlformats.org/presentationml/2006/main">
  <p:tag name="NUM" val="5"/>
</p:tagLst>
</file>

<file path=ppt/tags/tag546.xml><?xml version="1.0" encoding="utf-8"?>
<p:tagLst xmlns:a="http://schemas.openxmlformats.org/drawingml/2006/main" xmlns:r="http://schemas.openxmlformats.org/officeDocument/2006/relationships" xmlns:p="http://schemas.openxmlformats.org/presentationml/2006/main">
  <p:tag name="NUM" val="6"/>
</p:tagLst>
</file>

<file path=ppt/tags/tag547.xml><?xml version="1.0" encoding="utf-8"?>
<p:tagLst xmlns:a="http://schemas.openxmlformats.org/drawingml/2006/main" xmlns:r="http://schemas.openxmlformats.org/officeDocument/2006/relationships" xmlns:p="http://schemas.openxmlformats.org/presentationml/2006/main">
  <p:tag name="NUM" val="7"/>
</p:tagLst>
</file>

<file path=ppt/tags/tag548.xml><?xml version="1.0" encoding="utf-8"?>
<p:tagLst xmlns:a="http://schemas.openxmlformats.org/drawingml/2006/main" xmlns:r="http://schemas.openxmlformats.org/officeDocument/2006/relationships" xmlns:p="http://schemas.openxmlformats.org/presentationml/2006/main">
  <p:tag name="NUM" val="8"/>
</p:tagLst>
</file>

<file path=ppt/tags/tag549.xml><?xml version="1.0" encoding="utf-8"?>
<p:tagLst xmlns:a="http://schemas.openxmlformats.org/drawingml/2006/main" xmlns:r="http://schemas.openxmlformats.org/officeDocument/2006/relationships" xmlns:p="http://schemas.openxmlformats.org/presentationml/2006/main">
  <p:tag name="NUM" val="9"/>
</p:tagLst>
</file>

<file path=ppt/tags/tag55.xml><?xml version="1.0" encoding="utf-8"?>
<p:tagLst xmlns:a="http://schemas.openxmlformats.org/drawingml/2006/main" xmlns:r="http://schemas.openxmlformats.org/officeDocument/2006/relationships" xmlns:p="http://schemas.openxmlformats.org/presentationml/2006/main">
  <p:tag name="NUM" val="3"/>
</p:tagLst>
</file>

<file path=ppt/tags/tag550.xml><?xml version="1.0" encoding="utf-8"?>
<p:tagLst xmlns:a="http://schemas.openxmlformats.org/drawingml/2006/main" xmlns:r="http://schemas.openxmlformats.org/officeDocument/2006/relationships" xmlns:p="http://schemas.openxmlformats.org/presentationml/2006/main">
  <p:tag name="NUM" val="10"/>
</p:tagLst>
</file>

<file path=ppt/tags/tag551.xml><?xml version="1.0" encoding="utf-8"?>
<p:tagLst xmlns:a="http://schemas.openxmlformats.org/drawingml/2006/main" xmlns:r="http://schemas.openxmlformats.org/officeDocument/2006/relationships" xmlns:p="http://schemas.openxmlformats.org/presentationml/2006/main">
  <p:tag name="NUM" val="11"/>
</p:tagLst>
</file>

<file path=ppt/tags/tag552.xml><?xml version="1.0" encoding="utf-8"?>
<p:tagLst xmlns:a="http://schemas.openxmlformats.org/drawingml/2006/main" xmlns:r="http://schemas.openxmlformats.org/officeDocument/2006/relationships" xmlns:p="http://schemas.openxmlformats.org/presentationml/2006/main">
  <p:tag name="NUM" val="1"/>
</p:tagLst>
</file>

<file path=ppt/tags/tag553.xml><?xml version="1.0" encoding="utf-8"?>
<p:tagLst xmlns:a="http://schemas.openxmlformats.org/drawingml/2006/main" xmlns:r="http://schemas.openxmlformats.org/officeDocument/2006/relationships" xmlns:p="http://schemas.openxmlformats.org/presentationml/2006/main">
  <p:tag name="NUM" val="2"/>
</p:tagLst>
</file>

<file path=ppt/tags/tag554.xml><?xml version="1.0" encoding="utf-8"?>
<p:tagLst xmlns:a="http://schemas.openxmlformats.org/drawingml/2006/main" xmlns:r="http://schemas.openxmlformats.org/officeDocument/2006/relationships" xmlns:p="http://schemas.openxmlformats.org/presentationml/2006/main">
  <p:tag name="NUM" val="3"/>
</p:tagLst>
</file>

<file path=ppt/tags/tag555.xml><?xml version="1.0" encoding="utf-8"?>
<p:tagLst xmlns:a="http://schemas.openxmlformats.org/drawingml/2006/main" xmlns:r="http://schemas.openxmlformats.org/officeDocument/2006/relationships" xmlns:p="http://schemas.openxmlformats.org/presentationml/2006/main">
  <p:tag name="NUM" val="4"/>
</p:tagLst>
</file>

<file path=ppt/tags/tag556.xml><?xml version="1.0" encoding="utf-8"?>
<p:tagLst xmlns:a="http://schemas.openxmlformats.org/drawingml/2006/main" xmlns:r="http://schemas.openxmlformats.org/officeDocument/2006/relationships" xmlns:p="http://schemas.openxmlformats.org/presentationml/2006/main">
  <p:tag name="NUM" val="5"/>
</p:tagLst>
</file>

<file path=ppt/tags/tag557.xml><?xml version="1.0" encoding="utf-8"?>
<p:tagLst xmlns:a="http://schemas.openxmlformats.org/drawingml/2006/main" xmlns:r="http://schemas.openxmlformats.org/officeDocument/2006/relationships" xmlns:p="http://schemas.openxmlformats.org/presentationml/2006/main">
  <p:tag name="NUM" val="6"/>
</p:tagLst>
</file>

<file path=ppt/tags/tag558.xml><?xml version="1.0" encoding="utf-8"?>
<p:tagLst xmlns:a="http://schemas.openxmlformats.org/drawingml/2006/main" xmlns:r="http://schemas.openxmlformats.org/officeDocument/2006/relationships" xmlns:p="http://schemas.openxmlformats.org/presentationml/2006/main">
  <p:tag name="NUM" val="7"/>
</p:tagLst>
</file>

<file path=ppt/tags/tag559.xml><?xml version="1.0" encoding="utf-8"?>
<p:tagLst xmlns:a="http://schemas.openxmlformats.org/drawingml/2006/main" xmlns:r="http://schemas.openxmlformats.org/officeDocument/2006/relationships" xmlns:p="http://schemas.openxmlformats.org/presentationml/2006/main">
  <p:tag name="NUM" val="8"/>
</p:tagLst>
</file>

<file path=ppt/tags/tag56.xml><?xml version="1.0" encoding="utf-8"?>
<p:tagLst xmlns:a="http://schemas.openxmlformats.org/drawingml/2006/main" xmlns:r="http://schemas.openxmlformats.org/officeDocument/2006/relationships" xmlns:p="http://schemas.openxmlformats.org/presentationml/2006/main">
  <p:tag name="NUM" val="4"/>
</p:tagLst>
</file>

<file path=ppt/tags/tag560.xml><?xml version="1.0" encoding="utf-8"?>
<p:tagLst xmlns:a="http://schemas.openxmlformats.org/drawingml/2006/main" xmlns:r="http://schemas.openxmlformats.org/officeDocument/2006/relationships" xmlns:p="http://schemas.openxmlformats.org/presentationml/2006/main">
  <p:tag name="NUM" val="9"/>
</p:tagLst>
</file>

<file path=ppt/tags/tag561.xml><?xml version="1.0" encoding="utf-8"?>
<p:tagLst xmlns:a="http://schemas.openxmlformats.org/drawingml/2006/main" xmlns:r="http://schemas.openxmlformats.org/officeDocument/2006/relationships" xmlns:p="http://schemas.openxmlformats.org/presentationml/2006/main">
  <p:tag name="NUM" val="10"/>
</p:tagLst>
</file>

<file path=ppt/tags/tag562.xml><?xml version="1.0" encoding="utf-8"?>
<p:tagLst xmlns:a="http://schemas.openxmlformats.org/drawingml/2006/main" xmlns:r="http://schemas.openxmlformats.org/officeDocument/2006/relationships" xmlns:p="http://schemas.openxmlformats.org/presentationml/2006/main">
  <p:tag name="NUM" val="11"/>
</p:tagLst>
</file>

<file path=ppt/tags/tag563.xml><?xml version="1.0" encoding="utf-8"?>
<p:tagLst xmlns:a="http://schemas.openxmlformats.org/drawingml/2006/main" xmlns:r="http://schemas.openxmlformats.org/officeDocument/2006/relationships" xmlns:p="http://schemas.openxmlformats.org/presentationml/2006/main">
  <p:tag name="NUM" val="12"/>
</p:tagLst>
</file>

<file path=ppt/tags/tag564.xml><?xml version="1.0" encoding="utf-8"?>
<p:tagLst xmlns:a="http://schemas.openxmlformats.org/drawingml/2006/main" xmlns:r="http://schemas.openxmlformats.org/officeDocument/2006/relationships" xmlns:p="http://schemas.openxmlformats.org/presentationml/2006/main">
  <p:tag name="NUM" val="1"/>
</p:tagLst>
</file>

<file path=ppt/tags/tag565.xml><?xml version="1.0" encoding="utf-8"?>
<p:tagLst xmlns:a="http://schemas.openxmlformats.org/drawingml/2006/main" xmlns:r="http://schemas.openxmlformats.org/officeDocument/2006/relationships" xmlns:p="http://schemas.openxmlformats.org/presentationml/2006/main">
  <p:tag name="NUM" val="2"/>
</p:tagLst>
</file>

<file path=ppt/tags/tag566.xml><?xml version="1.0" encoding="utf-8"?>
<p:tagLst xmlns:a="http://schemas.openxmlformats.org/drawingml/2006/main" xmlns:r="http://schemas.openxmlformats.org/officeDocument/2006/relationships" xmlns:p="http://schemas.openxmlformats.org/presentationml/2006/main">
  <p:tag name="NUM" val="3"/>
</p:tagLst>
</file>

<file path=ppt/tags/tag567.xml><?xml version="1.0" encoding="utf-8"?>
<p:tagLst xmlns:a="http://schemas.openxmlformats.org/drawingml/2006/main" xmlns:r="http://schemas.openxmlformats.org/officeDocument/2006/relationships" xmlns:p="http://schemas.openxmlformats.org/presentationml/2006/main">
  <p:tag name="NUM" val="4"/>
</p:tagLst>
</file>

<file path=ppt/tags/tag568.xml><?xml version="1.0" encoding="utf-8"?>
<p:tagLst xmlns:a="http://schemas.openxmlformats.org/drawingml/2006/main" xmlns:r="http://schemas.openxmlformats.org/officeDocument/2006/relationships" xmlns:p="http://schemas.openxmlformats.org/presentationml/2006/main">
  <p:tag name="NUM" val="5"/>
</p:tagLst>
</file>

<file path=ppt/tags/tag569.xml><?xml version="1.0" encoding="utf-8"?>
<p:tagLst xmlns:a="http://schemas.openxmlformats.org/drawingml/2006/main" xmlns:r="http://schemas.openxmlformats.org/officeDocument/2006/relationships" xmlns:p="http://schemas.openxmlformats.org/presentationml/2006/main">
  <p:tag name="NUM" val="6"/>
</p:tagLst>
</file>

<file path=ppt/tags/tag57.xml><?xml version="1.0" encoding="utf-8"?>
<p:tagLst xmlns:a="http://schemas.openxmlformats.org/drawingml/2006/main" xmlns:r="http://schemas.openxmlformats.org/officeDocument/2006/relationships" xmlns:p="http://schemas.openxmlformats.org/presentationml/2006/main">
  <p:tag name="NUM" val="5"/>
</p:tagLst>
</file>

<file path=ppt/tags/tag570.xml><?xml version="1.0" encoding="utf-8"?>
<p:tagLst xmlns:a="http://schemas.openxmlformats.org/drawingml/2006/main" xmlns:r="http://schemas.openxmlformats.org/officeDocument/2006/relationships" xmlns:p="http://schemas.openxmlformats.org/presentationml/2006/main">
  <p:tag name="NUM" val="7"/>
</p:tagLst>
</file>

<file path=ppt/tags/tag571.xml><?xml version="1.0" encoding="utf-8"?>
<p:tagLst xmlns:a="http://schemas.openxmlformats.org/drawingml/2006/main" xmlns:r="http://schemas.openxmlformats.org/officeDocument/2006/relationships" xmlns:p="http://schemas.openxmlformats.org/presentationml/2006/main">
  <p:tag name="NUM" val="1"/>
</p:tagLst>
</file>

<file path=ppt/tags/tag572.xml><?xml version="1.0" encoding="utf-8"?>
<p:tagLst xmlns:a="http://schemas.openxmlformats.org/drawingml/2006/main" xmlns:r="http://schemas.openxmlformats.org/officeDocument/2006/relationships" xmlns:p="http://schemas.openxmlformats.org/presentationml/2006/main">
  <p:tag name="NUM" val="2"/>
</p:tagLst>
</file>

<file path=ppt/tags/tag573.xml><?xml version="1.0" encoding="utf-8"?>
<p:tagLst xmlns:a="http://schemas.openxmlformats.org/drawingml/2006/main" xmlns:r="http://schemas.openxmlformats.org/officeDocument/2006/relationships" xmlns:p="http://schemas.openxmlformats.org/presentationml/2006/main">
  <p:tag name="NUM" val="3"/>
</p:tagLst>
</file>

<file path=ppt/tags/tag574.xml><?xml version="1.0" encoding="utf-8"?>
<p:tagLst xmlns:a="http://schemas.openxmlformats.org/drawingml/2006/main" xmlns:r="http://schemas.openxmlformats.org/officeDocument/2006/relationships" xmlns:p="http://schemas.openxmlformats.org/presentationml/2006/main">
  <p:tag name="NUM" val="4"/>
</p:tagLst>
</file>

<file path=ppt/tags/tag575.xml><?xml version="1.0" encoding="utf-8"?>
<p:tagLst xmlns:a="http://schemas.openxmlformats.org/drawingml/2006/main" xmlns:r="http://schemas.openxmlformats.org/officeDocument/2006/relationships" xmlns:p="http://schemas.openxmlformats.org/presentationml/2006/main">
  <p:tag name="NUM" val="5"/>
</p:tagLst>
</file>

<file path=ppt/tags/tag576.xml><?xml version="1.0" encoding="utf-8"?>
<p:tagLst xmlns:a="http://schemas.openxmlformats.org/drawingml/2006/main" xmlns:r="http://schemas.openxmlformats.org/officeDocument/2006/relationships" xmlns:p="http://schemas.openxmlformats.org/presentationml/2006/main">
  <p:tag name="NUM" val="6"/>
</p:tagLst>
</file>

<file path=ppt/tags/tag577.xml><?xml version="1.0" encoding="utf-8"?>
<p:tagLst xmlns:a="http://schemas.openxmlformats.org/drawingml/2006/main" xmlns:r="http://schemas.openxmlformats.org/officeDocument/2006/relationships" xmlns:p="http://schemas.openxmlformats.org/presentationml/2006/main">
  <p:tag name="NUM" val="7"/>
</p:tagLst>
</file>

<file path=ppt/tags/tag578.xml><?xml version="1.0" encoding="utf-8"?>
<p:tagLst xmlns:a="http://schemas.openxmlformats.org/drawingml/2006/main" xmlns:r="http://schemas.openxmlformats.org/officeDocument/2006/relationships" xmlns:p="http://schemas.openxmlformats.org/presentationml/2006/main">
  <p:tag name="NUM" val="8"/>
</p:tagLst>
</file>

<file path=ppt/tags/tag579.xml><?xml version="1.0" encoding="utf-8"?>
<p:tagLst xmlns:a="http://schemas.openxmlformats.org/drawingml/2006/main" xmlns:r="http://schemas.openxmlformats.org/officeDocument/2006/relationships" xmlns:p="http://schemas.openxmlformats.org/presentationml/2006/main">
  <p:tag name="NUM" val="9"/>
</p:tagLst>
</file>

<file path=ppt/tags/tag58.xml><?xml version="1.0" encoding="utf-8"?>
<p:tagLst xmlns:a="http://schemas.openxmlformats.org/drawingml/2006/main" xmlns:r="http://schemas.openxmlformats.org/officeDocument/2006/relationships" xmlns:p="http://schemas.openxmlformats.org/presentationml/2006/main">
  <p:tag name="NUM" val="6"/>
</p:tagLst>
</file>

<file path=ppt/tags/tag580.xml><?xml version="1.0" encoding="utf-8"?>
<p:tagLst xmlns:a="http://schemas.openxmlformats.org/drawingml/2006/main" xmlns:r="http://schemas.openxmlformats.org/officeDocument/2006/relationships" xmlns:p="http://schemas.openxmlformats.org/presentationml/2006/main">
  <p:tag name="NUM" val="10"/>
</p:tagLst>
</file>

<file path=ppt/tags/tag581.xml><?xml version="1.0" encoding="utf-8"?>
<p:tagLst xmlns:a="http://schemas.openxmlformats.org/drawingml/2006/main" xmlns:r="http://schemas.openxmlformats.org/officeDocument/2006/relationships" xmlns:p="http://schemas.openxmlformats.org/presentationml/2006/main">
  <p:tag name="NUM" val="11"/>
</p:tagLst>
</file>

<file path=ppt/tags/tag582.xml><?xml version="1.0" encoding="utf-8"?>
<p:tagLst xmlns:a="http://schemas.openxmlformats.org/drawingml/2006/main" xmlns:r="http://schemas.openxmlformats.org/officeDocument/2006/relationships" xmlns:p="http://schemas.openxmlformats.org/presentationml/2006/main">
  <p:tag name="NUM" val="12"/>
</p:tagLst>
</file>

<file path=ppt/tags/tag583.xml><?xml version="1.0" encoding="utf-8"?>
<p:tagLst xmlns:a="http://schemas.openxmlformats.org/drawingml/2006/main" xmlns:r="http://schemas.openxmlformats.org/officeDocument/2006/relationships" xmlns:p="http://schemas.openxmlformats.org/presentationml/2006/main">
  <p:tag name="NUM" val="13"/>
</p:tagLst>
</file>

<file path=ppt/tags/tag584.xml><?xml version="1.0" encoding="utf-8"?>
<p:tagLst xmlns:a="http://schemas.openxmlformats.org/drawingml/2006/main" xmlns:r="http://schemas.openxmlformats.org/officeDocument/2006/relationships" xmlns:p="http://schemas.openxmlformats.org/presentationml/2006/main">
  <p:tag name="NUM" val="14"/>
</p:tagLst>
</file>

<file path=ppt/tags/tag585.xml><?xml version="1.0" encoding="utf-8"?>
<p:tagLst xmlns:a="http://schemas.openxmlformats.org/drawingml/2006/main" xmlns:r="http://schemas.openxmlformats.org/officeDocument/2006/relationships" xmlns:p="http://schemas.openxmlformats.org/presentationml/2006/main">
  <p:tag name="NUM" val="15"/>
</p:tagLst>
</file>

<file path=ppt/tags/tag586.xml><?xml version="1.0" encoding="utf-8"?>
<p:tagLst xmlns:a="http://schemas.openxmlformats.org/drawingml/2006/main" xmlns:r="http://schemas.openxmlformats.org/officeDocument/2006/relationships" xmlns:p="http://schemas.openxmlformats.org/presentationml/2006/main">
  <p:tag name="NUM" val="16"/>
</p:tagLst>
</file>

<file path=ppt/tags/tag587.xml><?xml version="1.0" encoding="utf-8"?>
<p:tagLst xmlns:a="http://schemas.openxmlformats.org/drawingml/2006/main" xmlns:r="http://schemas.openxmlformats.org/officeDocument/2006/relationships" xmlns:p="http://schemas.openxmlformats.org/presentationml/2006/main">
  <p:tag name="NUM" val="17"/>
</p:tagLst>
</file>

<file path=ppt/tags/tag588.xml><?xml version="1.0" encoding="utf-8"?>
<p:tagLst xmlns:a="http://schemas.openxmlformats.org/drawingml/2006/main" xmlns:r="http://schemas.openxmlformats.org/officeDocument/2006/relationships" xmlns:p="http://schemas.openxmlformats.org/presentationml/2006/main">
  <p:tag name="NUM" val="18"/>
</p:tagLst>
</file>

<file path=ppt/tags/tag589.xml><?xml version="1.0" encoding="utf-8"?>
<p:tagLst xmlns:a="http://schemas.openxmlformats.org/drawingml/2006/main" xmlns:r="http://schemas.openxmlformats.org/officeDocument/2006/relationships" xmlns:p="http://schemas.openxmlformats.org/presentationml/2006/main">
  <p:tag name="NUM" val="19"/>
</p:tagLst>
</file>

<file path=ppt/tags/tag59.xml><?xml version="1.0" encoding="utf-8"?>
<p:tagLst xmlns:a="http://schemas.openxmlformats.org/drawingml/2006/main" xmlns:r="http://schemas.openxmlformats.org/officeDocument/2006/relationships" xmlns:p="http://schemas.openxmlformats.org/presentationml/2006/main">
  <p:tag name="NUM" val="7"/>
</p:tagLst>
</file>

<file path=ppt/tags/tag590.xml><?xml version="1.0" encoding="utf-8"?>
<p:tagLst xmlns:a="http://schemas.openxmlformats.org/drawingml/2006/main" xmlns:r="http://schemas.openxmlformats.org/officeDocument/2006/relationships" xmlns:p="http://schemas.openxmlformats.org/presentationml/2006/main">
  <p:tag name="NUM" val="1"/>
</p:tagLst>
</file>

<file path=ppt/tags/tag591.xml><?xml version="1.0" encoding="utf-8"?>
<p:tagLst xmlns:a="http://schemas.openxmlformats.org/drawingml/2006/main" xmlns:r="http://schemas.openxmlformats.org/officeDocument/2006/relationships" xmlns:p="http://schemas.openxmlformats.org/presentationml/2006/main">
  <p:tag name="NUM" val="2"/>
</p:tagLst>
</file>

<file path=ppt/tags/tag592.xml><?xml version="1.0" encoding="utf-8"?>
<p:tagLst xmlns:a="http://schemas.openxmlformats.org/drawingml/2006/main" xmlns:r="http://schemas.openxmlformats.org/officeDocument/2006/relationships" xmlns:p="http://schemas.openxmlformats.org/presentationml/2006/main">
  <p:tag name="NUM" val="3"/>
</p:tagLst>
</file>

<file path=ppt/tags/tag593.xml><?xml version="1.0" encoding="utf-8"?>
<p:tagLst xmlns:a="http://schemas.openxmlformats.org/drawingml/2006/main" xmlns:r="http://schemas.openxmlformats.org/officeDocument/2006/relationships" xmlns:p="http://schemas.openxmlformats.org/presentationml/2006/main">
  <p:tag name="NUM" val="4"/>
</p:tagLst>
</file>

<file path=ppt/tags/tag594.xml><?xml version="1.0" encoding="utf-8"?>
<p:tagLst xmlns:a="http://schemas.openxmlformats.org/drawingml/2006/main" xmlns:r="http://schemas.openxmlformats.org/officeDocument/2006/relationships" xmlns:p="http://schemas.openxmlformats.org/presentationml/2006/main">
  <p:tag name="NUM" val="5"/>
</p:tagLst>
</file>

<file path=ppt/tags/tag595.xml><?xml version="1.0" encoding="utf-8"?>
<p:tagLst xmlns:a="http://schemas.openxmlformats.org/drawingml/2006/main" xmlns:r="http://schemas.openxmlformats.org/officeDocument/2006/relationships" xmlns:p="http://schemas.openxmlformats.org/presentationml/2006/main">
  <p:tag name="NUM" val="6"/>
</p:tagLst>
</file>

<file path=ppt/tags/tag596.xml><?xml version="1.0" encoding="utf-8"?>
<p:tagLst xmlns:a="http://schemas.openxmlformats.org/drawingml/2006/main" xmlns:r="http://schemas.openxmlformats.org/officeDocument/2006/relationships" xmlns:p="http://schemas.openxmlformats.org/presentationml/2006/main">
  <p:tag name="NUM" val="7"/>
</p:tagLst>
</file>

<file path=ppt/tags/tag597.xml><?xml version="1.0" encoding="utf-8"?>
<p:tagLst xmlns:a="http://schemas.openxmlformats.org/drawingml/2006/main" xmlns:r="http://schemas.openxmlformats.org/officeDocument/2006/relationships" xmlns:p="http://schemas.openxmlformats.org/presentationml/2006/main">
  <p:tag name="NUM" val="8"/>
</p:tagLst>
</file>

<file path=ppt/tags/tag598.xml><?xml version="1.0" encoding="utf-8"?>
<p:tagLst xmlns:a="http://schemas.openxmlformats.org/drawingml/2006/main" xmlns:r="http://schemas.openxmlformats.org/officeDocument/2006/relationships" xmlns:p="http://schemas.openxmlformats.org/presentationml/2006/main">
  <p:tag name="NUM" val="9"/>
</p:tagLst>
</file>

<file path=ppt/tags/tag599.xml><?xml version="1.0" encoding="utf-8"?>
<p:tagLst xmlns:a="http://schemas.openxmlformats.org/drawingml/2006/main" xmlns:r="http://schemas.openxmlformats.org/officeDocument/2006/relationships" xmlns:p="http://schemas.openxmlformats.org/presentationml/2006/main">
  <p:tag name="NUM" val="10"/>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8"/>
</p:tagLst>
</file>

<file path=ppt/tags/tag600.xml><?xml version="1.0" encoding="utf-8"?>
<p:tagLst xmlns:a="http://schemas.openxmlformats.org/drawingml/2006/main" xmlns:r="http://schemas.openxmlformats.org/officeDocument/2006/relationships" xmlns:p="http://schemas.openxmlformats.org/presentationml/2006/main">
  <p:tag name="NUM" val="11"/>
</p:tagLst>
</file>

<file path=ppt/tags/tag601.xml><?xml version="1.0" encoding="utf-8"?>
<p:tagLst xmlns:a="http://schemas.openxmlformats.org/drawingml/2006/main" xmlns:r="http://schemas.openxmlformats.org/officeDocument/2006/relationships" xmlns:p="http://schemas.openxmlformats.org/presentationml/2006/main">
  <p:tag name="NUM" val="1"/>
</p:tagLst>
</file>

<file path=ppt/tags/tag602.xml><?xml version="1.0" encoding="utf-8"?>
<p:tagLst xmlns:a="http://schemas.openxmlformats.org/drawingml/2006/main" xmlns:r="http://schemas.openxmlformats.org/officeDocument/2006/relationships" xmlns:p="http://schemas.openxmlformats.org/presentationml/2006/main">
  <p:tag name="NUM" val="2"/>
</p:tagLst>
</file>

<file path=ppt/tags/tag603.xml><?xml version="1.0" encoding="utf-8"?>
<p:tagLst xmlns:a="http://schemas.openxmlformats.org/drawingml/2006/main" xmlns:r="http://schemas.openxmlformats.org/officeDocument/2006/relationships" xmlns:p="http://schemas.openxmlformats.org/presentationml/2006/main">
  <p:tag name="NUM" val="3"/>
</p:tagLst>
</file>

<file path=ppt/tags/tag604.xml><?xml version="1.0" encoding="utf-8"?>
<p:tagLst xmlns:a="http://schemas.openxmlformats.org/drawingml/2006/main" xmlns:r="http://schemas.openxmlformats.org/officeDocument/2006/relationships" xmlns:p="http://schemas.openxmlformats.org/presentationml/2006/main">
  <p:tag name="NUM" val="4"/>
</p:tagLst>
</file>

<file path=ppt/tags/tag605.xml><?xml version="1.0" encoding="utf-8"?>
<p:tagLst xmlns:a="http://schemas.openxmlformats.org/drawingml/2006/main" xmlns:r="http://schemas.openxmlformats.org/officeDocument/2006/relationships" xmlns:p="http://schemas.openxmlformats.org/presentationml/2006/main">
  <p:tag name="NUM" val="5"/>
</p:tagLst>
</file>

<file path=ppt/tags/tag606.xml><?xml version="1.0" encoding="utf-8"?>
<p:tagLst xmlns:a="http://schemas.openxmlformats.org/drawingml/2006/main" xmlns:r="http://schemas.openxmlformats.org/officeDocument/2006/relationships" xmlns:p="http://schemas.openxmlformats.org/presentationml/2006/main">
  <p:tag name="NUM" val="6"/>
</p:tagLst>
</file>

<file path=ppt/tags/tag607.xml><?xml version="1.0" encoding="utf-8"?>
<p:tagLst xmlns:a="http://schemas.openxmlformats.org/drawingml/2006/main" xmlns:r="http://schemas.openxmlformats.org/officeDocument/2006/relationships" xmlns:p="http://schemas.openxmlformats.org/presentationml/2006/main">
  <p:tag name="NUM" val="7"/>
</p:tagLst>
</file>

<file path=ppt/tags/tag608.xml><?xml version="1.0" encoding="utf-8"?>
<p:tagLst xmlns:a="http://schemas.openxmlformats.org/drawingml/2006/main" xmlns:r="http://schemas.openxmlformats.org/officeDocument/2006/relationships" xmlns:p="http://schemas.openxmlformats.org/presentationml/2006/main">
  <p:tag name="NUM" val="8"/>
</p:tagLst>
</file>

<file path=ppt/tags/tag609.xml><?xml version="1.0" encoding="utf-8"?>
<p:tagLst xmlns:a="http://schemas.openxmlformats.org/drawingml/2006/main" xmlns:r="http://schemas.openxmlformats.org/officeDocument/2006/relationships" xmlns:p="http://schemas.openxmlformats.org/presentationml/2006/main">
  <p:tag name="NUM" val="9"/>
</p:tagLst>
</file>

<file path=ppt/tags/tag61.xml><?xml version="1.0" encoding="utf-8"?>
<p:tagLst xmlns:a="http://schemas.openxmlformats.org/drawingml/2006/main" xmlns:r="http://schemas.openxmlformats.org/officeDocument/2006/relationships" xmlns:p="http://schemas.openxmlformats.org/presentationml/2006/main">
  <p:tag name="NUM" val="9"/>
</p:tagLst>
</file>

<file path=ppt/tags/tag610.xml><?xml version="1.0" encoding="utf-8"?>
<p:tagLst xmlns:a="http://schemas.openxmlformats.org/drawingml/2006/main" xmlns:r="http://schemas.openxmlformats.org/officeDocument/2006/relationships" xmlns:p="http://schemas.openxmlformats.org/presentationml/2006/main">
  <p:tag name="NUM" val="10"/>
</p:tagLst>
</file>

<file path=ppt/tags/tag611.xml><?xml version="1.0" encoding="utf-8"?>
<p:tagLst xmlns:a="http://schemas.openxmlformats.org/drawingml/2006/main" xmlns:r="http://schemas.openxmlformats.org/officeDocument/2006/relationships" xmlns:p="http://schemas.openxmlformats.org/presentationml/2006/main">
  <p:tag name="NUM" val="11"/>
</p:tagLst>
</file>

<file path=ppt/tags/tag612.xml><?xml version="1.0" encoding="utf-8"?>
<p:tagLst xmlns:a="http://schemas.openxmlformats.org/drawingml/2006/main" xmlns:r="http://schemas.openxmlformats.org/officeDocument/2006/relationships" xmlns:p="http://schemas.openxmlformats.org/presentationml/2006/main">
  <p:tag name="NUM" val="1"/>
</p:tagLst>
</file>

<file path=ppt/tags/tag613.xml><?xml version="1.0" encoding="utf-8"?>
<p:tagLst xmlns:a="http://schemas.openxmlformats.org/drawingml/2006/main" xmlns:r="http://schemas.openxmlformats.org/officeDocument/2006/relationships" xmlns:p="http://schemas.openxmlformats.org/presentationml/2006/main">
  <p:tag name="NUM" val="2"/>
</p:tagLst>
</file>

<file path=ppt/tags/tag614.xml><?xml version="1.0" encoding="utf-8"?>
<p:tagLst xmlns:a="http://schemas.openxmlformats.org/drawingml/2006/main" xmlns:r="http://schemas.openxmlformats.org/officeDocument/2006/relationships" xmlns:p="http://schemas.openxmlformats.org/presentationml/2006/main">
  <p:tag name="NUM" val="3"/>
</p:tagLst>
</file>

<file path=ppt/tags/tag615.xml><?xml version="1.0" encoding="utf-8"?>
<p:tagLst xmlns:a="http://schemas.openxmlformats.org/drawingml/2006/main" xmlns:r="http://schemas.openxmlformats.org/officeDocument/2006/relationships" xmlns:p="http://schemas.openxmlformats.org/presentationml/2006/main">
  <p:tag name="NUM" val="4"/>
</p:tagLst>
</file>

<file path=ppt/tags/tag616.xml><?xml version="1.0" encoding="utf-8"?>
<p:tagLst xmlns:a="http://schemas.openxmlformats.org/drawingml/2006/main" xmlns:r="http://schemas.openxmlformats.org/officeDocument/2006/relationships" xmlns:p="http://schemas.openxmlformats.org/presentationml/2006/main">
  <p:tag name="NUM" val="5"/>
</p:tagLst>
</file>

<file path=ppt/tags/tag617.xml><?xml version="1.0" encoding="utf-8"?>
<p:tagLst xmlns:a="http://schemas.openxmlformats.org/drawingml/2006/main" xmlns:r="http://schemas.openxmlformats.org/officeDocument/2006/relationships" xmlns:p="http://schemas.openxmlformats.org/presentationml/2006/main">
  <p:tag name="NUM" val="6"/>
</p:tagLst>
</file>

<file path=ppt/tags/tag618.xml><?xml version="1.0" encoding="utf-8"?>
<p:tagLst xmlns:a="http://schemas.openxmlformats.org/drawingml/2006/main" xmlns:r="http://schemas.openxmlformats.org/officeDocument/2006/relationships" xmlns:p="http://schemas.openxmlformats.org/presentationml/2006/main">
  <p:tag name="NUM" val="7"/>
</p:tagLst>
</file>

<file path=ppt/tags/tag619.xml><?xml version="1.0" encoding="utf-8"?>
<p:tagLst xmlns:a="http://schemas.openxmlformats.org/drawingml/2006/main" xmlns:r="http://schemas.openxmlformats.org/officeDocument/2006/relationships" xmlns:p="http://schemas.openxmlformats.org/presentationml/2006/main">
  <p:tag name="NUM" val="8"/>
</p:tagLst>
</file>

<file path=ppt/tags/tag62.xml><?xml version="1.0" encoding="utf-8"?>
<p:tagLst xmlns:a="http://schemas.openxmlformats.org/drawingml/2006/main" xmlns:r="http://schemas.openxmlformats.org/officeDocument/2006/relationships" xmlns:p="http://schemas.openxmlformats.org/presentationml/2006/main">
  <p:tag name="NUM" val="10"/>
</p:tagLst>
</file>

<file path=ppt/tags/tag620.xml><?xml version="1.0" encoding="utf-8"?>
<p:tagLst xmlns:a="http://schemas.openxmlformats.org/drawingml/2006/main" xmlns:r="http://schemas.openxmlformats.org/officeDocument/2006/relationships" xmlns:p="http://schemas.openxmlformats.org/presentationml/2006/main">
  <p:tag name="NUM" val="9"/>
</p:tagLst>
</file>

<file path=ppt/tags/tag621.xml><?xml version="1.0" encoding="utf-8"?>
<p:tagLst xmlns:a="http://schemas.openxmlformats.org/drawingml/2006/main" xmlns:r="http://schemas.openxmlformats.org/officeDocument/2006/relationships" xmlns:p="http://schemas.openxmlformats.org/presentationml/2006/main">
  <p:tag name="NUM" val="1"/>
</p:tagLst>
</file>

<file path=ppt/tags/tag622.xml><?xml version="1.0" encoding="utf-8"?>
<p:tagLst xmlns:a="http://schemas.openxmlformats.org/drawingml/2006/main" xmlns:r="http://schemas.openxmlformats.org/officeDocument/2006/relationships" xmlns:p="http://schemas.openxmlformats.org/presentationml/2006/main">
  <p:tag name="NUM" val="2"/>
</p:tagLst>
</file>

<file path=ppt/tags/tag623.xml><?xml version="1.0" encoding="utf-8"?>
<p:tagLst xmlns:a="http://schemas.openxmlformats.org/drawingml/2006/main" xmlns:r="http://schemas.openxmlformats.org/officeDocument/2006/relationships" xmlns:p="http://schemas.openxmlformats.org/presentationml/2006/main">
  <p:tag name="NUM" val="3"/>
</p:tagLst>
</file>

<file path=ppt/tags/tag624.xml><?xml version="1.0" encoding="utf-8"?>
<p:tagLst xmlns:a="http://schemas.openxmlformats.org/drawingml/2006/main" xmlns:r="http://schemas.openxmlformats.org/officeDocument/2006/relationships" xmlns:p="http://schemas.openxmlformats.org/presentationml/2006/main">
  <p:tag name="NUM" val="4"/>
</p:tagLst>
</file>

<file path=ppt/tags/tag625.xml><?xml version="1.0" encoding="utf-8"?>
<p:tagLst xmlns:a="http://schemas.openxmlformats.org/drawingml/2006/main" xmlns:r="http://schemas.openxmlformats.org/officeDocument/2006/relationships" xmlns:p="http://schemas.openxmlformats.org/presentationml/2006/main">
  <p:tag name="NUM" val="5"/>
</p:tagLst>
</file>

<file path=ppt/tags/tag626.xml><?xml version="1.0" encoding="utf-8"?>
<p:tagLst xmlns:a="http://schemas.openxmlformats.org/drawingml/2006/main" xmlns:r="http://schemas.openxmlformats.org/officeDocument/2006/relationships" xmlns:p="http://schemas.openxmlformats.org/presentationml/2006/main">
  <p:tag name="NUM" val="6"/>
</p:tagLst>
</file>

<file path=ppt/tags/tag627.xml><?xml version="1.0" encoding="utf-8"?>
<p:tagLst xmlns:a="http://schemas.openxmlformats.org/drawingml/2006/main" xmlns:r="http://schemas.openxmlformats.org/officeDocument/2006/relationships" xmlns:p="http://schemas.openxmlformats.org/presentationml/2006/main">
  <p:tag name="NUM" val="7"/>
</p:tagLst>
</file>

<file path=ppt/tags/tag628.xml><?xml version="1.0" encoding="utf-8"?>
<p:tagLst xmlns:a="http://schemas.openxmlformats.org/drawingml/2006/main" xmlns:r="http://schemas.openxmlformats.org/officeDocument/2006/relationships" xmlns:p="http://schemas.openxmlformats.org/presentationml/2006/main">
  <p:tag name="NUM" val="8"/>
</p:tagLst>
</file>

<file path=ppt/tags/tag629.xml><?xml version="1.0" encoding="utf-8"?>
<p:tagLst xmlns:a="http://schemas.openxmlformats.org/drawingml/2006/main" xmlns:r="http://schemas.openxmlformats.org/officeDocument/2006/relationships" xmlns:p="http://schemas.openxmlformats.org/presentationml/2006/main">
  <p:tag name="NUM" val="9"/>
</p:tagLst>
</file>

<file path=ppt/tags/tag63.xml><?xml version="1.0" encoding="utf-8"?>
<p:tagLst xmlns:a="http://schemas.openxmlformats.org/drawingml/2006/main" xmlns:r="http://schemas.openxmlformats.org/officeDocument/2006/relationships" xmlns:p="http://schemas.openxmlformats.org/presentationml/2006/main">
  <p:tag name="NUM" val="11"/>
</p:tagLst>
</file>

<file path=ppt/tags/tag630.xml><?xml version="1.0" encoding="utf-8"?>
<p:tagLst xmlns:a="http://schemas.openxmlformats.org/drawingml/2006/main" xmlns:r="http://schemas.openxmlformats.org/officeDocument/2006/relationships" xmlns:p="http://schemas.openxmlformats.org/presentationml/2006/main">
  <p:tag name="NUM" val="10"/>
</p:tagLst>
</file>

<file path=ppt/tags/tag631.xml><?xml version="1.0" encoding="utf-8"?>
<p:tagLst xmlns:a="http://schemas.openxmlformats.org/drawingml/2006/main" xmlns:r="http://schemas.openxmlformats.org/officeDocument/2006/relationships" xmlns:p="http://schemas.openxmlformats.org/presentationml/2006/main">
  <p:tag name="NUM" val="11"/>
</p:tagLst>
</file>

<file path=ppt/tags/tag632.xml><?xml version="1.0" encoding="utf-8"?>
<p:tagLst xmlns:a="http://schemas.openxmlformats.org/drawingml/2006/main" xmlns:r="http://schemas.openxmlformats.org/officeDocument/2006/relationships" xmlns:p="http://schemas.openxmlformats.org/presentationml/2006/main">
  <p:tag name="NUM" val="1"/>
</p:tagLst>
</file>

<file path=ppt/tags/tag633.xml><?xml version="1.0" encoding="utf-8"?>
<p:tagLst xmlns:a="http://schemas.openxmlformats.org/drawingml/2006/main" xmlns:r="http://schemas.openxmlformats.org/officeDocument/2006/relationships" xmlns:p="http://schemas.openxmlformats.org/presentationml/2006/main">
  <p:tag name="NUM" val="2"/>
</p:tagLst>
</file>

<file path=ppt/tags/tag634.xml><?xml version="1.0" encoding="utf-8"?>
<p:tagLst xmlns:a="http://schemas.openxmlformats.org/drawingml/2006/main" xmlns:r="http://schemas.openxmlformats.org/officeDocument/2006/relationships" xmlns:p="http://schemas.openxmlformats.org/presentationml/2006/main">
  <p:tag name="NUM" val="3"/>
</p:tagLst>
</file>

<file path=ppt/tags/tag635.xml><?xml version="1.0" encoding="utf-8"?>
<p:tagLst xmlns:a="http://schemas.openxmlformats.org/drawingml/2006/main" xmlns:r="http://schemas.openxmlformats.org/officeDocument/2006/relationships" xmlns:p="http://schemas.openxmlformats.org/presentationml/2006/main">
  <p:tag name="NUM" val="4"/>
</p:tagLst>
</file>

<file path=ppt/tags/tag636.xml><?xml version="1.0" encoding="utf-8"?>
<p:tagLst xmlns:a="http://schemas.openxmlformats.org/drawingml/2006/main" xmlns:r="http://schemas.openxmlformats.org/officeDocument/2006/relationships" xmlns:p="http://schemas.openxmlformats.org/presentationml/2006/main">
  <p:tag name="NUM" val="5"/>
</p:tagLst>
</file>

<file path=ppt/tags/tag637.xml><?xml version="1.0" encoding="utf-8"?>
<p:tagLst xmlns:a="http://schemas.openxmlformats.org/drawingml/2006/main" xmlns:r="http://schemas.openxmlformats.org/officeDocument/2006/relationships" xmlns:p="http://schemas.openxmlformats.org/presentationml/2006/main">
  <p:tag name="NUM" val="1"/>
</p:tagLst>
</file>

<file path=ppt/tags/tag638.xml><?xml version="1.0" encoding="utf-8"?>
<p:tagLst xmlns:a="http://schemas.openxmlformats.org/drawingml/2006/main" xmlns:r="http://schemas.openxmlformats.org/officeDocument/2006/relationships" xmlns:p="http://schemas.openxmlformats.org/presentationml/2006/main">
  <p:tag name="NUM" val="2"/>
</p:tagLst>
</file>

<file path=ppt/tags/tag639.xml><?xml version="1.0" encoding="utf-8"?>
<p:tagLst xmlns:a="http://schemas.openxmlformats.org/drawingml/2006/main" xmlns:r="http://schemas.openxmlformats.org/officeDocument/2006/relationships" xmlns:p="http://schemas.openxmlformats.org/presentationml/2006/main">
  <p:tag name="NUM" val="3"/>
</p:tagLst>
</file>

<file path=ppt/tags/tag64.xml><?xml version="1.0" encoding="utf-8"?>
<p:tagLst xmlns:a="http://schemas.openxmlformats.org/drawingml/2006/main" xmlns:r="http://schemas.openxmlformats.org/officeDocument/2006/relationships" xmlns:p="http://schemas.openxmlformats.org/presentationml/2006/main">
  <p:tag name="NUM" val="1"/>
</p:tagLst>
</file>

<file path=ppt/tags/tag640.xml><?xml version="1.0" encoding="utf-8"?>
<p:tagLst xmlns:a="http://schemas.openxmlformats.org/drawingml/2006/main" xmlns:r="http://schemas.openxmlformats.org/officeDocument/2006/relationships" xmlns:p="http://schemas.openxmlformats.org/presentationml/2006/main">
  <p:tag name="NUM" val="4"/>
</p:tagLst>
</file>

<file path=ppt/tags/tag641.xml><?xml version="1.0" encoding="utf-8"?>
<p:tagLst xmlns:a="http://schemas.openxmlformats.org/drawingml/2006/main" xmlns:r="http://schemas.openxmlformats.org/officeDocument/2006/relationships" xmlns:p="http://schemas.openxmlformats.org/presentationml/2006/main">
  <p:tag name="NUM" val="5"/>
</p:tagLst>
</file>

<file path=ppt/tags/tag642.xml><?xml version="1.0" encoding="utf-8"?>
<p:tagLst xmlns:a="http://schemas.openxmlformats.org/drawingml/2006/main" xmlns:r="http://schemas.openxmlformats.org/officeDocument/2006/relationships" xmlns:p="http://schemas.openxmlformats.org/presentationml/2006/main">
  <p:tag name="NUM" val="6"/>
</p:tagLst>
</file>

<file path=ppt/tags/tag643.xml><?xml version="1.0" encoding="utf-8"?>
<p:tagLst xmlns:a="http://schemas.openxmlformats.org/drawingml/2006/main" xmlns:r="http://schemas.openxmlformats.org/officeDocument/2006/relationships" xmlns:p="http://schemas.openxmlformats.org/presentationml/2006/main">
  <p:tag name="NUM" val="1"/>
</p:tagLst>
</file>

<file path=ppt/tags/tag644.xml><?xml version="1.0" encoding="utf-8"?>
<p:tagLst xmlns:a="http://schemas.openxmlformats.org/drawingml/2006/main" xmlns:r="http://schemas.openxmlformats.org/officeDocument/2006/relationships" xmlns:p="http://schemas.openxmlformats.org/presentationml/2006/main">
  <p:tag name="NUM" val="2"/>
</p:tagLst>
</file>

<file path=ppt/tags/tag645.xml><?xml version="1.0" encoding="utf-8"?>
<p:tagLst xmlns:a="http://schemas.openxmlformats.org/drawingml/2006/main" xmlns:r="http://schemas.openxmlformats.org/officeDocument/2006/relationships" xmlns:p="http://schemas.openxmlformats.org/presentationml/2006/main">
  <p:tag name="NUM" val="3"/>
</p:tagLst>
</file>

<file path=ppt/tags/tag646.xml><?xml version="1.0" encoding="utf-8"?>
<p:tagLst xmlns:a="http://schemas.openxmlformats.org/drawingml/2006/main" xmlns:r="http://schemas.openxmlformats.org/officeDocument/2006/relationships" xmlns:p="http://schemas.openxmlformats.org/presentationml/2006/main">
  <p:tag name="NUM" val="4"/>
</p:tagLst>
</file>

<file path=ppt/tags/tag647.xml><?xml version="1.0" encoding="utf-8"?>
<p:tagLst xmlns:a="http://schemas.openxmlformats.org/drawingml/2006/main" xmlns:r="http://schemas.openxmlformats.org/officeDocument/2006/relationships" xmlns:p="http://schemas.openxmlformats.org/presentationml/2006/main">
  <p:tag name="NUM" val="5"/>
</p:tagLst>
</file>

<file path=ppt/tags/tag648.xml><?xml version="1.0" encoding="utf-8"?>
<p:tagLst xmlns:a="http://schemas.openxmlformats.org/drawingml/2006/main" xmlns:r="http://schemas.openxmlformats.org/officeDocument/2006/relationships" xmlns:p="http://schemas.openxmlformats.org/presentationml/2006/main">
  <p:tag name="NUM" val="1"/>
</p:tagLst>
</file>

<file path=ppt/tags/tag649.xml><?xml version="1.0" encoding="utf-8"?>
<p:tagLst xmlns:a="http://schemas.openxmlformats.org/drawingml/2006/main" xmlns:r="http://schemas.openxmlformats.org/officeDocument/2006/relationships" xmlns:p="http://schemas.openxmlformats.org/presentationml/2006/main">
  <p:tag name="NUM" val="2"/>
</p:tagLst>
</file>

<file path=ppt/tags/tag65.xml><?xml version="1.0" encoding="utf-8"?>
<p:tagLst xmlns:a="http://schemas.openxmlformats.org/drawingml/2006/main" xmlns:r="http://schemas.openxmlformats.org/officeDocument/2006/relationships" xmlns:p="http://schemas.openxmlformats.org/presentationml/2006/main">
  <p:tag name="NUM" val="2"/>
</p:tagLst>
</file>

<file path=ppt/tags/tag650.xml><?xml version="1.0" encoding="utf-8"?>
<p:tagLst xmlns:a="http://schemas.openxmlformats.org/drawingml/2006/main" xmlns:r="http://schemas.openxmlformats.org/officeDocument/2006/relationships" xmlns:p="http://schemas.openxmlformats.org/presentationml/2006/main">
  <p:tag name="NUM" val="3"/>
</p:tagLst>
</file>

<file path=ppt/tags/tag651.xml><?xml version="1.0" encoding="utf-8"?>
<p:tagLst xmlns:a="http://schemas.openxmlformats.org/drawingml/2006/main" xmlns:r="http://schemas.openxmlformats.org/officeDocument/2006/relationships" xmlns:p="http://schemas.openxmlformats.org/presentationml/2006/main">
  <p:tag name="NUM" val="4"/>
</p:tagLst>
</file>

<file path=ppt/tags/tag66.xml><?xml version="1.0" encoding="utf-8"?>
<p:tagLst xmlns:a="http://schemas.openxmlformats.org/drawingml/2006/main" xmlns:r="http://schemas.openxmlformats.org/officeDocument/2006/relationships" xmlns:p="http://schemas.openxmlformats.org/presentationml/2006/main">
  <p:tag name="NUM" val="3"/>
</p:tagLst>
</file>

<file path=ppt/tags/tag67.xml><?xml version="1.0" encoding="utf-8"?>
<p:tagLst xmlns:a="http://schemas.openxmlformats.org/drawingml/2006/main" xmlns:r="http://schemas.openxmlformats.org/officeDocument/2006/relationships" xmlns:p="http://schemas.openxmlformats.org/presentationml/2006/main">
  <p:tag name="NUM" val="4"/>
</p:tagLst>
</file>

<file path=ppt/tags/tag68.xml><?xml version="1.0" encoding="utf-8"?>
<p:tagLst xmlns:a="http://schemas.openxmlformats.org/drawingml/2006/main" xmlns:r="http://schemas.openxmlformats.org/officeDocument/2006/relationships" xmlns:p="http://schemas.openxmlformats.org/presentationml/2006/main">
  <p:tag name="NUM" val="5"/>
</p:tagLst>
</file>

<file path=ppt/tags/tag69.xml><?xml version="1.0" encoding="utf-8"?>
<p:tagLst xmlns:a="http://schemas.openxmlformats.org/drawingml/2006/main" xmlns:r="http://schemas.openxmlformats.org/officeDocument/2006/relationships" xmlns:p="http://schemas.openxmlformats.org/presentationml/2006/main">
  <p:tag name="NUM" val="6"/>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70.xml><?xml version="1.0" encoding="utf-8"?>
<p:tagLst xmlns:a="http://schemas.openxmlformats.org/drawingml/2006/main" xmlns:r="http://schemas.openxmlformats.org/officeDocument/2006/relationships" xmlns:p="http://schemas.openxmlformats.org/presentationml/2006/main">
  <p:tag name="NUM" val="7"/>
</p:tagLst>
</file>

<file path=ppt/tags/tag71.xml><?xml version="1.0" encoding="utf-8"?>
<p:tagLst xmlns:a="http://schemas.openxmlformats.org/drawingml/2006/main" xmlns:r="http://schemas.openxmlformats.org/officeDocument/2006/relationships" xmlns:p="http://schemas.openxmlformats.org/presentationml/2006/main">
  <p:tag name="NUM" val="8"/>
</p:tagLst>
</file>

<file path=ppt/tags/tag72.xml><?xml version="1.0" encoding="utf-8"?>
<p:tagLst xmlns:a="http://schemas.openxmlformats.org/drawingml/2006/main" xmlns:r="http://schemas.openxmlformats.org/officeDocument/2006/relationships" xmlns:p="http://schemas.openxmlformats.org/presentationml/2006/main">
  <p:tag name="NUM" val="9"/>
</p:tagLst>
</file>

<file path=ppt/tags/tag73.xml><?xml version="1.0" encoding="utf-8"?>
<p:tagLst xmlns:a="http://schemas.openxmlformats.org/drawingml/2006/main" xmlns:r="http://schemas.openxmlformats.org/officeDocument/2006/relationships" xmlns:p="http://schemas.openxmlformats.org/presentationml/2006/main">
  <p:tag name="NUM" val="10"/>
</p:tagLst>
</file>

<file path=ppt/tags/tag74.xml><?xml version="1.0" encoding="utf-8"?>
<p:tagLst xmlns:a="http://schemas.openxmlformats.org/drawingml/2006/main" xmlns:r="http://schemas.openxmlformats.org/officeDocument/2006/relationships" xmlns:p="http://schemas.openxmlformats.org/presentationml/2006/main">
  <p:tag name="NUM" val="11"/>
</p:tagLst>
</file>

<file path=ppt/tags/tag75.xml><?xml version="1.0" encoding="utf-8"?>
<p:tagLst xmlns:a="http://schemas.openxmlformats.org/drawingml/2006/main" xmlns:r="http://schemas.openxmlformats.org/officeDocument/2006/relationships" xmlns:p="http://schemas.openxmlformats.org/presentationml/2006/main">
  <p:tag name="NUM" val="12"/>
</p:tagLst>
</file>

<file path=ppt/tags/tag76.xml><?xml version="1.0" encoding="utf-8"?>
<p:tagLst xmlns:a="http://schemas.openxmlformats.org/drawingml/2006/main" xmlns:r="http://schemas.openxmlformats.org/officeDocument/2006/relationships" xmlns:p="http://schemas.openxmlformats.org/presentationml/2006/main">
  <p:tag name="NUM" val="1"/>
</p:tagLst>
</file>

<file path=ppt/tags/tag77.xml><?xml version="1.0" encoding="utf-8"?>
<p:tagLst xmlns:a="http://schemas.openxmlformats.org/drawingml/2006/main" xmlns:r="http://schemas.openxmlformats.org/officeDocument/2006/relationships" xmlns:p="http://schemas.openxmlformats.org/presentationml/2006/main">
  <p:tag name="NUM" val="2"/>
</p:tagLst>
</file>

<file path=ppt/tags/tag78.xml><?xml version="1.0" encoding="utf-8"?>
<p:tagLst xmlns:a="http://schemas.openxmlformats.org/drawingml/2006/main" xmlns:r="http://schemas.openxmlformats.org/officeDocument/2006/relationships" xmlns:p="http://schemas.openxmlformats.org/presentationml/2006/main">
  <p:tag name="NUM" val="3"/>
</p:tagLst>
</file>

<file path=ppt/tags/tag79.xml><?xml version="1.0" encoding="utf-8"?>
<p:tagLst xmlns:a="http://schemas.openxmlformats.org/drawingml/2006/main" xmlns:r="http://schemas.openxmlformats.org/officeDocument/2006/relationships" xmlns:p="http://schemas.openxmlformats.org/presentationml/2006/main">
  <p:tag name="NUM" val="4"/>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80.xml><?xml version="1.0" encoding="utf-8"?>
<p:tagLst xmlns:a="http://schemas.openxmlformats.org/drawingml/2006/main" xmlns:r="http://schemas.openxmlformats.org/officeDocument/2006/relationships" xmlns:p="http://schemas.openxmlformats.org/presentationml/2006/main">
  <p:tag name="NUM" val="5"/>
</p:tagLst>
</file>

<file path=ppt/tags/tag81.xml><?xml version="1.0" encoding="utf-8"?>
<p:tagLst xmlns:a="http://schemas.openxmlformats.org/drawingml/2006/main" xmlns:r="http://schemas.openxmlformats.org/officeDocument/2006/relationships" xmlns:p="http://schemas.openxmlformats.org/presentationml/2006/main">
  <p:tag name="NUM" val="6"/>
</p:tagLst>
</file>

<file path=ppt/tags/tag82.xml><?xml version="1.0" encoding="utf-8"?>
<p:tagLst xmlns:a="http://schemas.openxmlformats.org/drawingml/2006/main" xmlns:r="http://schemas.openxmlformats.org/officeDocument/2006/relationships" xmlns:p="http://schemas.openxmlformats.org/presentationml/2006/main">
  <p:tag name="NUM" val="7"/>
</p:tagLst>
</file>

<file path=ppt/tags/tag83.xml><?xml version="1.0" encoding="utf-8"?>
<p:tagLst xmlns:a="http://schemas.openxmlformats.org/drawingml/2006/main" xmlns:r="http://schemas.openxmlformats.org/officeDocument/2006/relationships" xmlns:p="http://schemas.openxmlformats.org/presentationml/2006/main">
  <p:tag name="NUM" val="8"/>
</p:tagLst>
</file>

<file path=ppt/tags/tag84.xml><?xml version="1.0" encoding="utf-8"?>
<p:tagLst xmlns:a="http://schemas.openxmlformats.org/drawingml/2006/main" xmlns:r="http://schemas.openxmlformats.org/officeDocument/2006/relationships" xmlns:p="http://schemas.openxmlformats.org/presentationml/2006/main">
  <p:tag name="NUM" val="9"/>
</p:tagLst>
</file>

<file path=ppt/tags/tag85.xml><?xml version="1.0" encoding="utf-8"?>
<p:tagLst xmlns:a="http://schemas.openxmlformats.org/drawingml/2006/main" xmlns:r="http://schemas.openxmlformats.org/officeDocument/2006/relationships" xmlns:p="http://schemas.openxmlformats.org/presentationml/2006/main">
  <p:tag name="NUM" val="10"/>
</p:tagLst>
</file>

<file path=ppt/tags/tag86.xml><?xml version="1.0" encoding="utf-8"?>
<p:tagLst xmlns:a="http://schemas.openxmlformats.org/drawingml/2006/main" xmlns:r="http://schemas.openxmlformats.org/officeDocument/2006/relationships" xmlns:p="http://schemas.openxmlformats.org/presentationml/2006/main">
  <p:tag name="NUM" val="11"/>
</p:tagLst>
</file>

<file path=ppt/tags/tag87.xml><?xml version="1.0" encoding="utf-8"?>
<p:tagLst xmlns:a="http://schemas.openxmlformats.org/drawingml/2006/main" xmlns:r="http://schemas.openxmlformats.org/officeDocument/2006/relationships" xmlns:p="http://schemas.openxmlformats.org/presentationml/2006/main">
  <p:tag name="NUM" val="1"/>
</p:tagLst>
</file>

<file path=ppt/tags/tag88.xml><?xml version="1.0" encoding="utf-8"?>
<p:tagLst xmlns:a="http://schemas.openxmlformats.org/drawingml/2006/main" xmlns:r="http://schemas.openxmlformats.org/officeDocument/2006/relationships" xmlns:p="http://schemas.openxmlformats.org/presentationml/2006/main">
  <p:tag name="NUM" val="2"/>
</p:tagLst>
</file>

<file path=ppt/tags/tag89.xml><?xml version="1.0" encoding="utf-8"?>
<p:tagLst xmlns:a="http://schemas.openxmlformats.org/drawingml/2006/main" xmlns:r="http://schemas.openxmlformats.org/officeDocument/2006/relationships" xmlns:p="http://schemas.openxmlformats.org/presentationml/2006/main">
  <p:tag name="NUM" val="3"/>
</p:tagLst>
</file>

<file path=ppt/tags/tag9.xml><?xml version="1.0" encoding="utf-8"?>
<p:tagLst xmlns:a="http://schemas.openxmlformats.org/drawingml/2006/main" xmlns:r="http://schemas.openxmlformats.org/officeDocument/2006/relationships" xmlns:p="http://schemas.openxmlformats.org/presentationml/2006/main">
  <p:tag name="NUM" val="4"/>
</p:tagLst>
</file>

<file path=ppt/tags/tag90.xml><?xml version="1.0" encoding="utf-8"?>
<p:tagLst xmlns:a="http://schemas.openxmlformats.org/drawingml/2006/main" xmlns:r="http://schemas.openxmlformats.org/officeDocument/2006/relationships" xmlns:p="http://schemas.openxmlformats.org/presentationml/2006/main">
  <p:tag name="NUM" val="4"/>
</p:tagLst>
</file>

<file path=ppt/tags/tag91.xml><?xml version="1.0" encoding="utf-8"?>
<p:tagLst xmlns:a="http://schemas.openxmlformats.org/drawingml/2006/main" xmlns:r="http://schemas.openxmlformats.org/officeDocument/2006/relationships" xmlns:p="http://schemas.openxmlformats.org/presentationml/2006/main">
  <p:tag name="NUM" val="5"/>
</p:tagLst>
</file>

<file path=ppt/tags/tag92.xml><?xml version="1.0" encoding="utf-8"?>
<p:tagLst xmlns:a="http://schemas.openxmlformats.org/drawingml/2006/main" xmlns:r="http://schemas.openxmlformats.org/officeDocument/2006/relationships" xmlns:p="http://schemas.openxmlformats.org/presentationml/2006/main">
  <p:tag name="NUM" val="6"/>
</p:tagLst>
</file>

<file path=ppt/tags/tag93.xml><?xml version="1.0" encoding="utf-8"?>
<p:tagLst xmlns:a="http://schemas.openxmlformats.org/drawingml/2006/main" xmlns:r="http://schemas.openxmlformats.org/officeDocument/2006/relationships" xmlns:p="http://schemas.openxmlformats.org/presentationml/2006/main">
  <p:tag name="NUM" val="7"/>
</p:tagLst>
</file>

<file path=ppt/tags/tag94.xml><?xml version="1.0" encoding="utf-8"?>
<p:tagLst xmlns:a="http://schemas.openxmlformats.org/drawingml/2006/main" xmlns:r="http://schemas.openxmlformats.org/officeDocument/2006/relationships" xmlns:p="http://schemas.openxmlformats.org/presentationml/2006/main">
  <p:tag name="NUM" val="8"/>
</p:tagLst>
</file>

<file path=ppt/tags/tag95.xml><?xml version="1.0" encoding="utf-8"?>
<p:tagLst xmlns:a="http://schemas.openxmlformats.org/drawingml/2006/main" xmlns:r="http://schemas.openxmlformats.org/officeDocument/2006/relationships" xmlns:p="http://schemas.openxmlformats.org/presentationml/2006/main">
  <p:tag name="NUM" val="1"/>
</p:tagLst>
</file>

<file path=ppt/tags/tag96.xml><?xml version="1.0" encoding="utf-8"?>
<p:tagLst xmlns:a="http://schemas.openxmlformats.org/drawingml/2006/main" xmlns:r="http://schemas.openxmlformats.org/officeDocument/2006/relationships" xmlns:p="http://schemas.openxmlformats.org/presentationml/2006/main">
  <p:tag name="NUM" val="2"/>
</p:tagLst>
</file>

<file path=ppt/tags/tag97.xml><?xml version="1.0" encoding="utf-8"?>
<p:tagLst xmlns:a="http://schemas.openxmlformats.org/drawingml/2006/main" xmlns:r="http://schemas.openxmlformats.org/officeDocument/2006/relationships" xmlns:p="http://schemas.openxmlformats.org/presentationml/2006/main">
  <p:tag name="NUM" val="3"/>
</p:tagLst>
</file>

<file path=ppt/tags/tag98.xml><?xml version="1.0" encoding="utf-8"?>
<p:tagLst xmlns:a="http://schemas.openxmlformats.org/drawingml/2006/main" xmlns:r="http://schemas.openxmlformats.org/officeDocument/2006/relationships" xmlns:p="http://schemas.openxmlformats.org/presentationml/2006/main">
  <p:tag name="NUM" val="4"/>
</p:tagLst>
</file>

<file path=ppt/tags/tag99.xml><?xml version="1.0" encoding="utf-8"?>
<p:tagLst xmlns:a="http://schemas.openxmlformats.org/drawingml/2006/main" xmlns:r="http://schemas.openxmlformats.org/officeDocument/2006/relationships" xmlns:p="http://schemas.openxmlformats.org/presentationml/2006/main">
  <p:tag name="NUM" val="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sogiesc theme">
  <a:themeElements>
    <a:clrScheme name="ssogiesc r5">
      <a:dk1>
        <a:srgbClr val="000000"/>
      </a:dk1>
      <a:lt1>
        <a:srgbClr val="FFFFFF"/>
      </a:lt1>
      <a:dk2>
        <a:srgbClr val="000000"/>
      </a:dk2>
      <a:lt2>
        <a:srgbClr val="808080"/>
      </a:lt2>
      <a:accent1>
        <a:srgbClr val="4065B7"/>
      </a:accent1>
      <a:accent2>
        <a:srgbClr val="358DDE"/>
      </a:accent2>
      <a:accent3>
        <a:srgbClr val="56B6B2"/>
      </a:accent3>
      <a:accent4>
        <a:srgbClr val="85CAC6"/>
      </a:accent4>
      <a:accent5>
        <a:srgbClr val="84AEED"/>
      </a:accent5>
      <a:accent6>
        <a:srgbClr val="FF681D"/>
      </a:accent6>
      <a:hlink>
        <a:srgbClr val="0032A1"/>
      </a:hlink>
      <a:folHlink>
        <a:srgbClr val="D9E0F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25400" cap="flat" cmpd="sng" algn="ctr">
          <a:noFill/>
          <a:prstDash val="solid"/>
          <a:round/>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sz="2800" b="1" i="0" u="none" strike="noStrike" cap="none" normalizeH="0" baseline="0" dirty="0" smtClean="0">
            <a:ln>
              <a:noFill/>
            </a:ln>
            <a:solidFill>
              <a:schemeClr val="bg1"/>
            </a:solidFill>
            <a:effectLst/>
            <a:latin typeface="+mn-lt"/>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txDef>
      <a:spPr/>
      <a:bodyPr wrap="square" rtlCol="0">
        <a:noAutofit/>
      </a:bodyPr>
      <a:lstStyle>
        <a:defPPr marL="0" indent="0" algn="l">
          <a:defRPr sz="2000" b="0" kern="0" dirty="0" smtClean="0">
            <a:solidFill>
              <a:schemeClr val="tx2">
                <a:lumMod val="85000"/>
                <a:lumOff val="15000"/>
              </a:schemeClr>
            </a:solidFill>
            <a:latin typeface="+mn-lt"/>
          </a:defRPr>
        </a:defPPr>
      </a:lstStyle>
    </a:tx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sogiesc theme" id="{15144D5E-AB63-3949-BE29-EF8D09D77F32}" vid="{894A9BE6-3FC0-7545-8B89-4D941501A35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CDDB66A54E85D47824C866A9FFF684D" ma:contentTypeVersion="14" ma:contentTypeDescription="Create a new document." ma:contentTypeScope="" ma:versionID="6a778d96f8ac1af1e1e6b81cb868f88a">
  <xsd:schema xmlns:xsd="http://www.w3.org/2001/XMLSchema" xmlns:xs="http://www.w3.org/2001/XMLSchema" xmlns:p="http://schemas.microsoft.com/office/2006/metadata/properties" xmlns:ns2="b78b72a5-aabf-407d-95d2-d515a322b734" xmlns:ns3="aa1d6396-a430-41b2-999a-9dd54e8f36e0" targetNamespace="http://schemas.microsoft.com/office/2006/metadata/properties" ma:root="true" ma:fieldsID="2d6141e93d450926cca5753e39e4c3a7" ns2:_="" ns3:_="">
    <xsd:import namespace="b78b72a5-aabf-407d-95d2-d515a322b734"/>
    <xsd:import namespace="aa1d6396-a430-41b2-999a-9dd54e8f36e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8b72a5-aabf-407d-95d2-d515a322b7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a1d6396-a430-41b2-999a-9dd54e8f36e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31B81AD-5FEC-4030-AD81-890150A40825}">
  <ds:schemaRefs>
    <ds:schemaRef ds:uri="http://schemas.microsoft.com/sharepoint/v3/contenttype/forms"/>
  </ds:schemaRefs>
</ds:datastoreItem>
</file>

<file path=customXml/itemProps2.xml><?xml version="1.0" encoding="utf-8"?>
<ds:datastoreItem xmlns:ds="http://schemas.openxmlformats.org/officeDocument/2006/customXml" ds:itemID="{E6E41779-A60F-4C05-9DE3-4EC40BD5513A}">
  <ds:schemaRefs>
    <ds:schemaRef ds:uri="http://schemas.microsoft.com/office/infopath/2007/PartnerControls"/>
    <ds:schemaRef ds:uri="http://purl.org/dc/elements/1.1/"/>
    <ds:schemaRef ds:uri="http://schemas.microsoft.com/office/2006/metadata/properties"/>
    <ds:schemaRef ds:uri="b78b72a5-aabf-407d-95d2-d515a322b734"/>
    <ds:schemaRef ds:uri="http://purl.org/dc/terms/"/>
    <ds:schemaRef ds:uri="http://schemas.openxmlformats.org/package/2006/metadata/core-properties"/>
    <ds:schemaRef ds:uri="aa1d6396-a430-41b2-999a-9dd54e8f36e0"/>
    <ds:schemaRef ds:uri="http://schemas.microsoft.com/office/2006/documentManagement/types"/>
    <ds:schemaRef ds:uri="http://www.w3.org/XML/1998/namespace"/>
    <ds:schemaRef ds:uri="http://purl.org/dc/dcmitype/"/>
  </ds:schemaRefs>
</ds:datastoreItem>
</file>

<file path=customXml/itemProps3.xml><?xml version="1.0" encoding="utf-8"?>
<ds:datastoreItem xmlns:ds="http://schemas.openxmlformats.org/officeDocument/2006/customXml" ds:itemID="{12FA24B4-6EE5-4D06-B97C-A5DCAFEB59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8b72a5-aabf-407d-95d2-d515a322b734"/>
    <ds:schemaRef ds:uri="aa1d6396-a430-41b2-999a-9dd54e8f36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ssogiesc theme</Template>
  <TotalTime>322</TotalTime>
  <Words>19694</Words>
  <Application>Microsoft Office PowerPoint</Application>
  <PresentationFormat>Custom</PresentationFormat>
  <Paragraphs>1405</Paragraphs>
  <Slides>54</Slides>
  <Notes>54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54</vt:i4>
      </vt:variant>
    </vt:vector>
  </HeadingPairs>
  <TitlesOfParts>
    <vt:vector size="68" baseType="lpstr">
      <vt:lpstr>MS PGothic</vt:lpstr>
      <vt:lpstr>Adobe Fan Heiti Std B</vt:lpstr>
      <vt:lpstr>Arial</vt:lpstr>
      <vt:lpstr>Arial Bold</vt:lpstr>
      <vt:lpstr>Calibri</vt:lpstr>
      <vt:lpstr>Calibri Light</vt:lpstr>
      <vt:lpstr>Calibri Regular</vt:lpstr>
      <vt:lpstr>Century Gothic</vt:lpstr>
      <vt:lpstr>Gill Sans</vt:lpstr>
      <vt:lpstr>Lato Light</vt:lpstr>
      <vt:lpstr>Lucida Grande</vt:lpstr>
      <vt:lpstr>System Font Regular</vt:lpstr>
      <vt:lpstr>Wingdings</vt:lpstr>
      <vt:lpstr>ssogiesc theme</vt:lpstr>
      <vt:lpstr>PowerPoint Presentation</vt:lpstr>
      <vt:lpstr>PowerPoint Presentation</vt:lpstr>
      <vt:lpstr>MENER DES ENTRETIENS</vt:lpstr>
      <vt:lpstr>PowerPoint Presentation</vt:lpstr>
      <vt:lpstr>PowerPoint Presentation</vt:lpstr>
      <vt:lpstr>Entretiens fictifs</vt:lpstr>
      <vt:lpstr>PowerPoint Presentation</vt:lpstr>
      <vt:lpstr>Le modèle PEACE</vt:lpstr>
      <vt:lpstr>Planifier et préparer</vt:lpstr>
      <vt:lpstr>Planifier et préparer</vt:lpstr>
      <vt:lpstr>Planifier et préparer</vt:lpstr>
      <vt:lpstr>Planifier et préparer</vt:lpstr>
      <vt:lpstr>Planifier et préparer</vt:lpstr>
      <vt:lpstr>Planifier et préparer</vt:lpstr>
      <vt:lpstr>Planifier et préparer</vt:lpstr>
      <vt:lpstr>Expliquer et impliquer</vt:lpstr>
      <vt:lpstr>Expliquer et impliquer</vt:lpstr>
      <vt:lpstr>Expliquer et impliquer</vt:lpstr>
      <vt:lpstr>Expliquer et impliquer</vt:lpstr>
      <vt:lpstr>ANALYSER LE TÉMOIGNAGE</vt:lpstr>
      <vt:lpstr>ANALYSER LE TÉMOIGNAGE</vt:lpstr>
      <vt:lpstr>ANALYSER LE TÉMOIGNAGE</vt:lpstr>
      <vt:lpstr>ANALYSER LE TÉMOIGNAGE</vt:lpstr>
      <vt:lpstr>ANALYSER LE TÉMOIGNAGE</vt:lpstr>
      <vt:lpstr>ANALYSER LE TÉMOIGNAGE</vt:lpstr>
      <vt:lpstr>ANALYSER LE TÉMOIGNAGE</vt:lpstr>
      <vt:lpstr>ANALYSER LE TÉMOIGNAGE</vt:lpstr>
      <vt:lpstr>ANALYSER LE TÉMOIGNAGE</vt:lpstr>
      <vt:lpstr>ANALYSER LE TÉMOIGNAGE</vt:lpstr>
      <vt:lpstr>ANALYSER LE TÉMOIGNAGE</vt:lpstr>
      <vt:lpstr>ANALYSER LE TÉMOIGNAGE</vt:lpstr>
      <vt:lpstr>ANALYSER LE TÉMOIGNAGE</vt:lpstr>
      <vt:lpstr>ANALYSER LE TÉMOIGNAGE</vt:lpstr>
      <vt:lpstr>CONCLURE</vt:lpstr>
      <vt:lpstr>ÉVALUER</vt:lpstr>
      <vt:lpstr>PowerPoint Presentation</vt:lpstr>
      <vt:lpstr>Évaluer la crédibilité des demandes effectuées au TITRE de la diversité d’OSIEGCS</vt:lpstr>
      <vt:lpstr>PowerPoint Presentation</vt:lpstr>
      <vt:lpstr>PowerPoint Presentation</vt:lpstr>
      <vt:lpstr>PowerPoint Presentation</vt:lpstr>
      <vt:lpstr>PowerPoint Presentation</vt:lpstr>
      <vt:lpstr>PowerPoint Presentation</vt:lpstr>
      <vt:lpstr>Principaux points d’apprentissage</vt:lpstr>
      <vt:lpstr>PowerPoint Presentation</vt:lpstr>
      <vt:lpstr>PowerPoint Presentation</vt:lpstr>
      <vt:lpstr>JEU DE RÔLE  EN GROUPE</vt:lpstr>
      <vt:lpstr>JEU DE RÔLE  EN BINÔME</vt:lpstr>
      <vt:lpstr>Connaissance de la situation</vt:lpstr>
      <vt:lpstr>PowerPoint Presentation</vt:lpstr>
      <vt:lpstr>Principaux points d’apprentissage</vt:lpstr>
      <vt:lpstr>Principaux points d’apprentissage –Détermination du statut de réfugié</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OSIEGCS en situation de déplacement forcé et de migration : Cours de formation : Modules 8-9</dc:title>
  <dc:subject/>
  <dc:creator>UNHCR;IOM</dc:creator>
  <cp:keywords/>
  <dc:description/>
  <cp:lastModifiedBy>Caroline Earley</cp:lastModifiedBy>
  <cp:revision>642</cp:revision>
  <cp:lastPrinted>2021-06-25T18:02:41Z</cp:lastPrinted>
  <dcterms:created xsi:type="dcterms:W3CDTF">2021-05-11T21:38:59Z</dcterms:created>
  <dcterms:modified xsi:type="dcterms:W3CDTF">2024-12-19T13:08:53Z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5b15e2b-c6d2-488b-8aea-978109a77633_Enabled">
    <vt:lpwstr>true</vt:lpwstr>
  </property>
  <property fmtid="{D5CDD505-2E9C-101B-9397-08002B2CF9AE}" pid="3" name="MSIP_Label_65b15e2b-c6d2-488b-8aea-978109a77633_SetDate">
    <vt:lpwstr>2021-09-20T00:25:32Z</vt:lpwstr>
  </property>
  <property fmtid="{D5CDD505-2E9C-101B-9397-08002B2CF9AE}" pid="4" name="MSIP_Label_65b15e2b-c6d2-488b-8aea-978109a77633_Method">
    <vt:lpwstr>Privileged</vt:lpwstr>
  </property>
  <property fmtid="{D5CDD505-2E9C-101B-9397-08002B2CF9AE}" pid="5" name="MSIP_Label_65b15e2b-c6d2-488b-8aea-978109a77633_Name">
    <vt:lpwstr>IOMLb0010IN123173</vt:lpwstr>
  </property>
  <property fmtid="{D5CDD505-2E9C-101B-9397-08002B2CF9AE}" pid="6" name="MSIP_Label_65b15e2b-c6d2-488b-8aea-978109a77633_SiteId">
    <vt:lpwstr>1588262d-23fb-43b4-bd6e-bce49c8e6186</vt:lpwstr>
  </property>
  <property fmtid="{D5CDD505-2E9C-101B-9397-08002B2CF9AE}" pid="7" name="MSIP_Label_65b15e2b-c6d2-488b-8aea-978109a77633_ActionId">
    <vt:lpwstr>3cfd0fb8-a3f8-41cb-aa9d-f085afe38133</vt:lpwstr>
  </property>
  <property fmtid="{D5CDD505-2E9C-101B-9397-08002B2CF9AE}" pid="8" name="MSIP_Label_65b15e2b-c6d2-488b-8aea-978109a77633_ContentBits">
    <vt:lpwstr>0</vt:lpwstr>
  </property>
  <property fmtid="{D5CDD505-2E9C-101B-9397-08002B2CF9AE}" pid="9" name="ContentTypeId">
    <vt:lpwstr>0x010100ECDDB66A54E85D47824C866A9FFF684D</vt:lpwstr>
  </property>
</Properties>
</file>