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727" r:id="rId4"/>
  </p:sldMasterIdLst>
  <p:notesMasterIdLst>
    <p:notesMasterId r:id="rId48"/>
  </p:notesMasterIdLst>
  <p:handoutMasterIdLst>
    <p:handoutMasterId r:id="rId49"/>
  </p:handoutMasterIdLst>
  <p:sldIdLst>
    <p:sldId id="256" r:id="rId5"/>
    <p:sldId id="29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8" r:id="rId14"/>
    <p:sldId id="264" r:id="rId15"/>
    <p:sldId id="265" r:id="rId16"/>
    <p:sldId id="296" r:id="rId17"/>
    <p:sldId id="295" r:id="rId18"/>
    <p:sldId id="269" r:id="rId19"/>
    <p:sldId id="266" r:id="rId20"/>
    <p:sldId id="299" r:id="rId21"/>
    <p:sldId id="271" r:id="rId22"/>
    <p:sldId id="272" r:id="rId23"/>
    <p:sldId id="273" r:id="rId24"/>
    <p:sldId id="274" r:id="rId25"/>
    <p:sldId id="275" r:id="rId26"/>
    <p:sldId id="276" r:id="rId27"/>
    <p:sldId id="270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363" r:id="rId47"/>
  </p:sldIdLst>
  <p:sldSz cx="10691813" cy="7559675"/>
  <p:notesSz cx="9144000" cy="6858000"/>
  <p:embeddedFontLst>
    <p:embeddedFont>
      <p:font typeface="Source Sans Pro" panose="020B0503030403020204" pitchFamily="34" charset="0"/>
      <p:regular r:id="rId50"/>
      <p:bold r:id="rId51"/>
      <p:italic r:id="rId52"/>
      <p:boldItalic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1pPr>
    <a:lvl2pPr marL="647487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2pPr>
    <a:lvl3pPr marL="1294973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3pPr>
    <a:lvl4pPr marL="1942460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4pPr>
    <a:lvl5pPr marL="2589947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5pPr>
    <a:lvl6pPr marL="3237433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6pPr>
    <a:lvl7pPr marL="3884920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7pPr>
    <a:lvl8pPr marL="4532406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8pPr>
    <a:lvl9pPr marL="5179893" algn="l" defTabSz="647487" rtl="0" eaLnBrk="1" latinLnBrk="0" hangingPunct="1">
      <a:defRPr sz="254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D202D4E-6670-17FB-A700-8543FD8A596F}" name="Sandra Sudhoff" initials="SS" userId="S::s_sudhoff@cartong.org::ef2c0e33-bed2-4419-afce-a457db63011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4A5C"/>
    <a:srgbClr val="2E4A29"/>
    <a:srgbClr val="3D9994"/>
    <a:srgbClr val="EEB450"/>
    <a:srgbClr val="8E5C1A"/>
    <a:srgbClr val="E5EBBD"/>
    <a:srgbClr val="D1E5E3"/>
    <a:srgbClr val="7373C2"/>
    <a:srgbClr val="A8C72E"/>
    <a:srgbClr val="292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256" autoAdjust="0"/>
  </p:normalViewPr>
  <p:slideViewPr>
    <p:cSldViewPr snapToGrid="0">
      <p:cViewPr varScale="1">
        <p:scale>
          <a:sx n="83" d="100"/>
          <a:sy n="83" d="100"/>
        </p:scale>
        <p:origin x="2058" y="78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120" y="77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4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8" Type="http://schemas.openxmlformats.org/officeDocument/2006/relationships/slide" Target="slides/slide4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5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3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dra Sudhoff" userId="ef2c0e33-bed2-4419-afce-a457db630116" providerId="ADAL" clId="{C1CC0E2B-9508-47C5-B720-92982CE2E357}"/>
    <pc:docChg chg="undo custSel addSld delSld modSld">
      <pc:chgData name="Sandra Sudhoff" userId="ef2c0e33-bed2-4419-afce-a457db630116" providerId="ADAL" clId="{C1CC0E2B-9508-47C5-B720-92982CE2E357}" dt="2024-10-07T09:50:11.919" v="7" actId="478"/>
      <pc:docMkLst>
        <pc:docMk/>
      </pc:docMkLst>
      <pc:sldChg chg="modSp mod">
        <pc:chgData name="Sandra Sudhoff" userId="ef2c0e33-bed2-4419-afce-a457db630116" providerId="ADAL" clId="{C1CC0E2B-9508-47C5-B720-92982CE2E357}" dt="2024-10-07T07:27:16.592" v="0" actId="20577"/>
        <pc:sldMkLst>
          <pc:docMk/>
          <pc:sldMk cId="3006595427" sldId="266"/>
        </pc:sldMkLst>
        <pc:spChg chg="mod">
          <ac:chgData name="Sandra Sudhoff" userId="ef2c0e33-bed2-4419-afce-a457db630116" providerId="ADAL" clId="{C1CC0E2B-9508-47C5-B720-92982CE2E357}" dt="2024-10-07T07:27:16.592" v="0" actId="20577"/>
          <ac:spMkLst>
            <pc:docMk/>
            <pc:sldMk cId="3006595427" sldId="266"/>
            <ac:spMk id="3" creationId="{CDB0D322-9D64-6FD5-6B07-C8FEB3A1F995}"/>
          </ac:spMkLst>
        </pc:spChg>
      </pc:sldChg>
      <pc:sldChg chg="del">
        <pc:chgData name="Sandra Sudhoff" userId="ef2c0e33-bed2-4419-afce-a457db630116" providerId="ADAL" clId="{C1CC0E2B-9508-47C5-B720-92982CE2E357}" dt="2024-10-07T07:41:17.667" v="2" actId="47"/>
        <pc:sldMkLst>
          <pc:docMk/>
          <pc:sldMk cId="1682077271" sldId="267"/>
        </pc:sldMkLst>
      </pc:sldChg>
      <pc:sldChg chg="modSp mod">
        <pc:chgData name="Sandra Sudhoff" userId="ef2c0e33-bed2-4419-afce-a457db630116" providerId="ADAL" clId="{C1CC0E2B-9508-47C5-B720-92982CE2E357}" dt="2024-10-07T07:41:34.354" v="3" actId="20577"/>
        <pc:sldMkLst>
          <pc:docMk/>
          <pc:sldMk cId="2643917449" sldId="271"/>
        </pc:sldMkLst>
        <pc:spChg chg="mod">
          <ac:chgData name="Sandra Sudhoff" userId="ef2c0e33-bed2-4419-afce-a457db630116" providerId="ADAL" clId="{C1CC0E2B-9508-47C5-B720-92982CE2E357}" dt="2024-10-07T07:41:34.354" v="3" actId="20577"/>
          <ac:spMkLst>
            <pc:docMk/>
            <pc:sldMk cId="2643917449" sldId="271"/>
            <ac:spMk id="4" creationId="{735638B0-9BA5-AB31-E2B9-C24CC1788BE1}"/>
          </ac:spMkLst>
        </pc:spChg>
      </pc:sldChg>
      <pc:sldChg chg="addSp delSp mod">
        <pc:chgData name="Sandra Sudhoff" userId="ef2c0e33-bed2-4419-afce-a457db630116" providerId="ADAL" clId="{C1CC0E2B-9508-47C5-B720-92982CE2E357}" dt="2024-10-07T09:50:11.919" v="7" actId="478"/>
        <pc:sldMkLst>
          <pc:docMk/>
          <pc:sldMk cId="3933257471" sldId="279"/>
        </pc:sldMkLst>
        <pc:picChg chg="add del">
          <ac:chgData name="Sandra Sudhoff" userId="ef2c0e33-bed2-4419-afce-a457db630116" providerId="ADAL" clId="{C1CC0E2B-9508-47C5-B720-92982CE2E357}" dt="2024-10-07T09:49:23.502" v="5" actId="478"/>
          <ac:picMkLst>
            <pc:docMk/>
            <pc:sldMk cId="3933257471" sldId="279"/>
            <ac:picMk id="8" creationId="{B80F7B53-6EC8-9907-B72B-AAE190EAA164}"/>
          </ac:picMkLst>
        </pc:picChg>
        <pc:picChg chg="add del">
          <ac:chgData name="Sandra Sudhoff" userId="ef2c0e33-bed2-4419-afce-a457db630116" providerId="ADAL" clId="{C1CC0E2B-9508-47C5-B720-92982CE2E357}" dt="2024-10-07T09:50:11.919" v="7" actId="478"/>
          <ac:picMkLst>
            <pc:docMk/>
            <pc:sldMk cId="3933257471" sldId="279"/>
            <ac:picMk id="14" creationId="{E8B7D25A-2C2C-69E8-9797-3131FC182FFD}"/>
          </ac:picMkLst>
        </pc:picChg>
      </pc:sldChg>
      <pc:sldChg chg="add">
        <pc:chgData name="Sandra Sudhoff" userId="ef2c0e33-bed2-4419-afce-a457db630116" providerId="ADAL" clId="{C1CC0E2B-9508-47C5-B720-92982CE2E357}" dt="2024-10-07T07:41:13.682" v="1"/>
        <pc:sldMkLst>
          <pc:docMk/>
          <pc:sldMk cId="2326820156" sldId="299"/>
        </pc:sldMkLst>
      </pc:sldChg>
    </pc:docChg>
  </pc:docChgLst>
  <pc:docChgLst>
    <pc:chgData name="Léonie Miège" userId="1543ee91-ec3a-4dbd-9bc3-ebbc844a4b11" providerId="ADAL" clId="{10554BE2-62F3-47A1-B904-1997B40ADC92}"/>
    <pc:docChg chg="custSel modSld">
      <pc:chgData name="Léonie Miège" userId="1543ee91-ec3a-4dbd-9bc3-ebbc844a4b11" providerId="ADAL" clId="{10554BE2-62F3-47A1-B904-1997B40ADC92}" dt="2024-11-12T14:29:08.768" v="1" actId="20577"/>
      <pc:docMkLst>
        <pc:docMk/>
      </pc:docMkLst>
      <pc:sldChg chg="modSp mod">
        <pc:chgData name="Léonie Miège" userId="1543ee91-ec3a-4dbd-9bc3-ebbc844a4b11" providerId="ADAL" clId="{10554BE2-62F3-47A1-B904-1997B40ADC92}" dt="2024-11-12T14:29:08.768" v="1" actId="20577"/>
        <pc:sldMkLst>
          <pc:docMk/>
          <pc:sldMk cId="2403840544" sldId="289"/>
        </pc:sldMkLst>
        <pc:spChg chg="mod">
          <ac:chgData name="Léonie Miège" userId="1543ee91-ec3a-4dbd-9bc3-ebbc844a4b11" providerId="ADAL" clId="{10554BE2-62F3-47A1-B904-1997B40ADC92}" dt="2024-11-12T14:29:08.768" v="1" actId="20577"/>
          <ac:spMkLst>
            <pc:docMk/>
            <pc:sldMk cId="2403840544" sldId="289"/>
            <ac:spMk id="7" creationId="{2ED7036F-3A1C-538E-2AE3-DEC7A44393A2}"/>
          </ac:spMkLst>
        </pc:spChg>
      </pc:sldChg>
      <pc:sldChg chg="delSp mod">
        <pc:chgData name="Léonie Miège" userId="1543ee91-ec3a-4dbd-9bc3-ebbc844a4b11" providerId="ADAL" clId="{10554BE2-62F3-47A1-B904-1997B40ADC92}" dt="2024-11-12T14:18:57.686" v="0" actId="21"/>
        <pc:sldMkLst>
          <pc:docMk/>
          <pc:sldMk cId="4117354692" sldId="296"/>
        </pc:sldMkLst>
      </pc:sldChg>
    </pc:docChg>
  </pc:docChgLst>
  <pc:docChgLst>
    <pc:chgData name="Léonie Miège" userId="1543ee91-ec3a-4dbd-9bc3-ebbc844a4b11" providerId="ADAL" clId="{F8191BD6-6686-4922-AE6D-546C3D4C2A50}"/>
    <pc:docChg chg="custSel addSld delSld modSld modMainMaster">
      <pc:chgData name="Léonie Miège" userId="1543ee91-ec3a-4dbd-9bc3-ebbc844a4b11" providerId="ADAL" clId="{F8191BD6-6686-4922-AE6D-546C3D4C2A50}" dt="2024-09-05T14:45:22.276" v="81" actId="2696"/>
      <pc:docMkLst>
        <pc:docMk/>
      </pc:docMkLst>
      <pc:sldChg chg="addSp delSp modSp mod">
        <pc:chgData name="Léonie Miège" userId="1543ee91-ec3a-4dbd-9bc3-ebbc844a4b11" providerId="ADAL" clId="{F8191BD6-6686-4922-AE6D-546C3D4C2A50}" dt="2024-09-05T14:34:14.202" v="56"/>
        <pc:sldMkLst>
          <pc:docMk/>
          <pc:sldMk cId="1682077271" sldId="267"/>
        </pc:sldMkLst>
      </pc:sldChg>
      <pc:sldChg chg="modSp mod">
        <pc:chgData name="Léonie Miège" userId="1543ee91-ec3a-4dbd-9bc3-ebbc844a4b11" providerId="ADAL" clId="{F8191BD6-6686-4922-AE6D-546C3D4C2A50}" dt="2024-09-05T14:34:47.081" v="60" actId="2711"/>
        <pc:sldMkLst>
          <pc:docMk/>
          <pc:sldMk cId="2643917449" sldId="271"/>
        </pc:sldMkLst>
      </pc:sldChg>
      <pc:sldChg chg="modSp mod">
        <pc:chgData name="Léonie Miège" userId="1543ee91-ec3a-4dbd-9bc3-ebbc844a4b11" providerId="ADAL" clId="{F8191BD6-6686-4922-AE6D-546C3D4C2A50}" dt="2024-09-05T14:35:21.453" v="72" actId="404"/>
        <pc:sldMkLst>
          <pc:docMk/>
          <pc:sldMk cId="244369347" sldId="272"/>
        </pc:sldMkLst>
      </pc:sldChg>
      <pc:sldChg chg="modSp mod">
        <pc:chgData name="Léonie Miège" userId="1543ee91-ec3a-4dbd-9bc3-ebbc844a4b11" providerId="ADAL" clId="{F8191BD6-6686-4922-AE6D-546C3D4C2A50}" dt="2024-09-05T14:36:10" v="76" actId="14100"/>
        <pc:sldMkLst>
          <pc:docMk/>
          <pc:sldMk cId="1938131640" sldId="277"/>
        </pc:sldMkLst>
      </pc:sldChg>
      <pc:sldChg chg="modSp mod">
        <pc:chgData name="Léonie Miège" userId="1543ee91-ec3a-4dbd-9bc3-ebbc844a4b11" providerId="ADAL" clId="{F8191BD6-6686-4922-AE6D-546C3D4C2A50}" dt="2024-09-05T14:44:38.982" v="80" actId="14861"/>
        <pc:sldMkLst>
          <pc:docMk/>
          <pc:sldMk cId="1227162776" sldId="286"/>
        </pc:sldMkLst>
      </pc:sldChg>
      <pc:sldChg chg="del">
        <pc:chgData name="Léonie Miège" userId="1543ee91-ec3a-4dbd-9bc3-ebbc844a4b11" providerId="ADAL" clId="{F8191BD6-6686-4922-AE6D-546C3D4C2A50}" dt="2024-09-05T14:45:22.276" v="81" actId="2696"/>
        <pc:sldMkLst>
          <pc:docMk/>
          <pc:sldMk cId="4280216972" sldId="297"/>
        </pc:sldMkLst>
      </pc:sldChg>
      <pc:sldChg chg="addSp delSp modSp add mod">
        <pc:chgData name="Léonie Miège" userId="1543ee91-ec3a-4dbd-9bc3-ebbc844a4b11" providerId="ADAL" clId="{F8191BD6-6686-4922-AE6D-546C3D4C2A50}" dt="2024-09-05T14:28:52.813" v="52" actId="1076"/>
        <pc:sldMkLst>
          <pc:docMk/>
          <pc:sldMk cId="1226384646" sldId="298"/>
        </pc:sldMkLst>
      </pc:sldChg>
      <pc:sldMasterChg chg="modSldLayout">
        <pc:chgData name="Léonie Miège" userId="1543ee91-ec3a-4dbd-9bc3-ebbc844a4b11" providerId="ADAL" clId="{F8191BD6-6686-4922-AE6D-546C3D4C2A50}" dt="2024-09-05T14:20:17.809" v="21"/>
        <pc:sldMasterMkLst>
          <pc:docMk/>
          <pc:sldMasterMk cId="1559191890" sldId="2147483727"/>
        </pc:sldMasterMkLst>
        <pc:sldLayoutChg chg="addSp delSp modSp mod">
          <pc:chgData name="Léonie Miège" userId="1543ee91-ec3a-4dbd-9bc3-ebbc844a4b11" providerId="ADAL" clId="{F8191BD6-6686-4922-AE6D-546C3D4C2A50}" dt="2024-09-05T14:19:52.868" v="18"/>
          <pc:sldLayoutMkLst>
            <pc:docMk/>
            <pc:sldMasterMk cId="1559191890" sldId="2147483727"/>
            <pc:sldLayoutMk cId="125867597" sldId="2147483745"/>
          </pc:sldLayoutMkLst>
        </pc:sldLayoutChg>
        <pc:sldLayoutChg chg="addSp delSp modSp mod">
          <pc:chgData name="Léonie Miège" userId="1543ee91-ec3a-4dbd-9bc3-ebbc844a4b11" providerId="ADAL" clId="{F8191BD6-6686-4922-AE6D-546C3D4C2A50}" dt="2024-09-05T14:18:48.346" v="10"/>
          <pc:sldLayoutMkLst>
            <pc:docMk/>
            <pc:sldMasterMk cId="1559191890" sldId="2147483727"/>
            <pc:sldLayoutMk cId="2501799317" sldId="2147483786"/>
          </pc:sldLayoutMkLst>
        </pc:sldLayoutChg>
        <pc:sldLayoutChg chg="addSp delSp modSp mod">
          <pc:chgData name="Léonie Miège" userId="1543ee91-ec3a-4dbd-9bc3-ebbc844a4b11" providerId="ADAL" clId="{F8191BD6-6686-4922-AE6D-546C3D4C2A50}" dt="2024-09-05T14:17:40.415" v="3" actId="21"/>
          <pc:sldLayoutMkLst>
            <pc:docMk/>
            <pc:sldMasterMk cId="1559191890" sldId="2147483727"/>
            <pc:sldLayoutMk cId="1737032700" sldId="2147483969"/>
          </pc:sldLayoutMkLst>
        </pc:sldLayoutChg>
        <pc:sldLayoutChg chg="addSp delSp modSp mod">
          <pc:chgData name="Léonie Miège" userId="1543ee91-ec3a-4dbd-9bc3-ebbc844a4b11" providerId="ADAL" clId="{F8191BD6-6686-4922-AE6D-546C3D4C2A50}" dt="2024-09-05T14:20:17.809" v="21"/>
          <pc:sldLayoutMkLst>
            <pc:docMk/>
            <pc:sldMasterMk cId="1559191890" sldId="2147483727"/>
            <pc:sldLayoutMk cId="3207281068" sldId="2147483974"/>
          </pc:sldLayoutMkLst>
        </pc:sldLayoutChg>
        <pc:sldLayoutChg chg="addSp delSp modSp mod">
          <pc:chgData name="Léonie Miège" userId="1543ee91-ec3a-4dbd-9bc3-ebbc844a4b11" providerId="ADAL" clId="{F8191BD6-6686-4922-AE6D-546C3D4C2A50}" dt="2024-09-05T14:18:15.522" v="6"/>
          <pc:sldLayoutMkLst>
            <pc:docMk/>
            <pc:sldMasterMk cId="1559191890" sldId="2147483727"/>
            <pc:sldLayoutMk cId="591641781" sldId="2147483981"/>
          </pc:sldLayoutMkLst>
        </pc:sldLayoutChg>
        <pc:sldLayoutChg chg="addSp delSp modSp mod">
          <pc:chgData name="Léonie Miège" userId="1543ee91-ec3a-4dbd-9bc3-ebbc844a4b11" providerId="ADAL" clId="{F8191BD6-6686-4922-AE6D-546C3D4C2A50}" dt="2024-09-05T14:19:13.766" v="14"/>
          <pc:sldLayoutMkLst>
            <pc:docMk/>
            <pc:sldMasterMk cId="1559191890" sldId="2147483727"/>
            <pc:sldLayoutMk cId="67302793" sldId="2147483984"/>
          </pc:sldLayoutMkLst>
        </pc:sldLayoutChg>
      </pc:sldMasterChg>
    </pc:docChg>
  </pc:docChgLst>
  <pc:docChgLst>
    <pc:chgData name="Léonie Miège" userId="1543ee91-ec3a-4dbd-9bc3-ebbc844a4b11" providerId="ADAL" clId="{85FB33F1-044F-44E0-BB19-472D2431C972}"/>
    <pc:docChg chg="modSld">
      <pc:chgData name="Léonie Miège" userId="1543ee91-ec3a-4dbd-9bc3-ebbc844a4b11" providerId="ADAL" clId="{85FB33F1-044F-44E0-BB19-472D2431C972}" dt="2024-11-27T12:59:05.842" v="0" actId="729"/>
      <pc:docMkLst>
        <pc:docMk/>
      </pc:docMkLst>
      <pc:sldChg chg="mod modShow">
        <pc:chgData name="Léonie Miège" userId="1543ee91-ec3a-4dbd-9bc3-ebbc844a4b11" providerId="ADAL" clId="{85FB33F1-044F-44E0-BB19-472D2431C972}" dt="2024-11-27T12:59:05.842" v="0" actId="729"/>
        <pc:sldMkLst>
          <pc:docMk/>
          <pc:sldMk cId="1226384646" sldId="298"/>
        </pc:sldMkLst>
      </pc:sldChg>
    </pc:docChg>
  </pc:docChgLst>
  <pc:docChgLst>
    <pc:chgData name="Léonie Miège" userId="1543ee91-ec3a-4dbd-9bc3-ebbc844a4b11" providerId="ADAL" clId="{F1003731-FE00-46EC-93B3-055790F7B06D}"/>
    <pc:docChg chg="modSld sldOrd">
      <pc:chgData name="Léonie Miège" userId="1543ee91-ec3a-4dbd-9bc3-ebbc844a4b11" providerId="ADAL" clId="{F1003731-FE00-46EC-93B3-055790F7B06D}" dt="2024-07-11T09:36:00.299" v="2"/>
      <pc:docMkLst>
        <pc:docMk/>
      </pc:docMkLst>
      <pc:sldChg chg="ord">
        <pc:chgData name="Léonie Miège" userId="1543ee91-ec3a-4dbd-9bc3-ebbc844a4b11" providerId="ADAL" clId="{F1003731-FE00-46EC-93B3-055790F7B06D}" dt="2024-07-11T09:34:49.097" v="0" actId="20578"/>
        <pc:sldMkLst>
          <pc:docMk/>
          <pc:sldMk cId="4191525261" sldId="258"/>
        </pc:sldMkLst>
      </pc:sldChg>
      <pc:sldChg chg="ord">
        <pc:chgData name="Léonie Miège" userId="1543ee91-ec3a-4dbd-9bc3-ebbc844a4b11" providerId="ADAL" clId="{F1003731-FE00-46EC-93B3-055790F7B06D}" dt="2024-07-11T09:36:00.299" v="2"/>
        <pc:sldMkLst>
          <pc:docMk/>
          <pc:sldMk cId="4280216972" sldId="297"/>
        </pc:sldMkLst>
      </pc:sldChg>
    </pc:docChg>
  </pc:docChgLst>
  <pc:docChgLst>
    <pc:chgData name="Léonie Miège" userId="1543ee91-ec3a-4dbd-9bc3-ebbc844a4b11" providerId="ADAL" clId="{9DD3F496-9F3F-461B-9331-69C6FF6CA09F}"/>
    <pc:docChg chg="addSld modSld">
      <pc:chgData name="Léonie Miège" userId="1543ee91-ec3a-4dbd-9bc3-ebbc844a4b11" providerId="ADAL" clId="{9DD3F496-9F3F-461B-9331-69C6FF6CA09F}" dt="2024-12-16T13:24:53.473" v="1"/>
      <pc:docMkLst>
        <pc:docMk/>
      </pc:docMkLst>
      <pc:sldChg chg="modSp add mod">
        <pc:chgData name="Léonie Miège" userId="1543ee91-ec3a-4dbd-9bc3-ebbc844a4b11" providerId="ADAL" clId="{9DD3F496-9F3F-461B-9331-69C6FF6CA09F}" dt="2024-12-16T13:24:53.473" v="1"/>
        <pc:sldMkLst>
          <pc:docMk/>
          <pc:sldMk cId="3487145336" sldId="363"/>
        </pc:sldMkLst>
        <pc:spChg chg="mod">
          <ac:chgData name="Léonie Miège" userId="1543ee91-ec3a-4dbd-9bc3-ebbc844a4b11" providerId="ADAL" clId="{9DD3F496-9F3F-461B-9331-69C6FF6CA09F}" dt="2024-12-16T13:24:53.473" v="1"/>
          <ac:spMkLst>
            <pc:docMk/>
            <pc:sldMk cId="3487145336" sldId="363"/>
            <ac:spMk id="5" creationId="{59DAAB2D-DAB6-F0CE-7044-5DBA6CC334EB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BB94B0-40B6-486C-89C6-C02C38FCFB0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5723C3EE-7BD1-4021-9B6B-B4C960582ADF}">
      <dgm:prSet phldrT="[Text]"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6h45</a:t>
          </a:r>
          <a:endParaRPr lang="fr-FR" dirty="0">
            <a:solidFill>
              <a:schemeClr val="tx2"/>
            </a:solidFill>
          </a:endParaRPr>
        </a:p>
      </dgm:t>
    </dgm:pt>
    <dgm:pt modelId="{C6B952E2-9C0E-4B44-BB2B-C3EA8ED3DFD9}" type="parTrans" cxnId="{FE1493A6-C69A-46C2-9303-CB3E68046DCD}">
      <dgm:prSet/>
      <dgm:spPr/>
      <dgm:t>
        <a:bodyPr/>
        <a:lstStyle/>
        <a:p>
          <a:endParaRPr lang="fr-FR"/>
        </a:p>
      </dgm:t>
    </dgm:pt>
    <dgm:pt modelId="{BE6AC39A-41EA-4D0B-852B-8B33951ACF95}" type="sibTrans" cxnId="{FE1493A6-C69A-46C2-9303-CB3E68046DCD}">
      <dgm:prSet/>
      <dgm:spPr/>
      <dgm:t>
        <a:bodyPr/>
        <a:lstStyle/>
        <a:p>
          <a:endParaRPr lang="fr-FR"/>
        </a:p>
      </dgm:t>
    </dgm:pt>
    <dgm:pt modelId="{74956E22-2D9D-4690-81E7-792576016155}">
      <dgm:prSet phldrT="[Text]"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Phones distributed to supervisors</a:t>
          </a:r>
          <a:endParaRPr lang="fr-FR" dirty="0">
            <a:solidFill>
              <a:schemeClr val="tx2"/>
            </a:solidFill>
            <a:latin typeface="+mj-lt"/>
          </a:endParaRPr>
        </a:p>
      </dgm:t>
    </dgm:pt>
    <dgm:pt modelId="{4F5C0202-5875-4B54-B042-C4DCD3545D22}" type="parTrans" cxnId="{57C355EF-C30B-4BFE-ABFB-5CA5C5EBFDAD}">
      <dgm:prSet/>
      <dgm:spPr/>
      <dgm:t>
        <a:bodyPr/>
        <a:lstStyle/>
        <a:p>
          <a:endParaRPr lang="fr-FR"/>
        </a:p>
      </dgm:t>
    </dgm:pt>
    <dgm:pt modelId="{EC5F5C9E-291C-405C-8378-770DAB51B15A}" type="sibTrans" cxnId="{57C355EF-C30B-4BFE-ABFB-5CA5C5EBFDAD}">
      <dgm:prSet/>
      <dgm:spPr/>
      <dgm:t>
        <a:bodyPr/>
        <a:lstStyle/>
        <a:p>
          <a:endParaRPr lang="fr-FR"/>
        </a:p>
      </dgm:t>
    </dgm:pt>
    <dgm:pt modelId="{1066920F-CA04-4C72-B622-406E0BA6513E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7h00</a:t>
          </a:r>
        </a:p>
      </dgm:t>
    </dgm:pt>
    <dgm:pt modelId="{F8F4DE65-6965-42BB-9ABC-64C7F4DFCCEA}" type="parTrans" cxnId="{7E4732F5-17E6-43E7-8874-3FA9691CC898}">
      <dgm:prSet/>
      <dgm:spPr/>
      <dgm:t>
        <a:bodyPr/>
        <a:lstStyle/>
        <a:p>
          <a:endParaRPr lang="fr-FR"/>
        </a:p>
      </dgm:t>
    </dgm:pt>
    <dgm:pt modelId="{B5B656B0-8643-4357-A0D0-1554477B9711}" type="sibTrans" cxnId="{7E4732F5-17E6-43E7-8874-3FA9691CC898}">
      <dgm:prSet/>
      <dgm:spPr/>
      <dgm:t>
        <a:bodyPr/>
        <a:lstStyle/>
        <a:p>
          <a:endParaRPr lang="fr-FR"/>
        </a:p>
      </dgm:t>
    </dgm:pt>
    <dgm:pt modelId="{0A1BD141-589C-4E77-9AFE-1A25C853B4F6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7h30 – 12h30</a:t>
          </a:r>
        </a:p>
      </dgm:t>
    </dgm:pt>
    <dgm:pt modelId="{F37F8ED6-1BA9-4444-A91C-A8A10EBFE53C}" type="parTrans" cxnId="{48CAEFA9-A475-4235-A357-59EDBC5A153C}">
      <dgm:prSet/>
      <dgm:spPr/>
      <dgm:t>
        <a:bodyPr/>
        <a:lstStyle/>
        <a:p>
          <a:endParaRPr lang="fr-FR"/>
        </a:p>
      </dgm:t>
    </dgm:pt>
    <dgm:pt modelId="{1D1379B4-1B29-460F-8B31-CE818B46385F}" type="sibTrans" cxnId="{48CAEFA9-A475-4235-A357-59EDBC5A153C}">
      <dgm:prSet/>
      <dgm:spPr/>
      <dgm:t>
        <a:bodyPr/>
        <a:lstStyle/>
        <a:p>
          <a:endParaRPr lang="fr-FR"/>
        </a:p>
      </dgm:t>
    </dgm:pt>
    <dgm:pt modelId="{176C4B69-C973-4D34-A701-A5989689FAFD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12h30 – 13h00</a:t>
          </a:r>
        </a:p>
      </dgm:t>
    </dgm:pt>
    <dgm:pt modelId="{60D6D3C7-041C-4AB5-8E99-27D3223FC41A}" type="parTrans" cxnId="{31DD4C8A-CBB8-4739-884D-59B6A1725032}">
      <dgm:prSet/>
      <dgm:spPr/>
      <dgm:t>
        <a:bodyPr/>
        <a:lstStyle/>
        <a:p>
          <a:endParaRPr lang="fr-FR"/>
        </a:p>
      </dgm:t>
    </dgm:pt>
    <dgm:pt modelId="{A8A6B8E0-C8E1-4259-B9DF-BE9501C760C6}" type="sibTrans" cxnId="{31DD4C8A-CBB8-4739-884D-59B6A1725032}">
      <dgm:prSet/>
      <dgm:spPr/>
      <dgm:t>
        <a:bodyPr/>
        <a:lstStyle/>
        <a:p>
          <a:endParaRPr lang="fr-FR"/>
        </a:p>
      </dgm:t>
    </dgm:pt>
    <dgm:pt modelId="{79328E6F-4CBA-465D-BDF4-DD563C4F2402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13h00 – 16h00</a:t>
          </a:r>
        </a:p>
      </dgm:t>
    </dgm:pt>
    <dgm:pt modelId="{1B621508-25BB-4009-B2E8-38AD3B8BCD0A}" type="parTrans" cxnId="{632A01F5-FB89-40D5-AFB0-4A475DAD5D2F}">
      <dgm:prSet/>
      <dgm:spPr/>
      <dgm:t>
        <a:bodyPr/>
        <a:lstStyle/>
        <a:p>
          <a:endParaRPr lang="fr-FR"/>
        </a:p>
      </dgm:t>
    </dgm:pt>
    <dgm:pt modelId="{65024525-B5BD-427D-8030-2CE38CC966B5}" type="sibTrans" cxnId="{632A01F5-FB89-40D5-AFB0-4A475DAD5D2F}">
      <dgm:prSet/>
      <dgm:spPr/>
      <dgm:t>
        <a:bodyPr/>
        <a:lstStyle/>
        <a:p>
          <a:endParaRPr lang="fr-FR"/>
        </a:p>
      </dgm:t>
    </dgm:pt>
    <dgm:pt modelId="{8F3D8FAB-D94C-4E09-8980-155717BEA3AF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16h00 – 17h00</a:t>
          </a:r>
        </a:p>
      </dgm:t>
    </dgm:pt>
    <dgm:pt modelId="{36C6D0D3-A127-42C8-BAC6-1ACB77E1A419}" type="parTrans" cxnId="{21C4165C-F930-45DC-9CE6-21CD5A07B40B}">
      <dgm:prSet/>
      <dgm:spPr/>
      <dgm:t>
        <a:bodyPr/>
        <a:lstStyle/>
        <a:p>
          <a:endParaRPr lang="fr-FR"/>
        </a:p>
      </dgm:t>
    </dgm:pt>
    <dgm:pt modelId="{4080387D-6F21-4625-9B3C-0EE2141E7F4A}" type="sibTrans" cxnId="{21C4165C-F930-45DC-9CE6-21CD5A07B40B}">
      <dgm:prSet/>
      <dgm:spPr/>
      <dgm:t>
        <a:bodyPr/>
        <a:lstStyle/>
        <a:p>
          <a:endParaRPr lang="fr-FR"/>
        </a:p>
      </dgm:t>
    </dgm:pt>
    <dgm:pt modelId="{FE415136-FFDB-4689-A403-F72FB365DE11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17h30</a:t>
          </a:r>
        </a:p>
      </dgm:t>
    </dgm:pt>
    <dgm:pt modelId="{96330108-D280-4B45-8BF2-D18BEB09DF60}" type="parTrans" cxnId="{8F49EE8F-7BB3-4407-8EFA-69E0DDCF9589}">
      <dgm:prSet/>
      <dgm:spPr/>
      <dgm:t>
        <a:bodyPr/>
        <a:lstStyle/>
        <a:p>
          <a:endParaRPr lang="fr-FR"/>
        </a:p>
      </dgm:t>
    </dgm:pt>
    <dgm:pt modelId="{352C2B1A-D2E9-41B5-B3B9-E7D1CCAB2A0D}" type="sibTrans" cxnId="{8F49EE8F-7BB3-4407-8EFA-69E0DDCF9589}">
      <dgm:prSet/>
      <dgm:spPr/>
      <dgm:t>
        <a:bodyPr/>
        <a:lstStyle/>
        <a:p>
          <a:endParaRPr lang="fr-FR"/>
        </a:p>
      </dgm:t>
    </dgm:pt>
    <dgm:pt modelId="{064FDA89-46AC-410B-85D5-CAE82F229BDF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1730 - 18h30 –</a:t>
          </a:r>
        </a:p>
      </dgm:t>
    </dgm:pt>
    <dgm:pt modelId="{AB693F57-9D29-4DC7-8725-5327810FC5D7}" type="parTrans" cxnId="{C0FE3469-894E-4F9A-9CBE-906B7B290D2E}">
      <dgm:prSet/>
      <dgm:spPr/>
      <dgm:t>
        <a:bodyPr/>
        <a:lstStyle/>
        <a:p>
          <a:endParaRPr lang="fr-FR"/>
        </a:p>
      </dgm:t>
    </dgm:pt>
    <dgm:pt modelId="{833D0AAC-55C1-428D-A0F4-AEFEC0C0D1D7}" type="sibTrans" cxnId="{C0FE3469-894E-4F9A-9CBE-906B7B290D2E}">
      <dgm:prSet/>
      <dgm:spPr/>
      <dgm:t>
        <a:bodyPr/>
        <a:lstStyle/>
        <a:p>
          <a:endParaRPr lang="fr-FR"/>
        </a:p>
      </dgm:t>
    </dgm:pt>
    <dgm:pt modelId="{9F2CD4A3-E881-4BF5-B94D-7F5F97DD3574}">
      <dgm:prSet/>
      <dgm:spPr>
        <a:solidFill>
          <a:schemeClr val="accent3">
            <a:lumMod val="40000"/>
            <a:lumOff val="60000"/>
          </a:schemeClr>
        </a:solidFill>
        <a:ln>
          <a:noFill/>
        </a:ln>
      </dgm:spPr>
      <dgm:t>
        <a:bodyPr/>
        <a:lstStyle/>
        <a:p>
          <a:r>
            <a:rPr lang="en-GB" dirty="0">
              <a:solidFill>
                <a:schemeClr val="tx2"/>
              </a:solidFill>
            </a:rPr>
            <a:t>During the evening</a:t>
          </a:r>
        </a:p>
      </dgm:t>
    </dgm:pt>
    <dgm:pt modelId="{F5A26BBB-6F8E-4AE1-96C0-A718385BB9F7}" type="parTrans" cxnId="{64D2E46C-F697-4104-A65D-A8887D665829}">
      <dgm:prSet/>
      <dgm:spPr/>
      <dgm:t>
        <a:bodyPr/>
        <a:lstStyle/>
        <a:p>
          <a:endParaRPr lang="fr-FR"/>
        </a:p>
      </dgm:t>
    </dgm:pt>
    <dgm:pt modelId="{D90F4B4C-DC07-408D-BB00-660AFFEFCE60}" type="sibTrans" cxnId="{64D2E46C-F697-4104-A65D-A8887D665829}">
      <dgm:prSet/>
      <dgm:spPr/>
      <dgm:t>
        <a:bodyPr/>
        <a:lstStyle/>
        <a:p>
          <a:endParaRPr lang="fr-FR"/>
        </a:p>
      </dgm:t>
    </dgm:pt>
    <dgm:pt modelId="{51938499-B903-47EC-96A9-CB7C35D7ADD7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Phones distributed to enumerators</a:t>
          </a:r>
        </a:p>
      </dgm:t>
    </dgm:pt>
    <dgm:pt modelId="{BCC741B8-AA2C-440C-90E8-F0984321F6DC}" type="parTrans" cxnId="{279C98A4-B11C-49AD-ADEF-47F7CB0D6089}">
      <dgm:prSet/>
      <dgm:spPr/>
      <dgm:t>
        <a:bodyPr/>
        <a:lstStyle/>
        <a:p>
          <a:endParaRPr lang="fr-FR"/>
        </a:p>
      </dgm:t>
    </dgm:pt>
    <dgm:pt modelId="{6CC6948E-B35B-49C6-A932-901564529FF2}" type="sibTrans" cxnId="{279C98A4-B11C-49AD-ADEF-47F7CB0D6089}">
      <dgm:prSet/>
      <dgm:spPr/>
      <dgm:t>
        <a:bodyPr/>
        <a:lstStyle/>
        <a:p>
          <a:endParaRPr lang="fr-FR"/>
        </a:p>
      </dgm:t>
    </dgm:pt>
    <dgm:pt modelId="{AFAFAFBF-9272-4F28-9D55-52DEFF7E277B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Data collection</a:t>
          </a:r>
        </a:p>
      </dgm:t>
    </dgm:pt>
    <dgm:pt modelId="{1C7D4A37-F561-4BBB-8C2F-FE916BA2A6AC}" type="parTrans" cxnId="{E24B7466-8838-4AC9-A547-75F2A197C6F5}">
      <dgm:prSet/>
      <dgm:spPr/>
      <dgm:t>
        <a:bodyPr/>
        <a:lstStyle/>
        <a:p>
          <a:endParaRPr lang="fr-FR"/>
        </a:p>
      </dgm:t>
    </dgm:pt>
    <dgm:pt modelId="{BCE8F6F6-C0E1-43A7-B49A-26312E574FFE}" type="sibTrans" cxnId="{E24B7466-8838-4AC9-A547-75F2A197C6F5}">
      <dgm:prSet/>
      <dgm:spPr/>
      <dgm:t>
        <a:bodyPr/>
        <a:lstStyle/>
        <a:p>
          <a:endParaRPr lang="fr-FR"/>
        </a:p>
      </dgm:t>
    </dgm:pt>
    <dgm:pt modelId="{DCDB59FA-8D9B-4C78-908B-89AFCB74487D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Lunch</a:t>
          </a:r>
        </a:p>
      </dgm:t>
    </dgm:pt>
    <dgm:pt modelId="{6C24278C-9840-4290-BE7E-42E87172FFC7}" type="parTrans" cxnId="{5C632502-2F94-47B1-910A-D182C935A6F2}">
      <dgm:prSet/>
      <dgm:spPr/>
      <dgm:t>
        <a:bodyPr/>
        <a:lstStyle/>
        <a:p>
          <a:endParaRPr lang="fr-FR"/>
        </a:p>
      </dgm:t>
    </dgm:pt>
    <dgm:pt modelId="{EB7925B8-5516-40BE-ABDF-1FFF25693FC3}" type="sibTrans" cxnId="{5C632502-2F94-47B1-910A-D182C935A6F2}">
      <dgm:prSet/>
      <dgm:spPr/>
      <dgm:t>
        <a:bodyPr/>
        <a:lstStyle/>
        <a:p>
          <a:endParaRPr lang="fr-FR"/>
        </a:p>
      </dgm:t>
    </dgm:pt>
    <dgm:pt modelId="{F7E335E9-FA7B-499C-B4AC-C35C72140FEB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Data collection</a:t>
          </a:r>
        </a:p>
      </dgm:t>
    </dgm:pt>
    <dgm:pt modelId="{EBD02DFE-0C23-404E-BD79-6B583B467FAC}" type="parTrans" cxnId="{60FF63D1-6E91-453A-B0C9-764F50C4FBCE}">
      <dgm:prSet/>
      <dgm:spPr/>
      <dgm:t>
        <a:bodyPr/>
        <a:lstStyle/>
        <a:p>
          <a:endParaRPr lang="fr-FR"/>
        </a:p>
      </dgm:t>
    </dgm:pt>
    <dgm:pt modelId="{95BBD820-B712-4133-A839-3CBE78197E0B}" type="sibTrans" cxnId="{60FF63D1-6E91-453A-B0C9-764F50C4FBCE}">
      <dgm:prSet/>
      <dgm:spPr/>
      <dgm:t>
        <a:bodyPr/>
        <a:lstStyle/>
        <a:p>
          <a:endParaRPr lang="fr-FR"/>
        </a:p>
      </dgm:t>
    </dgm:pt>
    <dgm:pt modelId="{41A46C25-4FDB-4D81-9D98-6BE0439DA0DD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Phones received by supervisors</a:t>
          </a:r>
        </a:p>
      </dgm:t>
    </dgm:pt>
    <dgm:pt modelId="{05071F44-C72F-4A5A-9E23-CB7F4B147C4E}" type="parTrans" cxnId="{54B89DAD-159A-457F-BBC3-12020BB22E8D}">
      <dgm:prSet/>
      <dgm:spPr/>
      <dgm:t>
        <a:bodyPr/>
        <a:lstStyle/>
        <a:p>
          <a:endParaRPr lang="fr-FR"/>
        </a:p>
      </dgm:t>
    </dgm:pt>
    <dgm:pt modelId="{2B62C473-0FCF-4ADC-8FD4-98066BF63D51}" type="sibTrans" cxnId="{54B89DAD-159A-457F-BBC3-12020BB22E8D}">
      <dgm:prSet/>
      <dgm:spPr/>
      <dgm:t>
        <a:bodyPr/>
        <a:lstStyle/>
        <a:p>
          <a:endParaRPr lang="fr-FR"/>
        </a:p>
      </dgm:t>
    </dgm:pt>
    <dgm:pt modelId="{FE380256-FFF0-4E2E-A3D7-03E769D0AAE9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Phones received by survey manager</a:t>
          </a:r>
        </a:p>
      </dgm:t>
    </dgm:pt>
    <dgm:pt modelId="{75C1C3C5-7BC4-4E89-BA4A-1CD0FE6C91B4}" type="parTrans" cxnId="{58E02481-8351-4AB0-A607-8131591FC42B}">
      <dgm:prSet/>
      <dgm:spPr/>
      <dgm:t>
        <a:bodyPr/>
        <a:lstStyle/>
        <a:p>
          <a:endParaRPr lang="fr-FR"/>
        </a:p>
      </dgm:t>
    </dgm:pt>
    <dgm:pt modelId="{9A2D7195-FB60-438B-A6A8-331BF4481B14}" type="sibTrans" cxnId="{58E02481-8351-4AB0-A607-8131591FC42B}">
      <dgm:prSet/>
      <dgm:spPr/>
      <dgm:t>
        <a:bodyPr/>
        <a:lstStyle/>
        <a:p>
          <a:endParaRPr lang="fr-FR"/>
        </a:p>
      </dgm:t>
    </dgm:pt>
    <dgm:pt modelId="{3F619061-965C-47EF-B115-31765D55C1CC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Data analysis, backups</a:t>
          </a:r>
        </a:p>
      </dgm:t>
    </dgm:pt>
    <dgm:pt modelId="{E84239F1-A8BA-4C52-A8FC-AE2EDFD21B07}" type="parTrans" cxnId="{DB518A33-EA0E-43D2-86DE-EC8424425B23}">
      <dgm:prSet/>
      <dgm:spPr/>
      <dgm:t>
        <a:bodyPr/>
        <a:lstStyle/>
        <a:p>
          <a:endParaRPr lang="fr-FR"/>
        </a:p>
      </dgm:t>
    </dgm:pt>
    <dgm:pt modelId="{0B44E0AC-7E6B-4C69-ADC4-EE5F5E34070F}" type="sibTrans" cxnId="{DB518A33-EA0E-43D2-86DE-EC8424425B23}">
      <dgm:prSet/>
      <dgm:spPr/>
      <dgm:t>
        <a:bodyPr/>
        <a:lstStyle/>
        <a:p>
          <a:endParaRPr lang="fr-FR"/>
        </a:p>
      </dgm:t>
    </dgm:pt>
    <dgm:pt modelId="{88B00B73-1633-4FC0-91B1-1095555923ED}">
      <dgm:prSet/>
      <dgm:spPr>
        <a:ln>
          <a:solidFill>
            <a:schemeClr val="accent3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dirty="0">
              <a:solidFill>
                <a:schemeClr val="tx2"/>
              </a:solidFill>
              <a:latin typeface="+mj-lt"/>
            </a:rPr>
            <a:t>Phones charged</a:t>
          </a:r>
        </a:p>
      </dgm:t>
    </dgm:pt>
    <dgm:pt modelId="{32039792-0558-4630-88C9-86C48D885023}" type="parTrans" cxnId="{80D0CB4F-A6CF-47D6-A5AE-C669467F40D3}">
      <dgm:prSet/>
      <dgm:spPr/>
      <dgm:t>
        <a:bodyPr/>
        <a:lstStyle/>
        <a:p>
          <a:endParaRPr lang="fr-FR"/>
        </a:p>
      </dgm:t>
    </dgm:pt>
    <dgm:pt modelId="{EDDBECF0-1E69-4275-8EF2-757402E7A1C0}" type="sibTrans" cxnId="{80D0CB4F-A6CF-47D6-A5AE-C669467F40D3}">
      <dgm:prSet/>
      <dgm:spPr/>
      <dgm:t>
        <a:bodyPr/>
        <a:lstStyle/>
        <a:p>
          <a:endParaRPr lang="fr-FR"/>
        </a:p>
      </dgm:t>
    </dgm:pt>
    <dgm:pt modelId="{2631C340-45AC-4315-ABA9-A70C15A173CE}" type="pres">
      <dgm:prSet presAssocID="{97BB94B0-40B6-486C-89C6-C02C38FCFB0B}" presName="linearFlow" presStyleCnt="0">
        <dgm:presLayoutVars>
          <dgm:dir/>
          <dgm:animLvl val="lvl"/>
          <dgm:resizeHandles val="exact"/>
        </dgm:presLayoutVars>
      </dgm:prSet>
      <dgm:spPr/>
    </dgm:pt>
    <dgm:pt modelId="{ACAF5FFB-54E6-44C6-9B2E-883D8E4D06C4}" type="pres">
      <dgm:prSet presAssocID="{5723C3EE-7BD1-4021-9B6B-B4C960582ADF}" presName="composite" presStyleCnt="0"/>
      <dgm:spPr/>
    </dgm:pt>
    <dgm:pt modelId="{E98561AC-725A-43DE-BE19-8CB7672D061A}" type="pres">
      <dgm:prSet presAssocID="{5723C3EE-7BD1-4021-9B6B-B4C960582ADF}" presName="parentText" presStyleLbl="alignNode1" presStyleIdx="0" presStyleCnt="9">
        <dgm:presLayoutVars>
          <dgm:chMax val="1"/>
          <dgm:bulletEnabled val="1"/>
        </dgm:presLayoutVars>
      </dgm:prSet>
      <dgm:spPr/>
    </dgm:pt>
    <dgm:pt modelId="{6EBE3D4A-0D5C-4916-B363-87BE12F030B0}" type="pres">
      <dgm:prSet presAssocID="{5723C3EE-7BD1-4021-9B6B-B4C960582ADF}" presName="descendantText" presStyleLbl="alignAcc1" presStyleIdx="0" presStyleCnt="9">
        <dgm:presLayoutVars>
          <dgm:bulletEnabled val="1"/>
        </dgm:presLayoutVars>
      </dgm:prSet>
      <dgm:spPr/>
    </dgm:pt>
    <dgm:pt modelId="{AA17318C-78C0-4764-8BD6-086946843309}" type="pres">
      <dgm:prSet presAssocID="{BE6AC39A-41EA-4D0B-852B-8B33951ACF95}" presName="sp" presStyleCnt="0"/>
      <dgm:spPr/>
    </dgm:pt>
    <dgm:pt modelId="{5C35C65A-4200-480C-9CF1-3234AD308002}" type="pres">
      <dgm:prSet presAssocID="{1066920F-CA04-4C72-B622-406E0BA6513E}" presName="composite" presStyleCnt="0"/>
      <dgm:spPr/>
    </dgm:pt>
    <dgm:pt modelId="{7C828C05-87EA-42ED-88D5-D41C0D089518}" type="pres">
      <dgm:prSet presAssocID="{1066920F-CA04-4C72-B622-406E0BA6513E}" presName="parentText" presStyleLbl="alignNode1" presStyleIdx="1" presStyleCnt="9">
        <dgm:presLayoutVars>
          <dgm:chMax val="1"/>
          <dgm:bulletEnabled val="1"/>
        </dgm:presLayoutVars>
      </dgm:prSet>
      <dgm:spPr/>
    </dgm:pt>
    <dgm:pt modelId="{F056A2D5-0560-4621-9F74-A50713A26339}" type="pres">
      <dgm:prSet presAssocID="{1066920F-CA04-4C72-B622-406E0BA6513E}" presName="descendantText" presStyleLbl="alignAcc1" presStyleIdx="1" presStyleCnt="9">
        <dgm:presLayoutVars>
          <dgm:bulletEnabled val="1"/>
        </dgm:presLayoutVars>
      </dgm:prSet>
      <dgm:spPr/>
    </dgm:pt>
    <dgm:pt modelId="{668DCB0D-AC5E-49EA-BACE-80BEEDBDE3DA}" type="pres">
      <dgm:prSet presAssocID="{B5B656B0-8643-4357-A0D0-1554477B9711}" presName="sp" presStyleCnt="0"/>
      <dgm:spPr/>
    </dgm:pt>
    <dgm:pt modelId="{AE2BA08B-C2B6-4503-848D-0CC6972757F9}" type="pres">
      <dgm:prSet presAssocID="{0A1BD141-589C-4E77-9AFE-1A25C853B4F6}" presName="composite" presStyleCnt="0"/>
      <dgm:spPr/>
    </dgm:pt>
    <dgm:pt modelId="{53A25288-799E-4E73-8E63-C7A706978AEE}" type="pres">
      <dgm:prSet presAssocID="{0A1BD141-589C-4E77-9AFE-1A25C853B4F6}" presName="parentText" presStyleLbl="alignNode1" presStyleIdx="2" presStyleCnt="9">
        <dgm:presLayoutVars>
          <dgm:chMax val="1"/>
          <dgm:bulletEnabled val="1"/>
        </dgm:presLayoutVars>
      </dgm:prSet>
      <dgm:spPr/>
    </dgm:pt>
    <dgm:pt modelId="{C6642770-3405-4ACC-A158-C7DB4C90F88C}" type="pres">
      <dgm:prSet presAssocID="{0A1BD141-589C-4E77-9AFE-1A25C853B4F6}" presName="descendantText" presStyleLbl="alignAcc1" presStyleIdx="2" presStyleCnt="9">
        <dgm:presLayoutVars>
          <dgm:bulletEnabled val="1"/>
        </dgm:presLayoutVars>
      </dgm:prSet>
      <dgm:spPr/>
    </dgm:pt>
    <dgm:pt modelId="{35F461CD-53DC-4DBF-877B-075417253817}" type="pres">
      <dgm:prSet presAssocID="{1D1379B4-1B29-460F-8B31-CE818B46385F}" presName="sp" presStyleCnt="0"/>
      <dgm:spPr/>
    </dgm:pt>
    <dgm:pt modelId="{2C244E5F-5DE8-4A04-961E-9B289BBB108B}" type="pres">
      <dgm:prSet presAssocID="{176C4B69-C973-4D34-A701-A5989689FAFD}" presName="composite" presStyleCnt="0"/>
      <dgm:spPr/>
    </dgm:pt>
    <dgm:pt modelId="{36C3D3E6-7CC9-410A-A51A-65E490DFC191}" type="pres">
      <dgm:prSet presAssocID="{176C4B69-C973-4D34-A701-A5989689FAFD}" presName="parentText" presStyleLbl="alignNode1" presStyleIdx="3" presStyleCnt="9">
        <dgm:presLayoutVars>
          <dgm:chMax val="1"/>
          <dgm:bulletEnabled val="1"/>
        </dgm:presLayoutVars>
      </dgm:prSet>
      <dgm:spPr/>
    </dgm:pt>
    <dgm:pt modelId="{C097543E-00E2-4F6C-A104-4B4EE73F11BD}" type="pres">
      <dgm:prSet presAssocID="{176C4B69-C973-4D34-A701-A5989689FAFD}" presName="descendantText" presStyleLbl="alignAcc1" presStyleIdx="3" presStyleCnt="9">
        <dgm:presLayoutVars>
          <dgm:bulletEnabled val="1"/>
        </dgm:presLayoutVars>
      </dgm:prSet>
      <dgm:spPr/>
    </dgm:pt>
    <dgm:pt modelId="{C6290D4F-C49F-4960-9FE4-042985DAD443}" type="pres">
      <dgm:prSet presAssocID="{A8A6B8E0-C8E1-4259-B9DF-BE9501C760C6}" presName="sp" presStyleCnt="0"/>
      <dgm:spPr/>
    </dgm:pt>
    <dgm:pt modelId="{02AE4E33-CB41-4529-B9CB-A6A787E1284F}" type="pres">
      <dgm:prSet presAssocID="{79328E6F-4CBA-465D-BDF4-DD563C4F2402}" presName="composite" presStyleCnt="0"/>
      <dgm:spPr/>
    </dgm:pt>
    <dgm:pt modelId="{92B85E71-FE9B-4C2A-AA1F-80ED2941876B}" type="pres">
      <dgm:prSet presAssocID="{79328E6F-4CBA-465D-BDF4-DD563C4F2402}" presName="parentText" presStyleLbl="alignNode1" presStyleIdx="4" presStyleCnt="9">
        <dgm:presLayoutVars>
          <dgm:chMax val="1"/>
          <dgm:bulletEnabled val="1"/>
        </dgm:presLayoutVars>
      </dgm:prSet>
      <dgm:spPr/>
    </dgm:pt>
    <dgm:pt modelId="{6C98204F-AC1C-4EFC-AFD7-C8F8F476622C}" type="pres">
      <dgm:prSet presAssocID="{79328E6F-4CBA-465D-BDF4-DD563C4F2402}" presName="descendantText" presStyleLbl="alignAcc1" presStyleIdx="4" presStyleCnt="9">
        <dgm:presLayoutVars>
          <dgm:bulletEnabled val="1"/>
        </dgm:presLayoutVars>
      </dgm:prSet>
      <dgm:spPr/>
    </dgm:pt>
    <dgm:pt modelId="{004490A7-D4F3-463C-8326-82D0F0C700D6}" type="pres">
      <dgm:prSet presAssocID="{65024525-B5BD-427D-8030-2CE38CC966B5}" presName="sp" presStyleCnt="0"/>
      <dgm:spPr/>
    </dgm:pt>
    <dgm:pt modelId="{FC2B17D9-3DF7-4843-A182-0AAD77428670}" type="pres">
      <dgm:prSet presAssocID="{8F3D8FAB-D94C-4E09-8980-155717BEA3AF}" presName="composite" presStyleCnt="0"/>
      <dgm:spPr/>
    </dgm:pt>
    <dgm:pt modelId="{743F085B-B35E-49B2-B6BC-A85F4AB4C5FD}" type="pres">
      <dgm:prSet presAssocID="{8F3D8FAB-D94C-4E09-8980-155717BEA3AF}" presName="parentText" presStyleLbl="alignNode1" presStyleIdx="5" presStyleCnt="9">
        <dgm:presLayoutVars>
          <dgm:chMax val="1"/>
          <dgm:bulletEnabled val="1"/>
        </dgm:presLayoutVars>
      </dgm:prSet>
      <dgm:spPr/>
    </dgm:pt>
    <dgm:pt modelId="{6CBD0365-F772-4D61-AAD0-19216A31A5BF}" type="pres">
      <dgm:prSet presAssocID="{8F3D8FAB-D94C-4E09-8980-155717BEA3AF}" presName="descendantText" presStyleLbl="alignAcc1" presStyleIdx="5" presStyleCnt="9">
        <dgm:presLayoutVars>
          <dgm:bulletEnabled val="1"/>
        </dgm:presLayoutVars>
      </dgm:prSet>
      <dgm:spPr/>
    </dgm:pt>
    <dgm:pt modelId="{BF589726-C364-4AEA-97E1-DE2548C9E16D}" type="pres">
      <dgm:prSet presAssocID="{4080387D-6F21-4625-9B3C-0EE2141E7F4A}" presName="sp" presStyleCnt="0"/>
      <dgm:spPr/>
    </dgm:pt>
    <dgm:pt modelId="{B62AE3F6-8F0A-4B28-85AE-16F9EE16DE8B}" type="pres">
      <dgm:prSet presAssocID="{FE415136-FFDB-4689-A403-F72FB365DE11}" presName="composite" presStyleCnt="0"/>
      <dgm:spPr/>
    </dgm:pt>
    <dgm:pt modelId="{E27A4C28-8E19-42DB-B157-66E2B45ACC0A}" type="pres">
      <dgm:prSet presAssocID="{FE415136-FFDB-4689-A403-F72FB365DE11}" presName="parentText" presStyleLbl="alignNode1" presStyleIdx="6" presStyleCnt="9">
        <dgm:presLayoutVars>
          <dgm:chMax val="1"/>
          <dgm:bulletEnabled val="1"/>
        </dgm:presLayoutVars>
      </dgm:prSet>
      <dgm:spPr/>
    </dgm:pt>
    <dgm:pt modelId="{8422BF03-9B74-4E33-9B24-6C199620BC16}" type="pres">
      <dgm:prSet presAssocID="{FE415136-FFDB-4689-A403-F72FB365DE11}" presName="descendantText" presStyleLbl="alignAcc1" presStyleIdx="6" presStyleCnt="9">
        <dgm:presLayoutVars>
          <dgm:bulletEnabled val="1"/>
        </dgm:presLayoutVars>
      </dgm:prSet>
      <dgm:spPr/>
    </dgm:pt>
    <dgm:pt modelId="{BDF136EF-F780-4B20-92A9-845C35A8D673}" type="pres">
      <dgm:prSet presAssocID="{352C2B1A-D2E9-41B5-B3B9-E7D1CCAB2A0D}" presName="sp" presStyleCnt="0"/>
      <dgm:spPr/>
    </dgm:pt>
    <dgm:pt modelId="{A2807E08-BFFA-4515-BE36-4DC0638BA96C}" type="pres">
      <dgm:prSet presAssocID="{064FDA89-46AC-410B-85D5-CAE82F229BDF}" presName="composite" presStyleCnt="0"/>
      <dgm:spPr/>
    </dgm:pt>
    <dgm:pt modelId="{F0F1708B-A5B6-4309-A3D8-4AE87FE08A08}" type="pres">
      <dgm:prSet presAssocID="{064FDA89-46AC-410B-85D5-CAE82F229BDF}" presName="parentText" presStyleLbl="alignNode1" presStyleIdx="7" presStyleCnt="9">
        <dgm:presLayoutVars>
          <dgm:chMax val="1"/>
          <dgm:bulletEnabled val="1"/>
        </dgm:presLayoutVars>
      </dgm:prSet>
      <dgm:spPr/>
    </dgm:pt>
    <dgm:pt modelId="{8FC6D2FA-5946-4DF0-ABEB-5B2F15369BAE}" type="pres">
      <dgm:prSet presAssocID="{064FDA89-46AC-410B-85D5-CAE82F229BDF}" presName="descendantText" presStyleLbl="alignAcc1" presStyleIdx="7" presStyleCnt="9">
        <dgm:presLayoutVars>
          <dgm:bulletEnabled val="1"/>
        </dgm:presLayoutVars>
      </dgm:prSet>
      <dgm:spPr/>
    </dgm:pt>
    <dgm:pt modelId="{A3A34590-C35B-4178-A0BF-88AC1123CBF0}" type="pres">
      <dgm:prSet presAssocID="{833D0AAC-55C1-428D-A0F4-AEFEC0C0D1D7}" presName="sp" presStyleCnt="0"/>
      <dgm:spPr/>
    </dgm:pt>
    <dgm:pt modelId="{6ED37F88-8821-4B84-B012-25942F5CE288}" type="pres">
      <dgm:prSet presAssocID="{9F2CD4A3-E881-4BF5-B94D-7F5F97DD3574}" presName="composite" presStyleCnt="0"/>
      <dgm:spPr/>
    </dgm:pt>
    <dgm:pt modelId="{D7C14D4D-C03E-42E7-B874-3CC48832EEDA}" type="pres">
      <dgm:prSet presAssocID="{9F2CD4A3-E881-4BF5-B94D-7F5F97DD3574}" presName="parentText" presStyleLbl="alignNode1" presStyleIdx="8" presStyleCnt="9">
        <dgm:presLayoutVars>
          <dgm:chMax val="1"/>
          <dgm:bulletEnabled val="1"/>
        </dgm:presLayoutVars>
      </dgm:prSet>
      <dgm:spPr/>
    </dgm:pt>
    <dgm:pt modelId="{6B0E3FA8-0CDC-4E74-832A-D735FFE11B5B}" type="pres">
      <dgm:prSet presAssocID="{9F2CD4A3-E881-4BF5-B94D-7F5F97DD3574}" presName="descendantText" presStyleLbl="alignAcc1" presStyleIdx="8" presStyleCnt="9">
        <dgm:presLayoutVars>
          <dgm:bulletEnabled val="1"/>
        </dgm:presLayoutVars>
      </dgm:prSet>
      <dgm:spPr/>
    </dgm:pt>
  </dgm:ptLst>
  <dgm:cxnLst>
    <dgm:cxn modelId="{5C632502-2F94-47B1-910A-D182C935A6F2}" srcId="{176C4B69-C973-4D34-A701-A5989689FAFD}" destId="{DCDB59FA-8D9B-4C78-908B-89AFCB74487D}" srcOrd="0" destOrd="0" parTransId="{6C24278C-9840-4290-BE7E-42E87172FFC7}" sibTransId="{EB7925B8-5516-40BE-ABDF-1FFF25693FC3}"/>
    <dgm:cxn modelId="{821F3C32-86C1-4E7C-9D06-F0B04DD036BE}" type="presOf" srcId="{064FDA89-46AC-410B-85D5-CAE82F229BDF}" destId="{F0F1708B-A5B6-4309-A3D8-4AE87FE08A08}" srcOrd="0" destOrd="0" presId="urn:microsoft.com/office/officeart/2005/8/layout/chevron2"/>
    <dgm:cxn modelId="{DB518A33-EA0E-43D2-86DE-EC8424425B23}" srcId="{064FDA89-46AC-410B-85D5-CAE82F229BDF}" destId="{3F619061-965C-47EF-B115-31765D55C1CC}" srcOrd="0" destOrd="0" parTransId="{E84239F1-A8BA-4C52-A8FC-AE2EDFD21B07}" sibTransId="{0B44E0AC-7E6B-4C69-ADC4-EE5F5E34070F}"/>
    <dgm:cxn modelId="{EB98E137-D39A-4D6C-B923-0FEBB90DF8B7}" type="presOf" srcId="{41A46C25-4FDB-4D81-9D98-6BE0439DA0DD}" destId="{6CBD0365-F772-4D61-AAD0-19216A31A5BF}" srcOrd="0" destOrd="0" presId="urn:microsoft.com/office/officeart/2005/8/layout/chevron2"/>
    <dgm:cxn modelId="{48B30D3C-AE6B-425D-909A-82E012DF553B}" type="presOf" srcId="{9F2CD4A3-E881-4BF5-B94D-7F5F97DD3574}" destId="{D7C14D4D-C03E-42E7-B874-3CC48832EEDA}" srcOrd="0" destOrd="0" presId="urn:microsoft.com/office/officeart/2005/8/layout/chevron2"/>
    <dgm:cxn modelId="{21C4165C-F930-45DC-9CE6-21CD5A07B40B}" srcId="{97BB94B0-40B6-486C-89C6-C02C38FCFB0B}" destId="{8F3D8FAB-D94C-4E09-8980-155717BEA3AF}" srcOrd="5" destOrd="0" parTransId="{36C6D0D3-A127-42C8-BAC6-1ACB77E1A419}" sibTransId="{4080387D-6F21-4625-9B3C-0EE2141E7F4A}"/>
    <dgm:cxn modelId="{5B19855C-61B7-4510-99BA-D47A55FB3591}" type="presOf" srcId="{AFAFAFBF-9272-4F28-9D55-52DEFF7E277B}" destId="{C6642770-3405-4ACC-A158-C7DB4C90F88C}" srcOrd="0" destOrd="0" presId="urn:microsoft.com/office/officeart/2005/8/layout/chevron2"/>
    <dgm:cxn modelId="{E24B7466-8838-4AC9-A547-75F2A197C6F5}" srcId="{0A1BD141-589C-4E77-9AFE-1A25C853B4F6}" destId="{AFAFAFBF-9272-4F28-9D55-52DEFF7E277B}" srcOrd="0" destOrd="0" parTransId="{1C7D4A37-F561-4BBB-8C2F-FE916BA2A6AC}" sibTransId="{BCE8F6F6-C0E1-43A7-B49A-26312E574FFE}"/>
    <dgm:cxn modelId="{C0FE3469-894E-4F9A-9CBE-906B7B290D2E}" srcId="{97BB94B0-40B6-486C-89C6-C02C38FCFB0B}" destId="{064FDA89-46AC-410B-85D5-CAE82F229BDF}" srcOrd="7" destOrd="0" parTransId="{AB693F57-9D29-4DC7-8725-5327810FC5D7}" sibTransId="{833D0AAC-55C1-428D-A0F4-AEFEC0C0D1D7}"/>
    <dgm:cxn modelId="{4362056A-8937-4A52-AC3F-CC365711131D}" type="presOf" srcId="{51938499-B903-47EC-96A9-CB7C35D7ADD7}" destId="{F056A2D5-0560-4621-9F74-A50713A26339}" srcOrd="0" destOrd="0" presId="urn:microsoft.com/office/officeart/2005/8/layout/chevron2"/>
    <dgm:cxn modelId="{64D2E46C-F697-4104-A65D-A8887D665829}" srcId="{97BB94B0-40B6-486C-89C6-C02C38FCFB0B}" destId="{9F2CD4A3-E881-4BF5-B94D-7F5F97DD3574}" srcOrd="8" destOrd="0" parTransId="{F5A26BBB-6F8E-4AE1-96C0-A718385BB9F7}" sibTransId="{D90F4B4C-DC07-408D-BB00-660AFFEFCE60}"/>
    <dgm:cxn modelId="{80D0CB4F-A6CF-47D6-A5AE-C669467F40D3}" srcId="{9F2CD4A3-E881-4BF5-B94D-7F5F97DD3574}" destId="{88B00B73-1633-4FC0-91B1-1095555923ED}" srcOrd="0" destOrd="0" parTransId="{32039792-0558-4630-88C9-86C48D885023}" sibTransId="{EDDBECF0-1E69-4275-8EF2-757402E7A1C0}"/>
    <dgm:cxn modelId="{F4FC8450-2911-49C6-A16B-CBE35B82221A}" type="presOf" srcId="{79328E6F-4CBA-465D-BDF4-DD563C4F2402}" destId="{92B85E71-FE9B-4C2A-AA1F-80ED2941876B}" srcOrd="0" destOrd="0" presId="urn:microsoft.com/office/officeart/2005/8/layout/chevron2"/>
    <dgm:cxn modelId="{F69F5656-FA9B-4655-8098-4CF71A66E843}" type="presOf" srcId="{F7E335E9-FA7B-499C-B4AC-C35C72140FEB}" destId="{6C98204F-AC1C-4EFC-AFD7-C8F8F476622C}" srcOrd="0" destOrd="0" presId="urn:microsoft.com/office/officeart/2005/8/layout/chevron2"/>
    <dgm:cxn modelId="{58E02481-8351-4AB0-A607-8131591FC42B}" srcId="{FE415136-FFDB-4689-A403-F72FB365DE11}" destId="{FE380256-FFF0-4E2E-A3D7-03E769D0AAE9}" srcOrd="0" destOrd="0" parTransId="{75C1C3C5-7BC4-4E89-BA4A-1CD0FE6C91B4}" sibTransId="{9A2D7195-FB60-438B-A6A8-331BF4481B14}"/>
    <dgm:cxn modelId="{31DD4C8A-CBB8-4739-884D-59B6A1725032}" srcId="{97BB94B0-40B6-486C-89C6-C02C38FCFB0B}" destId="{176C4B69-C973-4D34-A701-A5989689FAFD}" srcOrd="3" destOrd="0" parTransId="{60D6D3C7-041C-4AB5-8E99-27D3223FC41A}" sibTransId="{A8A6B8E0-C8E1-4259-B9DF-BE9501C760C6}"/>
    <dgm:cxn modelId="{8F49EE8F-7BB3-4407-8EFA-69E0DDCF9589}" srcId="{97BB94B0-40B6-486C-89C6-C02C38FCFB0B}" destId="{FE415136-FFDB-4689-A403-F72FB365DE11}" srcOrd="6" destOrd="0" parTransId="{96330108-D280-4B45-8BF2-D18BEB09DF60}" sibTransId="{352C2B1A-D2E9-41B5-B3B9-E7D1CCAB2A0D}"/>
    <dgm:cxn modelId="{279C98A4-B11C-49AD-ADEF-47F7CB0D6089}" srcId="{1066920F-CA04-4C72-B622-406E0BA6513E}" destId="{51938499-B903-47EC-96A9-CB7C35D7ADD7}" srcOrd="0" destOrd="0" parTransId="{BCC741B8-AA2C-440C-90E8-F0984321F6DC}" sibTransId="{6CC6948E-B35B-49C6-A932-901564529FF2}"/>
    <dgm:cxn modelId="{F835EBA4-4504-4694-917B-A07969A61704}" type="presOf" srcId="{DCDB59FA-8D9B-4C78-908B-89AFCB74487D}" destId="{C097543E-00E2-4F6C-A104-4B4EE73F11BD}" srcOrd="0" destOrd="0" presId="urn:microsoft.com/office/officeart/2005/8/layout/chevron2"/>
    <dgm:cxn modelId="{FE1493A6-C69A-46C2-9303-CB3E68046DCD}" srcId="{97BB94B0-40B6-486C-89C6-C02C38FCFB0B}" destId="{5723C3EE-7BD1-4021-9B6B-B4C960582ADF}" srcOrd="0" destOrd="0" parTransId="{C6B952E2-9C0E-4B44-BB2B-C3EA8ED3DFD9}" sibTransId="{BE6AC39A-41EA-4D0B-852B-8B33951ACF95}"/>
    <dgm:cxn modelId="{AD3830A7-5063-40B1-9FA3-542F95D0DDC1}" type="presOf" srcId="{97BB94B0-40B6-486C-89C6-C02C38FCFB0B}" destId="{2631C340-45AC-4315-ABA9-A70C15A173CE}" srcOrd="0" destOrd="0" presId="urn:microsoft.com/office/officeart/2005/8/layout/chevron2"/>
    <dgm:cxn modelId="{341CACA8-C3B6-4C43-9CFA-16BED6EB4DB7}" type="presOf" srcId="{8F3D8FAB-D94C-4E09-8980-155717BEA3AF}" destId="{743F085B-B35E-49B2-B6BC-A85F4AB4C5FD}" srcOrd="0" destOrd="0" presId="urn:microsoft.com/office/officeart/2005/8/layout/chevron2"/>
    <dgm:cxn modelId="{48CAEFA9-A475-4235-A357-59EDBC5A153C}" srcId="{97BB94B0-40B6-486C-89C6-C02C38FCFB0B}" destId="{0A1BD141-589C-4E77-9AFE-1A25C853B4F6}" srcOrd="2" destOrd="0" parTransId="{F37F8ED6-1BA9-4444-A91C-A8A10EBFE53C}" sibTransId="{1D1379B4-1B29-460F-8B31-CE818B46385F}"/>
    <dgm:cxn modelId="{77F371AD-DAB4-4988-AFD2-A50D908CC832}" type="presOf" srcId="{FE415136-FFDB-4689-A403-F72FB365DE11}" destId="{E27A4C28-8E19-42DB-B157-66E2B45ACC0A}" srcOrd="0" destOrd="0" presId="urn:microsoft.com/office/officeart/2005/8/layout/chevron2"/>
    <dgm:cxn modelId="{54B89DAD-159A-457F-BBC3-12020BB22E8D}" srcId="{8F3D8FAB-D94C-4E09-8980-155717BEA3AF}" destId="{41A46C25-4FDB-4D81-9D98-6BE0439DA0DD}" srcOrd="0" destOrd="0" parTransId="{05071F44-C72F-4A5A-9E23-CB7F4B147C4E}" sibTransId="{2B62C473-0FCF-4ADC-8FD4-98066BF63D51}"/>
    <dgm:cxn modelId="{703046AE-21B5-43CF-97D1-F5FFA96E9E53}" type="presOf" srcId="{1066920F-CA04-4C72-B622-406E0BA6513E}" destId="{7C828C05-87EA-42ED-88D5-D41C0D089518}" srcOrd="0" destOrd="0" presId="urn:microsoft.com/office/officeart/2005/8/layout/chevron2"/>
    <dgm:cxn modelId="{1FBB13AF-614C-43D6-8ABF-65E5956863E8}" type="presOf" srcId="{0A1BD141-589C-4E77-9AFE-1A25C853B4F6}" destId="{53A25288-799E-4E73-8E63-C7A706978AEE}" srcOrd="0" destOrd="0" presId="urn:microsoft.com/office/officeart/2005/8/layout/chevron2"/>
    <dgm:cxn modelId="{B103C3B4-310B-4EFD-BD5A-11617E22CD47}" type="presOf" srcId="{3F619061-965C-47EF-B115-31765D55C1CC}" destId="{8FC6D2FA-5946-4DF0-ABEB-5B2F15369BAE}" srcOrd="0" destOrd="0" presId="urn:microsoft.com/office/officeart/2005/8/layout/chevron2"/>
    <dgm:cxn modelId="{765DCEC1-D3E0-44B3-962A-CD305928F6EA}" type="presOf" srcId="{74956E22-2D9D-4690-81E7-792576016155}" destId="{6EBE3D4A-0D5C-4916-B363-87BE12F030B0}" srcOrd="0" destOrd="0" presId="urn:microsoft.com/office/officeart/2005/8/layout/chevron2"/>
    <dgm:cxn modelId="{3D70DBCF-066B-4038-99B4-FA210F354B03}" type="presOf" srcId="{88B00B73-1633-4FC0-91B1-1095555923ED}" destId="{6B0E3FA8-0CDC-4E74-832A-D735FFE11B5B}" srcOrd="0" destOrd="0" presId="urn:microsoft.com/office/officeart/2005/8/layout/chevron2"/>
    <dgm:cxn modelId="{60FF63D1-6E91-453A-B0C9-764F50C4FBCE}" srcId="{79328E6F-4CBA-465D-BDF4-DD563C4F2402}" destId="{F7E335E9-FA7B-499C-B4AC-C35C72140FEB}" srcOrd="0" destOrd="0" parTransId="{EBD02DFE-0C23-404E-BD79-6B583B467FAC}" sibTransId="{95BBD820-B712-4133-A839-3CBE78197E0B}"/>
    <dgm:cxn modelId="{1DC0FDE2-1F47-412E-B046-6A481C63E763}" type="presOf" srcId="{176C4B69-C973-4D34-A701-A5989689FAFD}" destId="{36C3D3E6-7CC9-410A-A51A-65E490DFC191}" srcOrd="0" destOrd="0" presId="urn:microsoft.com/office/officeart/2005/8/layout/chevron2"/>
    <dgm:cxn modelId="{8E5E82EA-EBE6-4E53-871C-0C31F370B1B4}" type="presOf" srcId="{5723C3EE-7BD1-4021-9B6B-B4C960582ADF}" destId="{E98561AC-725A-43DE-BE19-8CB7672D061A}" srcOrd="0" destOrd="0" presId="urn:microsoft.com/office/officeart/2005/8/layout/chevron2"/>
    <dgm:cxn modelId="{57C355EF-C30B-4BFE-ABFB-5CA5C5EBFDAD}" srcId="{5723C3EE-7BD1-4021-9B6B-B4C960582ADF}" destId="{74956E22-2D9D-4690-81E7-792576016155}" srcOrd="0" destOrd="0" parTransId="{4F5C0202-5875-4B54-B042-C4DCD3545D22}" sibTransId="{EC5F5C9E-291C-405C-8378-770DAB51B15A}"/>
    <dgm:cxn modelId="{632A01F5-FB89-40D5-AFB0-4A475DAD5D2F}" srcId="{97BB94B0-40B6-486C-89C6-C02C38FCFB0B}" destId="{79328E6F-4CBA-465D-BDF4-DD563C4F2402}" srcOrd="4" destOrd="0" parTransId="{1B621508-25BB-4009-B2E8-38AD3B8BCD0A}" sibTransId="{65024525-B5BD-427D-8030-2CE38CC966B5}"/>
    <dgm:cxn modelId="{7E4732F5-17E6-43E7-8874-3FA9691CC898}" srcId="{97BB94B0-40B6-486C-89C6-C02C38FCFB0B}" destId="{1066920F-CA04-4C72-B622-406E0BA6513E}" srcOrd="1" destOrd="0" parTransId="{F8F4DE65-6965-42BB-9ABC-64C7F4DFCCEA}" sibTransId="{B5B656B0-8643-4357-A0D0-1554477B9711}"/>
    <dgm:cxn modelId="{1CCB30FD-107F-4B65-98C1-EE0979D2CD5B}" type="presOf" srcId="{FE380256-FFF0-4E2E-A3D7-03E769D0AAE9}" destId="{8422BF03-9B74-4E33-9B24-6C199620BC16}" srcOrd="0" destOrd="0" presId="urn:microsoft.com/office/officeart/2005/8/layout/chevron2"/>
    <dgm:cxn modelId="{5B866ABE-B96E-4290-A5B2-B17545961A50}" type="presParOf" srcId="{2631C340-45AC-4315-ABA9-A70C15A173CE}" destId="{ACAF5FFB-54E6-44C6-9B2E-883D8E4D06C4}" srcOrd="0" destOrd="0" presId="urn:microsoft.com/office/officeart/2005/8/layout/chevron2"/>
    <dgm:cxn modelId="{3ADF9B90-FC1E-4F9F-BC16-C275739146A1}" type="presParOf" srcId="{ACAF5FFB-54E6-44C6-9B2E-883D8E4D06C4}" destId="{E98561AC-725A-43DE-BE19-8CB7672D061A}" srcOrd="0" destOrd="0" presId="urn:microsoft.com/office/officeart/2005/8/layout/chevron2"/>
    <dgm:cxn modelId="{EEC30F06-791B-4B37-A16C-B6E13D164D1F}" type="presParOf" srcId="{ACAF5FFB-54E6-44C6-9B2E-883D8E4D06C4}" destId="{6EBE3D4A-0D5C-4916-B363-87BE12F030B0}" srcOrd="1" destOrd="0" presId="urn:microsoft.com/office/officeart/2005/8/layout/chevron2"/>
    <dgm:cxn modelId="{0A11A855-9A92-4424-A61E-AF262A450699}" type="presParOf" srcId="{2631C340-45AC-4315-ABA9-A70C15A173CE}" destId="{AA17318C-78C0-4764-8BD6-086946843309}" srcOrd="1" destOrd="0" presId="urn:microsoft.com/office/officeart/2005/8/layout/chevron2"/>
    <dgm:cxn modelId="{9386ACBF-80B5-4198-B0B7-AABFA72DC28A}" type="presParOf" srcId="{2631C340-45AC-4315-ABA9-A70C15A173CE}" destId="{5C35C65A-4200-480C-9CF1-3234AD308002}" srcOrd="2" destOrd="0" presId="urn:microsoft.com/office/officeart/2005/8/layout/chevron2"/>
    <dgm:cxn modelId="{1C69E688-5750-4EC6-A6B9-5057383400BF}" type="presParOf" srcId="{5C35C65A-4200-480C-9CF1-3234AD308002}" destId="{7C828C05-87EA-42ED-88D5-D41C0D089518}" srcOrd="0" destOrd="0" presId="urn:microsoft.com/office/officeart/2005/8/layout/chevron2"/>
    <dgm:cxn modelId="{54F87A30-1158-48F3-B7C3-7D82F4AD9005}" type="presParOf" srcId="{5C35C65A-4200-480C-9CF1-3234AD308002}" destId="{F056A2D5-0560-4621-9F74-A50713A26339}" srcOrd="1" destOrd="0" presId="urn:microsoft.com/office/officeart/2005/8/layout/chevron2"/>
    <dgm:cxn modelId="{E6DCBFD9-220F-4432-A0DE-A2F8821712B9}" type="presParOf" srcId="{2631C340-45AC-4315-ABA9-A70C15A173CE}" destId="{668DCB0D-AC5E-49EA-BACE-80BEEDBDE3DA}" srcOrd="3" destOrd="0" presId="urn:microsoft.com/office/officeart/2005/8/layout/chevron2"/>
    <dgm:cxn modelId="{D5D7C2E4-CE8D-483A-ACEF-007DCB0ECD8D}" type="presParOf" srcId="{2631C340-45AC-4315-ABA9-A70C15A173CE}" destId="{AE2BA08B-C2B6-4503-848D-0CC6972757F9}" srcOrd="4" destOrd="0" presId="urn:microsoft.com/office/officeart/2005/8/layout/chevron2"/>
    <dgm:cxn modelId="{3C564D22-AD13-4C0F-A31C-9DF58B2E62FB}" type="presParOf" srcId="{AE2BA08B-C2B6-4503-848D-0CC6972757F9}" destId="{53A25288-799E-4E73-8E63-C7A706978AEE}" srcOrd="0" destOrd="0" presId="urn:microsoft.com/office/officeart/2005/8/layout/chevron2"/>
    <dgm:cxn modelId="{CCA1740C-CF57-4748-BAC2-9347E664B11D}" type="presParOf" srcId="{AE2BA08B-C2B6-4503-848D-0CC6972757F9}" destId="{C6642770-3405-4ACC-A158-C7DB4C90F88C}" srcOrd="1" destOrd="0" presId="urn:microsoft.com/office/officeart/2005/8/layout/chevron2"/>
    <dgm:cxn modelId="{30EB74AF-911C-48D3-9B0A-AAAC7F69FD1F}" type="presParOf" srcId="{2631C340-45AC-4315-ABA9-A70C15A173CE}" destId="{35F461CD-53DC-4DBF-877B-075417253817}" srcOrd="5" destOrd="0" presId="urn:microsoft.com/office/officeart/2005/8/layout/chevron2"/>
    <dgm:cxn modelId="{F9E8A30A-CD13-462B-91A1-24AC908C750E}" type="presParOf" srcId="{2631C340-45AC-4315-ABA9-A70C15A173CE}" destId="{2C244E5F-5DE8-4A04-961E-9B289BBB108B}" srcOrd="6" destOrd="0" presId="urn:microsoft.com/office/officeart/2005/8/layout/chevron2"/>
    <dgm:cxn modelId="{3A396292-D8BB-4CBC-8BFB-BDE5F60A7788}" type="presParOf" srcId="{2C244E5F-5DE8-4A04-961E-9B289BBB108B}" destId="{36C3D3E6-7CC9-410A-A51A-65E490DFC191}" srcOrd="0" destOrd="0" presId="urn:microsoft.com/office/officeart/2005/8/layout/chevron2"/>
    <dgm:cxn modelId="{C5CB9C48-67D6-4F91-AFEA-75660DDEB38B}" type="presParOf" srcId="{2C244E5F-5DE8-4A04-961E-9B289BBB108B}" destId="{C097543E-00E2-4F6C-A104-4B4EE73F11BD}" srcOrd="1" destOrd="0" presId="urn:microsoft.com/office/officeart/2005/8/layout/chevron2"/>
    <dgm:cxn modelId="{4A0D2A16-ED4E-48F8-A17D-27C9A4B8388B}" type="presParOf" srcId="{2631C340-45AC-4315-ABA9-A70C15A173CE}" destId="{C6290D4F-C49F-4960-9FE4-042985DAD443}" srcOrd="7" destOrd="0" presId="urn:microsoft.com/office/officeart/2005/8/layout/chevron2"/>
    <dgm:cxn modelId="{E96EBCE1-D614-4879-9137-4FD0F5EDA2CB}" type="presParOf" srcId="{2631C340-45AC-4315-ABA9-A70C15A173CE}" destId="{02AE4E33-CB41-4529-B9CB-A6A787E1284F}" srcOrd="8" destOrd="0" presId="urn:microsoft.com/office/officeart/2005/8/layout/chevron2"/>
    <dgm:cxn modelId="{0DB5CE53-0504-4945-AB2D-8CED9F54C682}" type="presParOf" srcId="{02AE4E33-CB41-4529-B9CB-A6A787E1284F}" destId="{92B85E71-FE9B-4C2A-AA1F-80ED2941876B}" srcOrd="0" destOrd="0" presId="urn:microsoft.com/office/officeart/2005/8/layout/chevron2"/>
    <dgm:cxn modelId="{9BBCC78A-DDB2-4C04-8404-C0E9EFCF11B4}" type="presParOf" srcId="{02AE4E33-CB41-4529-B9CB-A6A787E1284F}" destId="{6C98204F-AC1C-4EFC-AFD7-C8F8F476622C}" srcOrd="1" destOrd="0" presId="urn:microsoft.com/office/officeart/2005/8/layout/chevron2"/>
    <dgm:cxn modelId="{6BE8F1CB-27CC-4D9D-B22C-7665BBA39688}" type="presParOf" srcId="{2631C340-45AC-4315-ABA9-A70C15A173CE}" destId="{004490A7-D4F3-463C-8326-82D0F0C700D6}" srcOrd="9" destOrd="0" presId="urn:microsoft.com/office/officeart/2005/8/layout/chevron2"/>
    <dgm:cxn modelId="{8C0D4A1C-7900-42E2-AC6F-EC313B5B8C97}" type="presParOf" srcId="{2631C340-45AC-4315-ABA9-A70C15A173CE}" destId="{FC2B17D9-3DF7-4843-A182-0AAD77428670}" srcOrd="10" destOrd="0" presId="urn:microsoft.com/office/officeart/2005/8/layout/chevron2"/>
    <dgm:cxn modelId="{A0B88F0E-73A1-457B-A145-467FC9885177}" type="presParOf" srcId="{FC2B17D9-3DF7-4843-A182-0AAD77428670}" destId="{743F085B-B35E-49B2-B6BC-A85F4AB4C5FD}" srcOrd="0" destOrd="0" presId="urn:microsoft.com/office/officeart/2005/8/layout/chevron2"/>
    <dgm:cxn modelId="{5F21E1B9-E57D-428D-AD6C-E6558510BFE8}" type="presParOf" srcId="{FC2B17D9-3DF7-4843-A182-0AAD77428670}" destId="{6CBD0365-F772-4D61-AAD0-19216A31A5BF}" srcOrd="1" destOrd="0" presId="urn:microsoft.com/office/officeart/2005/8/layout/chevron2"/>
    <dgm:cxn modelId="{402D0977-B37D-4855-95E5-EE1215A09714}" type="presParOf" srcId="{2631C340-45AC-4315-ABA9-A70C15A173CE}" destId="{BF589726-C364-4AEA-97E1-DE2548C9E16D}" srcOrd="11" destOrd="0" presId="urn:microsoft.com/office/officeart/2005/8/layout/chevron2"/>
    <dgm:cxn modelId="{7028E587-20E6-47F1-B292-2C7BDDF89A61}" type="presParOf" srcId="{2631C340-45AC-4315-ABA9-A70C15A173CE}" destId="{B62AE3F6-8F0A-4B28-85AE-16F9EE16DE8B}" srcOrd="12" destOrd="0" presId="urn:microsoft.com/office/officeart/2005/8/layout/chevron2"/>
    <dgm:cxn modelId="{D2408C83-AED1-4206-8B16-953E894F6AAD}" type="presParOf" srcId="{B62AE3F6-8F0A-4B28-85AE-16F9EE16DE8B}" destId="{E27A4C28-8E19-42DB-B157-66E2B45ACC0A}" srcOrd="0" destOrd="0" presId="urn:microsoft.com/office/officeart/2005/8/layout/chevron2"/>
    <dgm:cxn modelId="{9B70BFD2-1BA5-4324-8289-B5B62D0BB18F}" type="presParOf" srcId="{B62AE3F6-8F0A-4B28-85AE-16F9EE16DE8B}" destId="{8422BF03-9B74-4E33-9B24-6C199620BC16}" srcOrd="1" destOrd="0" presId="urn:microsoft.com/office/officeart/2005/8/layout/chevron2"/>
    <dgm:cxn modelId="{967DA31D-B7E2-4395-BC00-D27DCC019E4A}" type="presParOf" srcId="{2631C340-45AC-4315-ABA9-A70C15A173CE}" destId="{BDF136EF-F780-4B20-92A9-845C35A8D673}" srcOrd="13" destOrd="0" presId="urn:microsoft.com/office/officeart/2005/8/layout/chevron2"/>
    <dgm:cxn modelId="{0AE22139-0011-4986-88D3-529F969C3FEA}" type="presParOf" srcId="{2631C340-45AC-4315-ABA9-A70C15A173CE}" destId="{A2807E08-BFFA-4515-BE36-4DC0638BA96C}" srcOrd="14" destOrd="0" presId="urn:microsoft.com/office/officeart/2005/8/layout/chevron2"/>
    <dgm:cxn modelId="{1D2434CB-0D25-43FC-B302-5D930618B985}" type="presParOf" srcId="{A2807E08-BFFA-4515-BE36-4DC0638BA96C}" destId="{F0F1708B-A5B6-4309-A3D8-4AE87FE08A08}" srcOrd="0" destOrd="0" presId="urn:microsoft.com/office/officeart/2005/8/layout/chevron2"/>
    <dgm:cxn modelId="{37EDF039-90B4-4621-9147-D688EF14106F}" type="presParOf" srcId="{A2807E08-BFFA-4515-BE36-4DC0638BA96C}" destId="{8FC6D2FA-5946-4DF0-ABEB-5B2F15369BAE}" srcOrd="1" destOrd="0" presId="urn:microsoft.com/office/officeart/2005/8/layout/chevron2"/>
    <dgm:cxn modelId="{18251534-584D-402C-A84D-948FE2888EEF}" type="presParOf" srcId="{2631C340-45AC-4315-ABA9-A70C15A173CE}" destId="{A3A34590-C35B-4178-A0BF-88AC1123CBF0}" srcOrd="15" destOrd="0" presId="urn:microsoft.com/office/officeart/2005/8/layout/chevron2"/>
    <dgm:cxn modelId="{2050DC7C-393B-48A8-937E-70CD559B2037}" type="presParOf" srcId="{2631C340-45AC-4315-ABA9-A70C15A173CE}" destId="{6ED37F88-8821-4B84-B012-25942F5CE288}" srcOrd="16" destOrd="0" presId="urn:microsoft.com/office/officeart/2005/8/layout/chevron2"/>
    <dgm:cxn modelId="{211D6981-C6C4-4473-A9DE-29CAD1EC4D0D}" type="presParOf" srcId="{6ED37F88-8821-4B84-B012-25942F5CE288}" destId="{D7C14D4D-C03E-42E7-B874-3CC48832EEDA}" srcOrd="0" destOrd="0" presId="urn:microsoft.com/office/officeart/2005/8/layout/chevron2"/>
    <dgm:cxn modelId="{6DC49FB7-B7FC-43C6-A0BC-1C9586881EDC}" type="presParOf" srcId="{6ED37F88-8821-4B84-B012-25942F5CE288}" destId="{6B0E3FA8-0CDC-4E74-832A-D735FFE11B5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8561AC-725A-43DE-BE19-8CB7672D061A}">
      <dsp:nvSpPr>
        <dsp:cNvPr id="0" name=""/>
        <dsp:cNvSpPr/>
      </dsp:nvSpPr>
      <dsp:spPr>
        <a:xfrm rot="5400000">
          <a:off x="-95671" y="98976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6h45</a:t>
          </a:r>
          <a:endParaRPr lang="fr-FR" sz="600" kern="1200" dirty="0">
            <a:solidFill>
              <a:schemeClr val="tx2"/>
            </a:solidFill>
          </a:endParaRPr>
        </a:p>
      </dsp:txBody>
      <dsp:txXfrm rot="-5400000">
        <a:off x="1" y="226538"/>
        <a:ext cx="446465" cy="191343"/>
      </dsp:txXfrm>
    </dsp:sp>
    <dsp:sp modelId="{6EBE3D4A-0D5C-4916-B363-87BE12F030B0}">
      <dsp:nvSpPr>
        <dsp:cNvPr id="0" name=""/>
        <dsp:cNvSpPr/>
      </dsp:nvSpPr>
      <dsp:spPr>
        <a:xfrm rot="5400000">
          <a:off x="1500974" y="-1051203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Phones distributed to supervisors</a:t>
          </a:r>
          <a:endParaRPr lang="fr-FR" sz="1300" kern="1200" dirty="0">
            <a:solidFill>
              <a:schemeClr val="tx2"/>
            </a:solidFill>
            <a:latin typeface="+mj-lt"/>
          </a:endParaRPr>
        </a:p>
      </dsp:txBody>
      <dsp:txXfrm rot="-5400000">
        <a:off x="446465" y="23544"/>
        <a:ext cx="2503355" cy="374099"/>
      </dsp:txXfrm>
    </dsp:sp>
    <dsp:sp modelId="{7C828C05-87EA-42ED-88D5-D41C0D089518}">
      <dsp:nvSpPr>
        <dsp:cNvPr id="0" name=""/>
        <dsp:cNvSpPr/>
      </dsp:nvSpPr>
      <dsp:spPr>
        <a:xfrm rot="5400000">
          <a:off x="-95671" y="640922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7h00</a:t>
          </a:r>
        </a:p>
      </dsp:txBody>
      <dsp:txXfrm rot="-5400000">
        <a:off x="1" y="768484"/>
        <a:ext cx="446465" cy="191343"/>
      </dsp:txXfrm>
    </dsp:sp>
    <dsp:sp modelId="{F056A2D5-0560-4621-9F74-A50713A26339}">
      <dsp:nvSpPr>
        <dsp:cNvPr id="0" name=""/>
        <dsp:cNvSpPr/>
      </dsp:nvSpPr>
      <dsp:spPr>
        <a:xfrm rot="5400000">
          <a:off x="1500974" y="-509257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Phones distributed to enumerators</a:t>
          </a:r>
        </a:p>
      </dsp:txBody>
      <dsp:txXfrm rot="-5400000">
        <a:off x="446465" y="565490"/>
        <a:ext cx="2503355" cy="374099"/>
      </dsp:txXfrm>
    </dsp:sp>
    <dsp:sp modelId="{53A25288-799E-4E73-8E63-C7A706978AEE}">
      <dsp:nvSpPr>
        <dsp:cNvPr id="0" name=""/>
        <dsp:cNvSpPr/>
      </dsp:nvSpPr>
      <dsp:spPr>
        <a:xfrm rot="5400000">
          <a:off x="-95671" y="1182868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7h30 – 12h30</a:t>
          </a:r>
        </a:p>
      </dsp:txBody>
      <dsp:txXfrm rot="-5400000">
        <a:off x="1" y="1310430"/>
        <a:ext cx="446465" cy="191343"/>
      </dsp:txXfrm>
    </dsp:sp>
    <dsp:sp modelId="{C6642770-3405-4ACC-A158-C7DB4C90F88C}">
      <dsp:nvSpPr>
        <dsp:cNvPr id="0" name=""/>
        <dsp:cNvSpPr/>
      </dsp:nvSpPr>
      <dsp:spPr>
        <a:xfrm rot="5400000">
          <a:off x="1500974" y="32688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Data collection</a:t>
          </a:r>
        </a:p>
      </dsp:txBody>
      <dsp:txXfrm rot="-5400000">
        <a:off x="446465" y="1107435"/>
        <a:ext cx="2503355" cy="374099"/>
      </dsp:txXfrm>
    </dsp:sp>
    <dsp:sp modelId="{36C3D3E6-7CC9-410A-A51A-65E490DFC191}">
      <dsp:nvSpPr>
        <dsp:cNvPr id="0" name=""/>
        <dsp:cNvSpPr/>
      </dsp:nvSpPr>
      <dsp:spPr>
        <a:xfrm rot="5400000">
          <a:off x="-95671" y="1724814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12h30 – 13h00</a:t>
          </a:r>
        </a:p>
      </dsp:txBody>
      <dsp:txXfrm rot="-5400000">
        <a:off x="1" y="1852376"/>
        <a:ext cx="446465" cy="191343"/>
      </dsp:txXfrm>
    </dsp:sp>
    <dsp:sp modelId="{C097543E-00E2-4F6C-A104-4B4EE73F11BD}">
      <dsp:nvSpPr>
        <dsp:cNvPr id="0" name=""/>
        <dsp:cNvSpPr/>
      </dsp:nvSpPr>
      <dsp:spPr>
        <a:xfrm rot="5400000">
          <a:off x="1500974" y="574634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Lunch</a:t>
          </a:r>
        </a:p>
      </dsp:txBody>
      <dsp:txXfrm rot="-5400000">
        <a:off x="446465" y="1649381"/>
        <a:ext cx="2503355" cy="374099"/>
      </dsp:txXfrm>
    </dsp:sp>
    <dsp:sp modelId="{92B85E71-FE9B-4C2A-AA1F-80ED2941876B}">
      <dsp:nvSpPr>
        <dsp:cNvPr id="0" name=""/>
        <dsp:cNvSpPr/>
      </dsp:nvSpPr>
      <dsp:spPr>
        <a:xfrm rot="5400000">
          <a:off x="-95671" y="2266760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13h00 – 16h00</a:t>
          </a:r>
        </a:p>
      </dsp:txBody>
      <dsp:txXfrm rot="-5400000">
        <a:off x="1" y="2394322"/>
        <a:ext cx="446465" cy="191343"/>
      </dsp:txXfrm>
    </dsp:sp>
    <dsp:sp modelId="{6C98204F-AC1C-4EFC-AFD7-C8F8F476622C}">
      <dsp:nvSpPr>
        <dsp:cNvPr id="0" name=""/>
        <dsp:cNvSpPr/>
      </dsp:nvSpPr>
      <dsp:spPr>
        <a:xfrm rot="5400000">
          <a:off x="1500974" y="1116580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Data collection</a:t>
          </a:r>
        </a:p>
      </dsp:txBody>
      <dsp:txXfrm rot="-5400000">
        <a:off x="446465" y="2191327"/>
        <a:ext cx="2503355" cy="374099"/>
      </dsp:txXfrm>
    </dsp:sp>
    <dsp:sp modelId="{743F085B-B35E-49B2-B6BC-A85F4AB4C5FD}">
      <dsp:nvSpPr>
        <dsp:cNvPr id="0" name=""/>
        <dsp:cNvSpPr/>
      </dsp:nvSpPr>
      <dsp:spPr>
        <a:xfrm rot="5400000">
          <a:off x="-95671" y="2808706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16h00 – 17h00</a:t>
          </a:r>
        </a:p>
      </dsp:txBody>
      <dsp:txXfrm rot="-5400000">
        <a:off x="1" y="2936268"/>
        <a:ext cx="446465" cy="191343"/>
      </dsp:txXfrm>
    </dsp:sp>
    <dsp:sp modelId="{6CBD0365-F772-4D61-AAD0-19216A31A5BF}">
      <dsp:nvSpPr>
        <dsp:cNvPr id="0" name=""/>
        <dsp:cNvSpPr/>
      </dsp:nvSpPr>
      <dsp:spPr>
        <a:xfrm rot="5400000">
          <a:off x="1500974" y="1658526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Phones received by supervisors</a:t>
          </a:r>
        </a:p>
      </dsp:txBody>
      <dsp:txXfrm rot="-5400000">
        <a:off x="446465" y="2733273"/>
        <a:ext cx="2503355" cy="374099"/>
      </dsp:txXfrm>
    </dsp:sp>
    <dsp:sp modelId="{E27A4C28-8E19-42DB-B157-66E2B45ACC0A}">
      <dsp:nvSpPr>
        <dsp:cNvPr id="0" name=""/>
        <dsp:cNvSpPr/>
      </dsp:nvSpPr>
      <dsp:spPr>
        <a:xfrm rot="5400000">
          <a:off x="-95671" y="3350652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17h30</a:t>
          </a:r>
        </a:p>
      </dsp:txBody>
      <dsp:txXfrm rot="-5400000">
        <a:off x="1" y="3478214"/>
        <a:ext cx="446465" cy="191343"/>
      </dsp:txXfrm>
    </dsp:sp>
    <dsp:sp modelId="{8422BF03-9B74-4E33-9B24-6C199620BC16}">
      <dsp:nvSpPr>
        <dsp:cNvPr id="0" name=""/>
        <dsp:cNvSpPr/>
      </dsp:nvSpPr>
      <dsp:spPr>
        <a:xfrm rot="5400000">
          <a:off x="1500974" y="2200472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Phones received by survey manager</a:t>
          </a:r>
        </a:p>
      </dsp:txBody>
      <dsp:txXfrm rot="-5400000">
        <a:off x="446465" y="3275219"/>
        <a:ext cx="2503355" cy="374099"/>
      </dsp:txXfrm>
    </dsp:sp>
    <dsp:sp modelId="{F0F1708B-A5B6-4309-A3D8-4AE87FE08A08}">
      <dsp:nvSpPr>
        <dsp:cNvPr id="0" name=""/>
        <dsp:cNvSpPr/>
      </dsp:nvSpPr>
      <dsp:spPr>
        <a:xfrm rot="5400000">
          <a:off x="-95671" y="3892598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1730 - 18h30 –</a:t>
          </a:r>
        </a:p>
      </dsp:txBody>
      <dsp:txXfrm rot="-5400000">
        <a:off x="1" y="4020160"/>
        <a:ext cx="446465" cy="191343"/>
      </dsp:txXfrm>
    </dsp:sp>
    <dsp:sp modelId="{8FC6D2FA-5946-4DF0-ABEB-5B2F15369BAE}">
      <dsp:nvSpPr>
        <dsp:cNvPr id="0" name=""/>
        <dsp:cNvSpPr/>
      </dsp:nvSpPr>
      <dsp:spPr>
        <a:xfrm rot="5400000">
          <a:off x="1500974" y="2742418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Data analysis, backups</a:t>
          </a:r>
        </a:p>
      </dsp:txBody>
      <dsp:txXfrm rot="-5400000">
        <a:off x="446465" y="3817165"/>
        <a:ext cx="2503355" cy="374099"/>
      </dsp:txXfrm>
    </dsp:sp>
    <dsp:sp modelId="{D7C14D4D-C03E-42E7-B874-3CC48832EEDA}">
      <dsp:nvSpPr>
        <dsp:cNvPr id="0" name=""/>
        <dsp:cNvSpPr/>
      </dsp:nvSpPr>
      <dsp:spPr>
        <a:xfrm rot="5400000">
          <a:off x="-95671" y="4434544"/>
          <a:ext cx="637808" cy="446465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" tIns="3810" rIns="3810" bIns="381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>
              <a:solidFill>
                <a:schemeClr val="tx2"/>
              </a:solidFill>
            </a:rPr>
            <a:t>During the evening</a:t>
          </a:r>
        </a:p>
      </dsp:txBody>
      <dsp:txXfrm rot="-5400000">
        <a:off x="1" y="4562106"/>
        <a:ext cx="446465" cy="191343"/>
      </dsp:txXfrm>
    </dsp:sp>
    <dsp:sp modelId="{6B0E3FA8-0CDC-4E74-832A-D735FFE11B5B}">
      <dsp:nvSpPr>
        <dsp:cNvPr id="0" name=""/>
        <dsp:cNvSpPr/>
      </dsp:nvSpPr>
      <dsp:spPr>
        <a:xfrm rot="5400000">
          <a:off x="1500974" y="3284364"/>
          <a:ext cx="414575" cy="252359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300" kern="1200" dirty="0">
              <a:solidFill>
                <a:schemeClr val="tx2"/>
              </a:solidFill>
              <a:latin typeface="+mj-lt"/>
            </a:rPr>
            <a:t>Phones charged</a:t>
          </a:r>
        </a:p>
      </dsp:txBody>
      <dsp:txXfrm rot="-5400000">
        <a:off x="446465" y="4359111"/>
        <a:ext cx="2503355" cy="3740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361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F7BB0540-73F8-1D41-BCD2-71080F2F4962}" type="datetimeFigureOut">
              <a:rPr lang="fr-FR" smtClean="0"/>
              <a:pPr/>
              <a:t>16/12/2024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35288" y="857250"/>
            <a:ext cx="32734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C77FC06-77CF-254F-8561-664CE211A72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9752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76050" rtl="0" eaLnBrk="1" latinLnBrk="0" hangingPunct="1">
      <a:defRPr sz="115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38025" algn="l" defTabSz="876050" rtl="0" eaLnBrk="1" latinLnBrk="0" hangingPunct="1">
      <a:defRPr sz="115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876050" algn="l" defTabSz="876050" rtl="0" eaLnBrk="1" latinLnBrk="0" hangingPunct="1">
      <a:defRPr sz="115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14074" algn="l" defTabSz="876050" rtl="0" eaLnBrk="1" latinLnBrk="0" hangingPunct="1">
      <a:defRPr sz="115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752099" algn="l" defTabSz="876050" rtl="0" eaLnBrk="1" latinLnBrk="0" hangingPunct="1">
      <a:defRPr sz="115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190124" algn="l" defTabSz="876050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8149" algn="l" defTabSz="876050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6174" algn="l" defTabSz="876050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4197" algn="l" defTabSz="876050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5994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2629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531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049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S</a:t>
            </a:r>
            <a:r>
              <a:rPr lang="aa-ET" dirty="0"/>
              <a:t>l</a:t>
            </a:r>
            <a:r>
              <a:rPr lang="fr-CH" dirty="0"/>
              <a:t>i</a:t>
            </a:r>
            <a:r>
              <a:rPr lang="aa-ET" dirty="0"/>
              <a:t>d</a:t>
            </a:r>
            <a:r>
              <a:rPr lang="fr-CH" dirty="0"/>
              <a:t>e</a:t>
            </a:r>
            <a:r>
              <a:rPr lang="aa-ET" dirty="0"/>
              <a:t> </a:t>
            </a:r>
            <a:r>
              <a:rPr lang="fr-CH" dirty="0"/>
              <a:t>c</a:t>
            </a:r>
            <a:r>
              <a:rPr lang="aa-ET" dirty="0"/>
              <a:t>o</a:t>
            </a:r>
            <a:r>
              <a:rPr lang="fr-CH" dirty="0"/>
              <a:t>n</a:t>
            </a:r>
            <a:r>
              <a:rPr lang="aa-ET" dirty="0"/>
              <a:t>t</a:t>
            </a:r>
            <a:r>
              <a:rPr lang="fr-CH" dirty="0"/>
              <a:t>a</a:t>
            </a:r>
            <a:r>
              <a:rPr lang="aa-ET" dirty="0"/>
              <a:t>i</a:t>
            </a:r>
            <a:r>
              <a:rPr lang="fr-CH" dirty="0"/>
              <a:t>n</a:t>
            </a:r>
            <a:r>
              <a:rPr lang="aa-ET" dirty="0"/>
              <a:t>i</a:t>
            </a:r>
            <a:r>
              <a:rPr lang="fr-CH" dirty="0"/>
              <a:t>n</a:t>
            </a:r>
            <a:r>
              <a:rPr lang="aa-ET" dirty="0"/>
              <a:t>g </a:t>
            </a:r>
            <a:r>
              <a:rPr lang="fr-CH" dirty="0"/>
              <a:t>i</a:t>
            </a:r>
            <a:r>
              <a:rPr lang="aa-ET" dirty="0"/>
              <a:t>n</a:t>
            </a:r>
            <a:r>
              <a:rPr lang="fr-CH" dirty="0"/>
              <a:t>s</a:t>
            </a:r>
            <a:r>
              <a:rPr lang="aa-ET" dirty="0"/>
              <a:t>t</a:t>
            </a:r>
            <a:r>
              <a:rPr lang="fr-CH" dirty="0"/>
              <a:t>ru</a:t>
            </a:r>
            <a:r>
              <a:rPr lang="aa-ET" dirty="0"/>
              <a:t>ct</a:t>
            </a:r>
            <a:r>
              <a:rPr lang="fr-CH" dirty="0"/>
              <a:t>i</a:t>
            </a:r>
            <a:r>
              <a:rPr lang="aa-ET" dirty="0"/>
              <a:t>o</a:t>
            </a:r>
            <a:r>
              <a:rPr lang="fr-CH" dirty="0"/>
              <a:t>n</a:t>
            </a:r>
            <a:r>
              <a:rPr lang="aa-ET" dirty="0"/>
              <a:t>s </a:t>
            </a:r>
            <a:r>
              <a:rPr lang="fr-CH" dirty="0"/>
              <a:t>o</a:t>
            </a:r>
            <a:r>
              <a:rPr lang="aa-ET" dirty="0"/>
              <a:t>n </a:t>
            </a:r>
            <a:r>
              <a:rPr lang="fr-CH" dirty="0"/>
              <a:t>h</a:t>
            </a:r>
            <a:r>
              <a:rPr lang="aa-ET" dirty="0"/>
              <a:t>o</a:t>
            </a:r>
            <a:r>
              <a:rPr lang="fr-CH" dirty="0"/>
              <a:t>w</a:t>
            </a:r>
            <a:r>
              <a:rPr lang="aa-ET" dirty="0"/>
              <a:t> </a:t>
            </a:r>
            <a:r>
              <a:rPr lang="fr-CH" dirty="0"/>
              <a:t>t</a:t>
            </a:r>
            <a:r>
              <a:rPr lang="aa-ET" dirty="0"/>
              <a:t>o </a:t>
            </a:r>
            <a:r>
              <a:rPr lang="fr-CH" dirty="0"/>
              <a:t>u</a:t>
            </a:r>
            <a:r>
              <a:rPr lang="aa-ET" dirty="0"/>
              <a:t>s</a:t>
            </a:r>
            <a:r>
              <a:rPr lang="fr-CH" dirty="0"/>
              <a:t>e</a:t>
            </a:r>
            <a:r>
              <a:rPr lang="aa-ET" dirty="0"/>
              <a:t> </a:t>
            </a:r>
            <a:r>
              <a:rPr lang="fr-CH" dirty="0"/>
              <a:t>t</a:t>
            </a:r>
            <a:r>
              <a:rPr lang="aa-ET" dirty="0"/>
              <a:t>h</a:t>
            </a:r>
            <a:r>
              <a:rPr lang="fr-CH" dirty="0"/>
              <a:t>i</a:t>
            </a:r>
            <a:r>
              <a:rPr lang="aa-ET" dirty="0"/>
              <a:t>s </a:t>
            </a:r>
            <a:r>
              <a:rPr lang="fr-CH" dirty="0"/>
              <a:t>p</a:t>
            </a:r>
            <a:r>
              <a:rPr lang="aa-ET" dirty="0"/>
              <a:t>r</a:t>
            </a:r>
            <a:r>
              <a:rPr lang="fr-CH" dirty="0"/>
              <a:t>e</a:t>
            </a:r>
            <a:r>
              <a:rPr lang="aa-ET" dirty="0"/>
              <a:t>s</a:t>
            </a:r>
            <a:r>
              <a:rPr lang="fr-CH" dirty="0"/>
              <a:t>e</a:t>
            </a:r>
            <a:r>
              <a:rPr lang="aa-ET" dirty="0"/>
              <a:t>n</a:t>
            </a:r>
            <a:r>
              <a:rPr lang="fr-CH" dirty="0"/>
              <a:t>t</a:t>
            </a:r>
            <a:r>
              <a:rPr lang="aa-ET" dirty="0"/>
              <a:t>a</a:t>
            </a:r>
            <a:r>
              <a:rPr lang="fr-CH" dirty="0"/>
              <a:t>t</a:t>
            </a:r>
            <a:r>
              <a:rPr lang="aa-ET" dirty="0"/>
              <a:t>i</a:t>
            </a:r>
            <a:r>
              <a:rPr lang="fr-CH" dirty="0"/>
              <a:t>o</a:t>
            </a:r>
            <a:r>
              <a:rPr lang="aa-ET" dirty="0"/>
              <a:t>n – </a:t>
            </a:r>
            <a:r>
              <a:rPr lang="en-US" altLang="zh-CN" dirty="0"/>
              <a:t>keep it hidden.</a:t>
            </a:r>
            <a:endParaRPr lang="aa-ET" dirty="0"/>
          </a:p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2993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a-ET" dirty="0"/>
              <a:t>Section “</a:t>
            </a:r>
            <a:r>
              <a:rPr lang="fr-CH" dirty="0"/>
              <a:t>I</a:t>
            </a:r>
            <a:r>
              <a:rPr lang="aa-ET" dirty="0"/>
              <a:t>n</a:t>
            </a:r>
            <a:r>
              <a:rPr lang="fr-CH" dirty="0"/>
              <a:t>t</a:t>
            </a:r>
            <a:r>
              <a:rPr lang="aa-ET" dirty="0"/>
              <a:t>r</a:t>
            </a:r>
            <a:r>
              <a:rPr lang="fr-CH" dirty="0"/>
              <a:t>o</a:t>
            </a:r>
            <a:r>
              <a:rPr lang="aa-ET" dirty="0"/>
              <a:t>d</a:t>
            </a:r>
            <a:r>
              <a:rPr lang="fr-CH" dirty="0"/>
              <a:t>u</a:t>
            </a:r>
            <a:r>
              <a:rPr lang="aa-ET" dirty="0"/>
              <a:t>c</a:t>
            </a:r>
            <a:r>
              <a:rPr lang="fr-CH" dirty="0"/>
              <a:t>t</a:t>
            </a:r>
            <a:r>
              <a:rPr lang="aa-ET" dirty="0"/>
              <a:t>i</a:t>
            </a:r>
            <a:r>
              <a:rPr lang="fr-CH" dirty="0"/>
              <a:t>o</a:t>
            </a:r>
            <a:r>
              <a:rPr lang="aa-ET" dirty="0"/>
              <a:t>n </a:t>
            </a:r>
            <a:r>
              <a:rPr lang="fr-CH" dirty="0"/>
              <a:t>t</a:t>
            </a:r>
            <a:r>
              <a:rPr lang="aa-ET" dirty="0"/>
              <a:t>o </a:t>
            </a:r>
            <a:r>
              <a:rPr lang="fr-CH" dirty="0"/>
              <a:t>M</a:t>
            </a:r>
            <a:r>
              <a:rPr lang="aa-ET" dirty="0"/>
              <a:t>D</a:t>
            </a:r>
            <a:r>
              <a:rPr lang="fr-CH" dirty="0"/>
              <a:t>C</a:t>
            </a:r>
            <a:r>
              <a:rPr lang="aa-ET" dirty="0"/>
              <a:t>” </a:t>
            </a:r>
            <a:r>
              <a:rPr lang="fr-CH" dirty="0"/>
              <a:t>t</a:t>
            </a:r>
            <a:r>
              <a:rPr lang="aa-ET" dirty="0"/>
              <a:t>o </a:t>
            </a:r>
            <a:r>
              <a:rPr lang="fr-CH" dirty="0"/>
              <a:t>b</a:t>
            </a:r>
            <a:r>
              <a:rPr lang="aa-ET" dirty="0"/>
              <a:t>e </a:t>
            </a:r>
            <a:r>
              <a:rPr lang="fr-CH" dirty="0"/>
              <a:t>k</a:t>
            </a:r>
            <a:r>
              <a:rPr lang="aa-ET" dirty="0"/>
              <a:t>ept </a:t>
            </a:r>
            <a:r>
              <a:rPr lang="fr-CH" dirty="0"/>
              <a:t>i</a:t>
            </a:r>
            <a:r>
              <a:rPr lang="aa-ET" dirty="0"/>
              <a:t>f </a:t>
            </a:r>
            <a:r>
              <a:rPr lang="fr-CH" dirty="0"/>
              <a:t>n</a:t>
            </a:r>
            <a:r>
              <a:rPr lang="aa-ET" dirty="0"/>
              <a:t>o</a:t>
            </a:r>
            <a:r>
              <a:rPr lang="fr-CH" dirty="0"/>
              <a:t>t</a:t>
            </a:r>
            <a:r>
              <a:rPr lang="aa-ET" dirty="0"/>
              <a:t> </a:t>
            </a:r>
            <a:r>
              <a:rPr lang="fr-CH" dirty="0"/>
              <a:t>f</a:t>
            </a:r>
            <a:r>
              <a:rPr lang="aa-ET" dirty="0"/>
              <a:t>a</a:t>
            </a:r>
            <a:r>
              <a:rPr lang="fr-CH" dirty="0"/>
              <a:t>m</a:t>
            </a:r>
            <a:r>
              <a:rPr lang="aa-ET" dirty="0"/>
              <a:t>i</a:t>
            </a:r>
            <a:r>
              <a:rPr lang="fr-CH" dirty="0"/>
              <a:t>l</a:t>
            </a:r>
            <a:r>
              <a:rPr lang="aa-ET" dirty="0"/>
              <a:t>i</a:t>
            </a:r>
            <a:r>
              <a:rPr lang="fr-CH" dirty="0"/>
              <a:t>a</a:t>
            </a:r>
            <a:r>
              <a:rPr lang="aa-ET" dirty="0"/>
              <a:t>r </a:t>
            </a:r>
            <a:r>
              <a:rPr lang="fr-CH" dirty="0"/>
              <a:t>t</a:t>
            </a:r>
            <a:r>
              <a:rPr lang="aa-ET" dirty="0"/>
              <a:t>o </a:t>
            </a:r>
            <a:r>
              <a:rPr lang="fr-CH" dirty="0"/>
              <a:t>M</a:t>
            </a:r>
            <a:r>
              <a:rPr lang="aa-ET" dirty="0"/>
              <a:t>D</a:t>
            </a:r>
            <a:r>
              <a:rPr lang="fr-CH" dirty="0"/>
              <a:t>C</a:t>
            </a:r>
            <a:r>
              <a:rPr lang="aa-ET" dirty="0"/>
              <a:t> and an introduction to MDC is needed. </a:t>
            </a:r>
            <a:r>
              <a:rPr lang="fr-CH" dirty="0"/>
              <a:t>O</a:t>
            </a:r>
            <a:r>
              <a:rPr lang="aa-ET" dirty="0"/>
              <a:t>t</a:t>
            </a:r>
            <a:r>
              <a:rPr lang="fr-CH" dirty="0"/>
              <a:t>h</a:t>
            </a:r>
            <a:r>
              <a:rPr lang="aa-ET" dirty="0"/>
              <a:t>e</a:t>
            </a:r>
            <a:r>
              <a:rPr lang="fr-CH" dirty="0"/>
              <a:t>r</a:t>
            </a:r>
            <a:r>
              <a:rPr lang="aa-ET" dirty="0"/>
              <a:t>wise, whole section can be deleted.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7393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35377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noProof="0" dirty="0"/>
              <a:t>.</a:t>
            </a:r>
            <a:endParaRPr lang="en-US" sz="12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4463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774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395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647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876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100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77FC06-77CF-254F-8561-664CE211A72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27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18.png"/><Relationship Id="rId12" Type="http://schemas.openxmlformats.org/officeDocument/2006/relationships/hyperlink" Target="https://www.facebook.com/assocCartONG?locale=fr_FR" TargetMode="External"/><Relationship Id="rId17" Type="http://schemas.openxmlformats.org/officeDocument/2006/relationships/image" Target="../media/image25.svg"/><Relationship Id="rId2" Type="http://schemas.openxmlformats.org/officeDocument/2006/relationships/image" Target="../media/image1.png"/><Relationship Id="rId16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@assocCartONG" TargetMode="External"/><Relationship Id="rId11" Type="http://schemas.openxmlformats.org/officeDocument/2006/relationships/image" Target="../media/image21.svg"/><Relationship Id="rId5" Type="http://schemas.openxmlformats.org/officeDocument/2006/relationships/image" Target="../media/image4.svg"/><Relationship Id="rId15" Type="http://schemas.openxmlformats.org/officeDocument/2006/relationships/hyperlink" Target="https://twitter.com/assoccartong?lang=fr" TargetMode="External"/><Relationship Id="rId10" Type="http://schemas.openxmlformats.org/officeDocument/2006/relationships/image" Target="../media/image20.png"/><Relationship Id="rId19" Type="http://schemas.openxmlformats.org/officeDocument/2006/relationships/image" Target="../media/image27.svg"/><Relationship Id="rId4" Type="http://schemas.openxmlformats.org/officeDocument/2006/relationships/image" Target="../media/image3.png"/><Relationship Id="rId9" Type="http://schemas.openxmlformats.org/officeDocument/2006/relationships/hyperlink" Target="https://www.linkedin.com/company/cartong/" TargetMode="External"/><Relationship Id="rId14" Type="http://schemas.openxmlformats.org/officeDocument/2006/relationships/image" Target="../media/image23.sv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1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hyperlink" Target="https://www.linkedin.com/company/cartong/" TargetMode="External"/><Relationship Id="rId12" Type="http://schemas.openxmlformats.org/officeDocument/2006/relationships/image" Target="../media/image33.svg"/><Relationship Id="rId17" Type="http://schemas.openxmlformats.org/officeDocument/2006/relationships/hyperlink" Target="https://twitter.com/assocCartONG?ref_src=twsrc%5Egoogle%7Ctwcamp%5Eserp%7Ctwgr%5Eauthor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7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9.sv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36.png"/><Relationship Id="rId10" Type="http://schemas.openxmlformats.org/officeDocument/2006/relationships/hyperlink" Target="https://www.facebook.com/assocCartONG" TargetMode="External"/><Relationship Id="rId19" Type="http://schemas.openxmlformats.org/officeDocument/2006/relationships/image" Target="../media/image4.svg"/><Relationship Id="rId4" Type="http://schemas.openxmlformats.org/officeDocument/2006/relationships/hyperlink" Target="https://www.youtube.com/@assocCartONG" TargetMode="External"/><Relationship Id="rId9" Type="http://schemas.openxmlformats.org/officeDocument/2006/relationships/image" Target="../media/image31.svg"/><Relationship Id="rId14" Type="http://schemas.openxmlformats.org/officeDocument/2006/relationships/image" Target="../media/image35.sv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assoccartong?lang=fr" TargetMode="External"/><Relationship Id="rId13" Type="http://schemas.openxmlformats.org/officeDocument/2006/relationships/image" Target="../media/image41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12" Type="http://schemas.openxmlformats.org/officeDocument/2006/relationships/hyperlink" Target="https://www.facebook.com/assocCartONG?locale=fr_FR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iLYxphxmbL9DsILuLEsI2w" TargetMode="External"/><Relationship Id="rId11" Type="http://schemas.openxmlformats.org/officeDocument/2006/relationships/image" Target="../media/image40.png"/><Relationship Id="rId5" Type="http://schemas.openxmlformats.org/officeDocument/2006/relationships/image" Target="../media/image10.svg"/><Relationship Id="rId10" Type="http://schemas.openxmlformats.org/officeDocument/2006/relationships/hyperlink" Target="https://www.linkedin.com/company/cartong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2.png"/><Relationship Id="rId18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12" Type="http://schemas.openxmlformats.org/officeDocument/2006/relationships/hyperlink" Target="https://www.facebook.com/assocCartONG" TargetMode="External"/><Relationship Id="rId17" Type="http://schemas.openxmlformats.org/officeDocument/2006/relationships/image" Target="../media/image36.png"/><Relationship Id="rId2" Type="http://schemas.openxmlformats.org/officeDocument/2006/relationships/image" Target="../media/image1.png"/><Relationship Id="rId16" Type="http://schemas.openxmlformats.org/officeDocument/2006/relationships/image" Target="../media/image35.sv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@assocCartONG" TargetMode="External"/><Relationship Id="rId11" Type="http://schemas.openxmlformats.org/officeDocument/2006/relationships/image" Target="../media/image31.svg"/><Relationship Id="rId5" Type="http://schemas.openxmlformats.org/officeDocument/2006/relationships/image" Target="../media/image10.svg"/><Relationship Id="rId15" Type="http://schemas.openxmlformats.org/officeDocument/2006/relationships/image" Target="../media/image34.png"/><Relationship Id="rId10" Type="http://schemas.openxmlformats.org/officeDocument/2006/relationships/image" Target="../media/image30.png"/><Relationship Id="rId19" Type="http://schemas.openxmlformats.org/officeDocument/2006/relationships/hyperlink" Target="https://twitter.com/assocCartONG?ref_src=twsrc%5Egoogle%7Ctwcamp%5Eserp%7Ctwgr%5Eauthor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www.linkedin.com/company/cartong/" TargetMode="External"/><Relationship Id="rId14" Type="http://schemas.openxmlformats.org/officeDocument/2006/relationships/image" Target="../media/image33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option1_F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615FC45C-986D-5D4B-B28C-E87DC8CFF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5004" y="-1568154"/>
            <a:ext cx="10185400" cy="762670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7FB96BF-BFC2-F970-9378-AA495BD11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3679" y="3035478"/>
            <a:ext cx="8089499" cy="74436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4800">
                <a:latin typeface="+mj-lt"/>
              </a:defRPr>
            </a:lvl1pPr>
          </a:lstStyle>
          <a:p>
            <a:r>
              <a:rPr lang="fr-FR" dirty="0"/>
              <a:t>Titre de la </a:t>
            </a:r>
            <a:br>
              <a:rPr lang="fr-FR" dirty="0"/>
            </a:br>
            <a:r>
              <a:rPr lang="fr-FR" dirty="0"/>
              <a:t>présentation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E2600AB-308F-D62D-D8AF-044729B7A0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363" y="5202238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/>
              <a:t>1er JANVIER 2024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7367B54-C9F0-72B0-A34E-7214880A8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3363" y="5539123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spc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Version 1.0  |  Nom Prénom Intitulé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A8295288-34C1-292F-F6F9-6A0CB690B3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011" y="899225"/>
            <a:ext cx="2627878" cy="112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307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_option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7">
            <a:extLst>
              <a:ext uri="{FF2B5EF4-FFF2-40B4-BE49-F238E27FC236}">
                <a16:creationId xmlns:a16="http://schemas.microsoft.com/office/drawing/2014/main" id="{916EFE4D-8FDE-9477-95B7-D1371F39E5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5688" y="698746"/>
            <a:ext cx="9705823" cy="29783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None/>
              <a:defRPr sz="990" b="0" i="0" spc="71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CLICK TO MODIFY THE TEXT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4B670CAA-09C7-EF34-13C5-64516F30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7" y="202735"/>
            <a:ext cx="9696295" cy="5480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D543BF-FDB5-EDFB-7F20-E49B4B851AA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9637706" cy="54633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4BB61B8-2A7C-185A-7EDB-99365B80951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FEC2866-C1BD-9FC6-7A16-E010E154678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8A778BE-F03B-087F-C7AB-316B422D8D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87" b="37566"/>
          <a:stretch/>
        </p:blipFill>
        <p:spPr>
          <a:xfrm>
            <a:off x="233264" y="6995383"/>
            <a:ext cx="1286221" cy="322157"/>
          </a:xfrm>
          <a:prstGeom prst="rect">
            <a:avLst/>
          </a:prstGeom>
        </p:spPr>
      </p:pic>
      <p:pic>
        <p:nvPicPr>
          <p:cNvPr id="5" name="Graphique 9">
            <a:extLst>
              <a:ext uri="{FF2B5EF4-FFF2-40B4-BE49-F238E27FC236}">
                <a16:creationId xmlns:a16="http://schemas.microsoft.com/office/drawing/2014/main" id="{B9617BF2-318E-95BE-5C3A-FBD89FF4B7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38439" y="7027019"/>
            <a:ext cx="1213521" cy="2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2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_option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54EC7C1E-3A58-2A7F-B36F-D5C16368576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84768" y="0"/>
            <a:ext cx="3907043" cy="7559675"/>
          </a:xfrm>
          <a:prstGeom prst="rect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3394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0E40138-5FD8-9D3A-BCBB-EA90C0384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9" y="202735"/>
            <a:ext cx="5761262" cy="554684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" name="Espace réservé du contenu 7">
            <a:extLst>
              <a:ext uri="{FF2B5EF4-FFF2-40B4-BE49-F238E27FC236}">
                <a16:creationId xmlns:a16="http://schemas.microsoft.com/office/drawing/2014/main" id="{FBC5A2F7-7686-115E-E236-98BCCD41DB5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5689" y="698746"/>
            <a:ext cx="5761252" cy="29783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None/>
              <a:defRPr sz="990" b="0" i="0" spc="71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CLICK TO MODIFY THE TEXT</a:t>
            </a:r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F1C4C670-7AD5-3E6A-A0B4-A432551981BC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575679" y="1240256"/>
            <a:ext cx="5761262" cy="5463389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F601852F-9A0D-E0CD-B302-3A35135B2CC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E494E04F-24DB-92B4-5FDB-E00EE046142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4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96017FE-1AFD-F077-A1FD-D4763D0063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87" b="37566"/>
          <a:stretch/>
        </p:blipFill>
        <p:spPr>
          <a:xfrm>
            <a:off x="233264" y="6995383"/>
            <a:ext cx="1286221" cy="322157"/>
          </a:xfrm>
          <a:prstGeom prst="rect">
            <a:avLst/>
          </a:prstGeom>
        </p:spPr>
      </p:pic>
      <p:pic>
        <p:nvPicPr>
          <p:cNvPr id="6" name="Graphique 2">
            <a:extLst>
              <a:ext uri="{FF2B5EF4-FFF2-40B4-BE49-F238E27FC236}">
                <a16:creationId xmlns:a16="http://schemas.microsoft.com/office/drawing/2014/main" id="{77689D65-1268-6448-91D5-39B50FF9BFB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76458" y="7027020"/>
            <a:ext cx="1213521" cy="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75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option3_3columns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CA2C6262-B846-9A46-B477-5B31743FD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5332" y="1719450"/>
            <a:ext cx="2663036" cy="188865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97" b="0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C9C3E2D1-0FC7-0A4E-BE14-075D18CDB2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14388" y="1719450"/>
            <a:ext cx="2663036" cy="188865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97" b="0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3A2A3531-F721-C146-9E9D-6A5C3BC117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32038" y="1719450"/>
            <a:ext cx="2663036" cy="1888652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97" b="0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0A45AC0-9C1F-3140-9ED1-7F495B600D1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24283" y="4233912"/>
            <a:ext cx="2643731" cy="19981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73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Type the content </a:t>
            </a:r>
            <a:r>
              <a:rPr lang="fr-FR" err="1"/>
              <a:t>here</a:t>
            </a:r>
            <a:r>
              <a:rPr lang="fr-FR"/>
              <a:t>…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377AEF9-EC90-AC4E-8F1B-E52E5C109EE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43338" y="4233912"/>
            <a:ext cx="2643732" cy="19981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73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Type the content </a:t>
            </a:r>
            <a:r>
              <a:rPr lang="fr-FR" err="1"/>
              <a:t>here</a:t>
            </a:r>
            <a:r>
              <a:rPr lang="fr-FR"/>
              <a:t>…</a:t>
            </a:r>
          </a:p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F1155EC-2916-4A44-89AF-2664823D088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160990" y="4233912"/>
            <a:ext cx="2643732" cy="19981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73" b="0" i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Type the content </a:t>
            </a:r>
            <a:r>
              <a:rPr lang="fr-FR" err="1"/>
              <a:t>here</a:t>
            </a:r>
            <a:r>
              <a:rPr lang="fr-FR"/>
              <a:t>…</a:t>
            </a:r>
          </a:p>
          <a:p>
            <a:endParaRPr lang="fr-FR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EDEEC387-446A-0A75-5165-D31AB029DEB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14633" y="3797235"/>
            <a:ext cx="2643735" cy="3677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" b="0" i="0" baseline="0">
                <a:solidFill>
                  <a:schemeClr val="tx2"/>
                </a:solidFill>
                <a:latin typeface="Arial" panose="020B0604020202020204" pitchFamily="34" charset="0"/>
                <a:cs typeface="Poppins Medium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2DC56110-4D35-4B38-ED37-36AC4703C2D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033690" y="3802426"/>
            <a:ext cx="2643735" cy="3677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" b="0" i="0" baseline="0">
                <a:solidFill>
                  <a:schemeClr val="tx2"/>
                </a:solidFill>
                <a:latin typeface="Arial" panose="020B0604020202020204" pitchFamily="34" charset="0"/>
                <a:cs typeface="Poppins Medium" pitchFamily="2" charset="77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FFADA798-B095-D3FA-119B-44E53298B8C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151341" y="3773306"/>
            <a:ext cx="2643732" cy="3677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" b="0" i="0" baseline="0">
                <a:solidFill>
                  <a:schemeClr val="tx2"/>
                </a:solidFill>
                <a:latin typeface="Arial" panose="020B0604020202020204" pitchFamily="34" charset="0"/>
                <a:cs typeface="Poppins Medium" pitchFamily="2" charset="77"/>
              </a:defRPr>
            </a:lvl1pPr>
          </a:lstStyle>
          <a:p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here</a:t>
            </a:r>
            <a:endParaRPr lang="fr-FR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7AF2ADEE-9C03-B25F-2E3F-26F7A1A7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7" y="202735"/>
            <a:ext cx="9696295" cy="1289859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7">
            <a:extLst>
              <a:ext uri="{FF2B5EF4-FFF2-40B4-BE49-F238E27FC236}">
                <a16:creationId xmlns:a16="http://schemas.microsoft.com/office/drawing/2014/main" id="{855FF242-EE02-DC88-5296-D59EC622D5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75688" y="698746"/>
            <a:ext cx="9705823" cy="29783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None/>
              <a:defRPr sz="990" b="0" i="0" spc="71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CLICK TO MODIFY THE TEXT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7CA7637-4A6E-B470-A0B2-0812A065057D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C975EB3-8245-88DF-F5E3-3E8A8F2BB7D6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CB442F63-55A6-DA1F-9FA7-2E7BED5712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895" y="7002743"/>
            <a:ext cx="1213521" cy="2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37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option4_3columns_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CA2C6262-B846-9A46-B477-5B31743FD0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5332" y="1719450"/>
            <a:ext cx="2663036" cy="1888652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97" b="0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C9C3E2D1-0FC7-0A4E-BE14-075D18CDB29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014388" y="1719450"/>
            <a:ext cx="2663036" cy="1888652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97" b="0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3A2A3531-F721-C146-9E9D-6A5C3BC1175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32038" y="1719450"/>
            <a:ext cx="2663036" cy="1888652"/>
          </a:xfrm>
          <a:prstGeom prst="rect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97" b="0" i="0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PICTURE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30A45AC0-9C1F-3140-9ED1-7F495B600D11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24283" y="4233912"/>
            <a:ext cx="2643731" cy="19981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273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Type the content </a:t>
            </a:r>
            <a:r>
              <a:rPr lang="fr-FR" err="1"/>
              <a:t>here</a:t>
            </a:r>
            <a:r>
              <a:rPr lang="fr-FR"/>
              <a:t>…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377AEF9-EC90-AC4E-8F1B-E52E5C109EE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043338" y="4233912"/>
            <a:ext cx="2643732" cy="19981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73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Type the content </a:t>
            </a:r>
            <a:r>
              <a:rPr lang="fr-FR" err="1"/>
              <a:t>here</a:t>
            </a:r>
            <a:r>
              <a:rPr lang="fr-FR"/>
              <a:t>…</a:t>
            </a:r>
          </a:p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F1155EC-2916-4A44-89AF-2664823D088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7160990" y="4233912"/>
            <a:ext cx="2643732" cy="19981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 sz="1273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509148" rtl="0" eaLnBrk="1" fontAlgn="t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Type the content </a:t>
            </a:r>
            <a:r>
              <a:rPr lang="fr-FR" err="1"/>
              <a:t>here</a:t>
            </a:r>
            <a:r>
              <a:rPr lang="fr-FR"/>
              <a:t>…</a:t>
            </a:r>
          </a:p>
          <a:p>
            <a:endParaRPr lang="fr-FR"/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EDEEC387-446A-0A75-5165-D31AB029DEB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914633" y="3797235"/>
            <a:ext cx="2643735" cy="3677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" b="0" i="0" baseline="0">
                <a:solidFill>
                  <a:schemeClr val="tx2"/>
                </a:solidFill>
                <a:latin typeface="Arial" panose="020B0604020202020204" pitchFamily="34" charset="0"/>
                <a:cs typeface="Poppins Medium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2DC56110-4D35-4B38-ED37-36AC4703C2DA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4033690" y="3802426"/>
            <a:ext cx="2643735" cy="3677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" b="0" i="0" baseline="0">
                <a:solidFill>
                  <a:schemeClr val="tx2"/>
                </a:solidFill>
                <a:latin typeface="Arial" panose="020B0604020202020204" pitchFamily="34" charset="0"/>
                <a:cs typeface="Poppins Medium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FFADA798-B095-D3FA-119B-44E53298B8C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7151341" y="3773306"/>
            <a:ext cx="2643732" cy="36773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None/>
              <a:defRPr sz="1980" b="0" i="0" baseline="0">
                <a:solidFill>
                  <a:schemeClr val="tx2"/>
                </a:solidFill>
                <a:latin typeface="Arial" panose="020B0604020202020204" pitchFamily="34" charset="0"/>
                <a:cs typeface="Poppins Medium" pitchFamily="2" charset="77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5" name="Titre 14">
            <a:extLst>
              <a:ext uri="{FF2B5EF4-FFF2-40B4-BE49-F238E27FC236}">
                <a16:creationId xmlns:a16="http://schemas.microsoft.com/office/drawing/2014/main" id="{7AF2ADEE-9C03-B25F-2E3F-26F7A1A79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7" y="202735"/>
            <a:ext cx="9696295" cy="128985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2" name="Espace réservé du contenu 7">
            <a:extLst>
              <a:ext uri="{FF2B5EF4-FFF2-40B4-BE49-F238E27FC236}">
                <a16:creationId xmlns:a16="http://schemas.microsoft.com/office/drawing/2014/main" id="{855FF242-EE02-DC88-5296-D59EC622D5C6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575688" y="698746"/>
            <a:ext cx="9705823" cy="29783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None/>
              <a:defRPr sz="990" b="0" i="0" spc="71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CLICK TO MODIFY THE TEXT</a:t>
            </a:r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7CA7637-4A6E-B470-A0B2-0812A065057D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DC975EB3-8245-88DF-F5E3-3E8A8F2BB7D6}"/>
              </a:ext>
            </a:extLst>
          </p:cNvPr>
          <p:cNvSpPr>
            <a:spLocks noGrp="1"/>
          </p:cNvSpPr>
          <p:nvPr>
            <p:ph type="sldNum" sz="quarter" idx="37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C44DFDA-AF2D-D398-59F4-D12297FDAF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2895" y="7001619"/>
            <a:ext cx="1213521" cy="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9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option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7F53B3-08EA-8246-BA0D-742A88098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E0B0DC3-1965-6230-0AFC-6D597E8E92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63D02A2-806B-47BC-B742-63BA93C2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4ED439D5-B4A9-09BD-5939-325F551CF0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76263" y="2060575"/>
            <a:ext cx="3917950" cy="4572000"/>
          </a:xfrm>
          <a:ln cmpd="sng">
            <a:noFill/>
          </a:ln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284D3DF-4F0C-C206-E18B-E4B5347A26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00638" y="2060575"/>
            <a:ext cx="5181600" cy="4572000"/>
          </a:xfrm>
          <a:ln w="60325" cmpd="sng">
            <a:solidFill>
              <a:schemeClr val="accent1"/>
            </a:solidFill>
          </a:ln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0691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option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F4943AD-23BB-D47F-3D02-7103C1EB294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8" y="698746"/>
            <a:ext cx="9705823" cy="29783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Titre 3">
            <a:extLst>
              <a:ext uri="{FF2B5EF4-FFF2-40B4-BE49-F238E27FC236}">
                <a16:creationId xmlns:a16="http://schemas.microsoft.com/office/drawing/2014/main" id="{19DFC591-5A05-D5EE-8DD4-3F297188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7" y="202735"/>
            <a:ext cx="9696295" cy="548097"/>
          </a:xfrm>
        </p:spPr>
        <p:txBody>
          <a:bodyPr>
            <a:noAutofit/>
          </a:bodyPr>
          <a:lstStyle/>
          <a:p>
            <a:r>
              <a:rPr lang="fr-FR" sz="3200"/>
              <a:t>Modifiez le style du titre</a:t>
            </a:r>
          </a:p>
        </p:txBody>
      </p:sp>
      <p:sp>
        <p:nvSpPr>
          <p:cNvPr id="7" name="Espace réservé du pied de page 7">
            <a:extLst>
              <a:ext uri="{FF2B5EF4-FFF2-40B4-BE49-F238E27FC236}">
                <a16:creationId xmlns:a16="http://schemas.microsoft.com/office/drawing/2014/main" id="{9C73BB25-DB78-FD44-E5D0-C61E620E064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594131" y="6955982"/>
            <a:ext cx="7483937" cy="401638"/>
          </a:xfrm>
        </p:spPr>
        <p:txBody>
          <a:bodyPr/>
          <a:lstStyle/>
          <a:p>
            <a:r>
              <a:rPr lang="fr-FR" b="1" err="1"/>
              <a:t>Title</a:t>
            </a:r>
            <a:r>
              <a:rPr lang="fr-FR" b="1"/>
              <a:t> of </a:t>
            </a:r>
            <a:r>
              <a:rPr lang="fr-FR" b="1" err="1"/>
              <a:t>this</a:t>
            </a:r>
            <a:r>
              <a:rPr lang="fr-FR" b="1"/>
              <a:t> </a:t>
            </a:r>
            <a:r>
              <a:rPr lang="fr-FR" b="1" err="1"/>
              <a:t>presentation</a:t>
            </a:r>
            <a:r>
              <a:rPr lang="fr-FR"/>
              <a:t>  |  </a:t>
            </a:r>
            <a:r>
              <a:rPr lang="fr-FR" err="1"/>
              <a:t>Subtitle</a:t>
            </a:r>
            <a:r>
              <a:rPr lang="fr-FR"/>
              <a:t> of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  <p:sp>
        <p:nvSpPr>
          <p:cNvPr id="8" name="Espace réservé du numéro de diapositive 1">
            <a:extLst>
              <a:ext uri="{FF2B5EF4-FFF2-40B4-BE49-F238E27FC236}">
                <a16:creationId xmlns:a16="http://schemas.microsoft.com/office/drawing/2014/main" id="{861F58DD-21F7-C004-99C3-9F8FCF5BCEC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9078067" y="6955982"/>
            <a:ext cx="1203444" cy="400960"/>
          </a:xfrm>
        </p:spPr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79C724-A708-04E6-E209-0501662287A3}"/>
              </a:ext>
            </a:extLst>
          </p:cNvPr>
          <p:cNvSpPr/>
          <p:nvPr userDrawn="1"/>
        </p:nvSpPr>
        <p:spPr>
          <a:xfrm>
            <a:off x="1041308" y="1685977"/>
            <a:ext cx="2868690" cy="4193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6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A6BCAD-9E12-E98D-ABA5-B813828AF36C}"/>
              </a:ext>
            </a:extLst>
          </p:cNvPr>
          <p:cNvSpPr/>
          <p:nvPr userDrawn="1"/>
        </p:nvSpPr>
        <p:spPr>
          <a:xfrm>
            <a:off x="6781815" y="1685977"/>
            <a:ext cx="2868690" cy="419313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635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6"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851C93C-8955-8D54-113E-EAF7742CDB62}"/>
              </a:ext>
            </a:extLst>
          </p:cNvPr>
          <p:cNvSpPr/>
          <p:nvPr userDrawn="1"/>
        </p:nvSpPr>
        <p:spPr>
          <a:xfrm>
            <a:off x="3909998" y="1527583"/>
            <a:ext cx="2868690" cy="450450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381000" dist="2540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36">
              <a:latin typeface="Arial" panose="020B0604020202020204" pitchFamily="34" charset="0"/>
            </a:endParaRP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46054C6B-2BDD-6806-932A-C61122966A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94131" y="2852109"/>
            <a:ext cx="1884256" cy="626775"/>
          </a:xfrm>
          <a:noFill/>
          <a:effectLst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fr-FR" sz="3394" dirty="0">
                <a:cs typeface="Arial" panose="020B0604020202020204" pitchFamily="34" charset="0"/>
              </a:defRPr>
            </a:lvl1pPr>
          </a:lstStyle>
          <a:p>
            <a:pPr marL="0" lvl="0" algn="ctr" defTabSz="647487"/>
            <a:r>
              <a:rPr lang="en-001" dirty="0"/>
              <a:t>Title here</a:t>
            </a:r>
            <a:endParaRPr lang="fr-FR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4F8DDA4D-9B6B-6981-5879-B9DB266D0D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02215" y="2850528"/>
            <a:ext cx="1884256" cy="626775"/>
          </a:xfrm>
          <a:noFill/>
          <a:effectLst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fr-FR" sz="3394" dirty="0">
                <a:cs typeface="Arial" panose="020B0604020202020204" pitchFamily="34" charset="0"/>
              </a:defRPr>
            </a:lvl1pPr>
          </a:lstStyle>
          <a:p>
            <a:pPr marL="0" lvl="0" algn="ctr" defTabSz="647487"/>
            <a:r>
              <a:rPr lang="en-001" dirty="0"/>
              <a:t>Title here</a:t>
            </a:r>
            <a:endParaRPr lang="fr-FR" dirty="0"/>
          </a:p>
        </p:txBody>
      </p:sp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F66B3DB1-B2A2-C8AA-0145-075F88184F5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274032" y="2845403"/>
            <a:ext cx="1884256" cy="626775"/>
          </a:xfrm>
          <a:noFill/>
          <a:effectLst/>
        </p:spPr>
        <p:txBody>
          <a:bodyPr wrap="square" lIns="0" tIns="0" rIns="0" bIns="0" rtlCol="0">
            <a:spAutoFit/>
          </a:bodyPr>
          <a:lstStyle>
            <a:lvl1pPr marL="0" indent="0">
              <a:buNone/>
              <a:defRPr lang="fr-FR" sz="3394" dirty="0">
                <a:cs typeface="Arial" panose="020B0604020202020204" pitchFamily="34" charset="0"/>
              </a:defRPr>
            </a:lvl1pPr>
          </a:lstStyle>
          <a:p>
            <a:pPr marL="0" lvl="0" algn="ctr" defTabSz="647487"/>
            <a:r>
              <a:rPr lang="en-001" dirty="0"/>
              <a:t>Title here</a:t>
            </a:r>
            <a:endParaRPr lang="fr-FR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0DD1FE74-A6B8-23EF-617E-9536B4A710E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594131" y="3705767"/>
            <a:ext cx="1918183" cy="113107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3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 Placeholder 38">
            <a:extLst>
              <a:ext uri="{FF2B5EF4-FFF2-40B4-BE49-F238E27FC236}">
                <a16:creationId xmlns:a16="http://schemas.microsoft.com/office/drawing/2014/main" id="{F17E3CCF-6087-B6DC-E332-7FF9B83247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02216" y="3705766"/>
            <a:ext cx="1884255" cy="113107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3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 Placeholder 38">
            <a:extLst>
              <a:ext uri="{FF2B5EF4-FFF2-40B4-BE49-F238E27FC236}">
                <a16:creationId xmlns:a16="http://schemas.microsoft.com/office/drawing/2014/main" id="{D6B6E29E-E60C-16A7-8A4B-AF69EB9D63E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270904" y="3705766"/>
            <a:ext cx="1884256" cy="1131079"/>
          </a:xfrm>
        </p:spPr>
        <p:txBody>
          <a:bodyPr wrap="square" lIns="0" tIns="0" rIns="0" bIns="0">
            <a:spAutoFit/>
          </a:bodyPr>
          <a:lstStyle>
            <a:lvl1pPr marL="0" indent="0">
              <a:buNone/>
              <a:def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 algn="ctr">
              <a:lnSpc>
                <a:spcPct val="130000"/>
              </a:lnSpc>
            </a:pP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Sed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condimentum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fr-FR" sz="113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fr-FR" sz="113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13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F3A64D7-6D26-E4CF-8791-8737B877518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594132" y="2408532"/>
            <a:ext cx="1884256" cy="287323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fr-FR" sz="1556" dirty="0">
                <a:solidFill>
                  <a:schemeClr val="accent3"/>
                </a:solidFill>
                <a:cs typeface="Arial" panose="020B0604020202020204" pitchFamily="34" charset="0"/>
              </a:defRPr>
            </a:lvl1pPr>
          </a:lstStyle>
          <a:p>
            <a:pPr marL="0" lvl="0" algn="ctr" defTabSz="647487"/>
            <a:r>
              <a:rPr lang="en-001" dirty="0"/>
              <a:t>I</a:t>
            </a:r>
            <a:r>
              <a:rPr lang="fr-FR" dirty="0"/>
              <a:t>t</a:t>
            </a:r>
            <a:r>
              <a:rPr lang="en-001" dirty="0" err="1"/>
              <a:t>em</a:t>
            </a:r>
            <a:r>
              <a:rPr lang="en-001" dirty="0"/>
              <a:t> 1</a:t>
            </a:r>
            <a:endParaRPr lang="fr-FR" dirty="0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83D3D7CE-614E-F3FB-B3B4-60D0FA794E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270904" y="2408532"/>
            <a:ext cx="1887384" cy="287323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fr-FR" sz="1556" dirty="0">
                <a:solidFill>
                  <a:schemeClr val="accent3"/>
                </a:solidFill>
                <a:cs typeface="Arial" panose="020B0604020202020204" pitchFamily="34" charset="0"/>
              </a:defRPr>
            </a:lvl1pPr>
          </a:lstStyle>
          <a:p>
            <a:pPr marL="0" lvl="0" algn="ctr" defTabSz="647487"/>
            <a:r>
              <a:rPr lang="en-001" dirty="0"/>
              <a:t>I</a:t>
            </a:r>
            <a:r>
              <a:rPr lang="fr-FR" dirty="0"/>
              <a:t>t</a:t>
            </a:r>
            <a:r>
              <a:rPr lang="en-001" dirty="0" err="1"/>
              <a:t>em</a:t>
            </a:r>
            <a:r>
              <a:rPr lang="en-001" dirty="0"/>
              <a:t> 1</a:t>
            </a:r>
            <a:endParaRPr lang="fr-FR" dirty="0"/>
          </a:p>
        </p:txBody>
      </p:sp>
      <p:sp>
        <p:nvSpPr>
          <p:cNvPr id="45" name="Text Placeholder 42">
            <a:extLst>
              <a:ext uri="{FF2B5EF4-FFF2-40B4-BE49-F238E27FC236}">
                <a16:creationId xmlns:a16="http://schemas.microsoft.com/office/drawing/2014/main" id="{41711339-8FB1-EB5E-A627-BCCD4FA54E1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02215" y="2408532"/>
            <a:ext cx="1884256" cy="287323"/>
          </a:xfr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fr-FR" sz="1556" dirty="0">
                <a:solidFill>
                  <a:schemeClr val="accent3"/>
                </a:solidFill>
                <a:cs typeface="Arial" panose="020B0604020202020204" pitchFamily="34" charset="0"/>
              </a:defRPr>
            </a:lvl1pPr>
          </a:lstStyle>
          <a:p>
            <a:pPr marL="0" lvl="0" algn="ctr" defTabSz="647487"/>
            <a:r>
              <a:rPr lang="en-001" dirty="0"/>
              <a:t>I</a:t>
            </a:r>
            <a:r>
              <a:rPr lang="fr-FR" dirty="0"/>
              <a:t>t</a:t>
            </a:r>
            <a:r>
              <a:rPr lang="en-001" dirty="0" err="1"/>
              <a:t>em</a:t>
            </a:r>
            <a:r>
              <a:rPr lang="en-001" dirty="0"/>
              <a:t>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63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que 13">
            <a:extLst>
              <a:ext uri="{FF2B5EF4-FFF2-40B4-BE49-F238E27FC236}">
                <a16:creationId xmlns:a16="http://schemas.microsoft.com/office/drawing/2014/main" id="{24E5241D-7DD9-ACED-26FD-B0D206597C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511" y="-1570770"/>
            <a:ext cx="10188893" cy="762931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5AF40AF-7F90-2945-6C70-97828D481C81}"/>
              </a:ext>
            </a:extLst>
          </p:cNvPr>
          <p:cNvSpPr/>
          <p:nvPr userDrawn="1"/>
        </p:nvSpPr>
        <p:spPr>
          <a:xfrm>
            <a:off x="-2" y="1"/>
            <a:ext cx="10691813" cy="139700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5" b="0" i="0">
              <a:latin typeface="Arial" panose="020B0604020202020204" pitchFamily="34" charset="0"/>
            </a:endParaRPr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40FC062C-A032-EA31-43CA-65DD7E7A2B36}"/>
              </a:ext>
            </a:extLst>
          </p:cNvPr>
          <p:cNvSpPr/>
          <p:nvPr/>
        </p:nvSpPr>
        <p:spPr>
          <a:xfrm>
            <a:off x="10060710" y="590908"/>
            <a:ext cx="6005" cy="5681"/>
          </a:xfrm>
          <a:custGeom>
            <a:avLst/>
            <a:gdLst>
              <a:gd name="connsiteX0" fmla="*/ 0 w 6299"/>
              <a:gd name="connsiteY0" fmla="*/ 0 h 5940"/>
              <a:gd name="connsiteX1" fmla="*/ 6300 w 6299"/>
              <a:gd name="connsiteY1" fmla="*/ 5941 h 5940"/>
              <a:gd name="connsiteX2" fmla="*/ 0 w 6299"/>
              <a:gd name="connsiteY2" fmla="*/ 0 h 5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299" h="5940">
                <a:moveTo>
                  <a:pt x="0" y="0"/>
                </a:moveTo>
                <a:cubicBezTo>
                  <a:pt x="2374" y="1974"/>
                  <a:pt x="4426" y="3957"/>
                  <a:pt x="6300" y="5941"/>
                </a:cubicBezTo>
                <a:cubicBezTo>
                  <a:pt x="4389" y="3958"/>
                  <a:pt x="2369" y="197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 sz="3605" b="0" i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5619D6-A8D4-0980-7EBF-5331B85F75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4F77EC-F5F6-090E-59AC-E51B59CDD9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B245891-274D-DDF8-85CE-3A7B1C3E1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9391" y="2446497"/>
            <a:ext cx="7920847" cy="70036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440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Modifiez le titre</a:t>
            </a:r>
          </a:p>
        </p:txBody>
      </p:sp>
      <p:sp>
        <p:nvSpPr>
          <p:cNvPr id="12" name="Espace réservé du texte 12">
            <a:extLst>
              <a:ext uri="{FF2B5EF4-FFF2-40B4-BE49-F238E27FC236}">
                <a16:creationId xmlns:a16="http://schemas.microsoft.com/office/drawing/2014/main" id="{F04D60CD-42C7-5893-ABAD-BFF76306FB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214" y="392467"/>
            <a:ext cx="1835228" cy="162240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01</a:t>
            </a:r>
          </a:p>
        </p:txBody>
      </p:sp>
      <p:pic>
        <p:nvPicPr>
          <p:cNvPr id="6" name="Graphique 2">
            <a:extLst>
              <a:ext uri="{FF2B5EF4-FFF2-40B4-BE49-F238E27FC236}">
                <a16:creationId xmlns:a16="http://schemas.microsoft.com/office/drawing/2014/main" id="{7CE021F8-AD39-9323-F4D4-6F68B27D11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36421" y="7062300"/>
            <a:ext cx="1213521" cy="258885"/>
          </a:xfrm>
          <a:prstGeom prst="rect">
            <a:avLst/>
          </a:prstGeom>
        </p:spPr>
      </p:pic>
      <p:pic>
        <p:nvPicPr>
          <p:cNvPr id="8" name="Image 3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E0A33602-E5F7-5F31-341E-49591C714F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37387" b="37566"/>
          <a:stretch/>
        </p:blipFill>
        <p:spPr>
          <a:xfrm>
            <a:off x="503852" y="7006129"/>
            <a:ext cx="1286221" cy="3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81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Slide_option1_F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537B4CE9-E666-D6C1-BC39-83D0913F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5004" y="-1568154"/>
            <a:ext cx="10185400" cy="7626700"/>
          </a:xfrm>
          <a:prstGeom prst="rect">
            <a:avLst/>
          </a:prstGeom>
        </p:spPr>
      </p:pic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5929FE04-9A39-8CFB-14D2-5A0771594B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6375" y="4889396"/>
            <a:ext cx="7600950" cy="64186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fr-FR"/>
              <a:t>23 boulevard du Musée</a:t>
            </a:r>
            <a:br>
              <a:rPr lang="fr-FR"/>
            </a:br>
            <a:r>
              <a:rPr lang="fr-FR"/>
              <a:t>73000 Chambéry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6674D24B-2856-A8C0-19B8-186D78DB06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6375" y="5588644"/>
            <a:ext cx="7600950" cy="48050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fr-FR" err="1"/>
              <a:t>cartong.org</a:t>
            </a:r>
            <a:endParaRPr lang="fr-FR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62B22911-5A7C-D694-42BE-61088DFB0B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011" y="899225"/>
            <a:ext cx="2627878" cy="1123206"/>
          </a:xfrm>
          <a:prstGeom prst="rect">
            <a:avLst/>
          </a:prstGeom>
        </p:spPr>
      </p:pic>
      <p:sp>
        <p:nvSpPr>
          <p:cNvPr id="2" name="Titre 6">
            <a:extLst>
              <a:ext uri="{FF2B5EF4-FFF2-40B4-BE49-F238E27FC236}">
                <a16:creationId xmlns:a16="http://schemas.microsoft.com/office/drawing/2014/main" id="{F216678A-49B3-F96F-19E7-02C283B2CB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156" y="2484843"/>
            <a:ext cx="8089499" cy="74436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4800">
                <a:latin typeface="+mj-lt"/>
              </a:defRPr>
            </a:lvl1pPr>
          </a:lstStyle>
          <a:p>
            <a:r>
              <a:rPr lang="en-001" dirty="0"/>
              <a:t>Titre de la</a:t>
            </a:r>
            <a:br>
              <a:rPr lang="fr-FR" dirty="0"/>
            </a:br>
            <a:r>
              <a:rPr lang="fr-FR" dirty="0" err="1"/>
              <a:t>pr</a:t>
            </a:r>
            <a:r>
              <a:rPr lang="en-001" dirty="0"/>
              <a:t>é</a:t>
            </a:r>
            <a:r>
              <a:rPr lang="fr-FR" dirty="0" err="1"/>
              <a:t>sentation</a:t>
            </a:r>
            <a:endParaRPr lang="fr-FR" dirty="0"/>
          </a:p>
        </p:txBody>
      </p:sp>
      <p:pic>
        <p:nvPicPr>
          <p:cNvPr id="4" name="Graphique 3">
            <a:hlinkClick r:id="rId6"/>
            <a:extLst>
              <a:ext uri="{FF2B5EF4-FFF2-40B4-BE49-F238E27FC236}">
                <a16:creationId xmlns:a16="http://schemas.microsoft.com/office/drawing/2014/main" id="{BE80A640-4AA2-69B9-A3B9-1018A888BF8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6571" y="6442754"/>
            <a:ext cx="744361" cy="744361"/>
          </a:xfrm>
          <a:prstGeom prst="rect">
            <a:avLst/>
          </a:prstGeom>
        </p:spPr>
      </p:pic>
      <p:pic>
        <p:nvPicPr>
          <p:cNvPr id="9" name="Graphique 8">
            <a:hlinkClick r:id="rId9"/>
            <a:extLst>
              <a:ext uri="{FF2B5EF4-FFF2-40B4-BE49-F238E27FC236}">
                <a16:creationId xmlns:a16="http://schemas.microsoft.com/office/drawing/2014/main" id="{FBE1EABD-FFCF-3821-9A60-D12389F1F41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44239" y="6442754"/>
            <a:ext cx="736568" cy="745200"/>
          </a:xfrm>
          <a:prstGeom prst="rect">
            <a:avLst/>
          </a:prstGeom>
        </p:spPr>
      </p:pic>
      <p:pic>
        <p:nvPicPr>
          <p:cNvPr id="11" name="Graphique 10">
            <a:hlinkClick r:id="rId12"/>
            <a:extLst>
              <a:ext uri="{FF2B5EF4-FFF2-40B4-BE49-F238E27FC236}">
                <a16:creationId xmlns:a16="http://schemas.microsoft.com/office/drawing/2014/main" id="{1BD046EB-0FBB-4B7B-B81C-6056836FF3C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555681" y="6419068"/>
            <a:ext cx="745200" cy="7452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ED9CFF7A-1AA2-D836-D53F-9096C3E1FAE1}"/>
              </a:ext>
            </a:extLst>
          </p:cNvPr>
          <p:cNvGrpSpPr/>
          <p:nvPr userDrawn="1"/>
        </p:nvGrpSpPr>
        <p:grpSpPr>
          <a:xfrm>
            <a:off x="3650832" y="6419907"/>
            <a:ext cx="744361" cy="744361"/>
            <a:chOff x="1800357" y="6343967"/>
            <a:chExt cx="744361" cy="744361"/>
          </a:xfrm>
        </p:grpSpPr>
        <p:pic>
          <p:nvPicPr>
            <p:cNvPr id="7" name="Graphique 6">
              <a:hlinkClick r:id="rId15"/>
              <a:extLst>
                <a:ext uri="{FF2B5EF4-FFF2-40B4-BE49-F238E27FC236}">
                  <a16:creationId xmlns:a16="http://schemas.microsoft.com/office/drawing/2014/main" id="{41686609-748D-3439-476C-1327C519DAD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800357" y="6343967"/>
              <a:ext cx="744361" cy="744361"/>
            </a:xfrm>
            <a:prstGeom prst="rect">
              <a:avLst/>
            </a:prstGeom>
          </p:spPr>
        </p:pic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EC0455F5-13A0-A037-37B4-B4364C1394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928148" y="6502399"/>
              <a:ext cx="459281" cy="4592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06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Slide_option2_F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18BFD0-660D-9321-CA4D-2BC8A2FC790F}"/>
              </a:ext>
            </a:extLst>
          </p:cNvPr>
          <p:cNvSpPr/>
          <p:nvPr userDrawn="1"/>
        </p:nvSpPr>
        <p:spPr>
          <a:xfrm rot="2442183">
            <a:off x="3242616" y="3743822"/>
            <a:ext cx="1607904" cy="320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63B4B3-393A-B1A1-DEB2-B605162DF8EE}"/>
              </a:ext>
            </a:extLst>
          </p:cNvPr>
          <p:cNvSpPr/>
          <p:nvPr userDrawn="1"/>
        </p:nvSpPr>
        <p:spPr>
          <a:xfrm>
            <a:off x="1038564" y="2418681"/>
            <a:ext cx="8486436" cy="4094596"/>
          </a:xfrm>
          <a:prstGeom prst="rect">
            <a:avLst/>
          </a:prstGeom>
          <a:noFill/>
          <a:ln w="88900" cap="rnd" cmpd="sng">
            <a:gradFill flip="none" rotWithShape="1">
              <a:gsLst>
                <a:gs pos="4000">
                  <a:schemeClr val="accent3">
                    <a:lumMod val="0"/>
                    <a:lumOff val="100000"/>
                  </a:schemeClr>
                </a:gs>
                <a:gs pos="6000">
                  <a:schemeClr val="accent3">
                    <a:lumMod val="0"/>
                    <a:lumOff val="100000"/>
                  </a:schemeClr>
                </a:gs>
                <a:gs pos="48000">
                  <a:schemeClr val="accent3">
                    <a:lumMod val="100000"/>
                  </a:schemeClr>
                </a:gs>
              </a:gsLst>
              <a:lin ang="2700000" scaled="1"/>
              <a:tileRect/>
            </a:gra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613085"/>
                      <a:gd name="connsiteY0" fmla="*/ 0 h 4505673"/>
                      <a:gd name="connsiteX1" fmla="*/ 469345 w 9613085"/>
                      <a:gd name="connsiteY1" fmla="*/ 0 h 4505673"/>
                      <a:gd name="connsiteX2" fmla="*/ 746428 w 9613085"/>
                      <a:gd name="connsiteY2" fmla="*/ 0 h 4505673"/>
                      <a:gd name="connsiteX3" fmla="*/ 1504165 w 9613085"/>
                      <a:gd name="connsiteY3" fmla="*/ 0 h 4505673"/>
                      <a:gd name="connsiteX4" fmla="*/ 1973510 w 9613085"/>
                      <a:gd name="connsiteY4" fmla="*/ 0 h 4505673"/>
                      <a:gd name="connsiteX5" fmla="*/ 2442855 w 9613085"/>
                      <a:gd name="connsiteY5" fmla="*/ 0 h 4505673"/>
                      <a:gd name="connsiteX6" fmla="*/ 3200592 w 9613085"/>
                      <a:gd name="connsiteY6" fmla="*/ 0 h 4505673"/>
                      <a:gd name="connsiteX7" fmla="*/ 3573806 w 9613085"/>
                      <a:gd name="connsiteY7" fmla="*/ 0 h 4505673"/>
                      <a:gd name="connsiteX8" fmla="*/ 4331543 w 9613085"/>
                      <a:gd name="connsiteY8" fmla="*/ 0 h 4505673"/>
                      <a:gd name="connsiteX9" fmla="*/ 5089280 w 9613085"/>
                      <a:gd name="connsiteY9" fmla="*/ 0 h 4505673"/>
                      <a:gd name="connsiteX10" fmla="*/ 5654756 w 9613085"/>
                      <a:gd name="connsiteY10" fmla="*/ 0 h 4505673"/>
                      <a:gd name="connsiteX11" fmla="*/ 6412493 w 9613085"/>
                      <a:gd name="connsiteY11" fmla="*/ 0 h 4505673"/>
                      <a:gd name="connsiteX12" fmla="*/ 6881838 w 9613085"/>
                      <a:gd name="connsiteY12" fmla="*/ 0 h 4505673"/>
                      <a:gd name="connsiteX13" fmla="*/ 7351183 w 9613085"/>
                      <a:gd name="connsiteY13" fmla="*/ 0 h 4505673"/>
                      <a:gd name="connsiteX14" fmla="*/ 8012789 w 9613085"/>
                      <a:gd name="connsiteY14" fmla="*/ 0 h 4505673"/>
                      <a:gd name="connsiteX15" fmla="*/ 8482134 w 9613085"/>
                      <a:gd name="connsiteY15" fmla="*/ 0 h 4505673"/>
                      <a:gd name="connsiteX16" fmla="*/ 9613085 w 9613085"/>
                      <a:gd name="connsiteY16" fmla="*/ 0 h 4505673"/>
                      <a:gd name="connsiteX17" fmla="*/ 9613085 w 9613085"/>
                      <a:gd name="connsiteY17" fmla="*/ 653323 h 4505673"/>
                      <a:gd name="connsiteX18" fmla="*/ 9613085 w 9613085"/>
                      <a:gd name="connsiteY18" fmla="*/ 1261588 h 4505673"/>
                      <a:gd name="connsiteX19" fmla="*/ 9613085 w 9613085"/>
                      <a:gd name="connsiteY19" fmla="*/ 1869854 h 4505673"/>
                      <a:gd name="connsiteX20" fmla="*/ 9613085 w 9613085"/>
                      <a:gd name="connsiteY20" fmla="*/ 2297893 h 4505673"/>
                      <a:gd name="connsiteX21" fmla="*/ 9613085 w 9613085"/>
                      <a:gd name="connsiteY21" fmla="*/ 2770989 h 4505673"/>
                      <a:gd name="connsiteX22" fmla="*/ 9613085 w 9613085"/>
                      <a:gd name="connsiteY22" fmla="*/ 3379255 h 4505673"/>
                      <a:gd name="connsiteX23" fmla="*/ 9613085 w 9613085"/>
                      <a:gd name="connsiteY23" fmla="*/ 3897407 h 4505673"/>
                      <a:gd name="connsiteX24" fmla="*/ 9613085 w 9613085"/>
                      <a:gd name="connsiteY24" fmla="*/ 4505673 h 4505673"/>
                      <a:gd name="connsiteX25" fmla="*/ 8951479 w 9613085"/>
                      <a:gd name="connsiteY25" fmla="*/ 4505673 h 4505673"/>
                      <a:gd name="connsiteX26" fmla="*/ 8674396 w 9613085"/>
                      <a:gd name="connsiteY26" fmla="*/ 4505673 h 4505673"/>
                      <a:gd name="connsiteX27" fmla="*/ 8108920 w 9613085"/>
                      <a:gd name="connsiteY27" fmla="*/ 4505673 h 4505673"/>
                      <a:gd name="connsiteX28" fmla="*/ 7735706 w 9613085"/>
                      <a:gd name="connsiteY28" fmla="*/ 4505673 h 4505673"/>
                      <a:gd name="connsiteX29" fmla="*/ 7074100 w 9613085"/>
                      <a:gd name="connsiteY29" fmla="*/ 4505673 h 4505673"/>
                      <a:gd name="connsiteX30" fmla="*/ 6700886 w 9613085"/>
                      <a:gd name="connsiteY30" fmla="*/ 4505673 h 4505673"/>
                      <a:gd name="connsiteX31" fmla="*/ 6039279 w 9613085"/>
                      <a:gd name="connsiteY31" fmla="*/ 4505673 h 4505673"/>
                      <a:gd name="connsiteX32" fmla="*/ 5762196 w 9613085"/>
                      <a:gd name="connsiteY32" fmla="*/ 4505673 h 4505673"/>
                      <a:gd name="connsiteX33" fmla="*/ 5100590 w 9613085"/>
                      <a:gd name="connsiteY33" fmla="*/ 4505673 h 4505673"/>
                      <a:gd name="connsiteX34" fmla="*/ 4727376 w 9613085"/>
                      <a:gd name="connsiteY34" fmla="*/ 4505673 h 4505673"/>
                      <a:gd name="connsiteX35" fmla="*/ 4450293 w 9613085"/>
                      <a:gd name="connsiteY35" fmla="*/ 4505673 h 4505673"/>
                      <a:gd name="connsiteX36" fmla="*/ 4077079 w 9613085"/>
                      <a:gd name="connsiteY36" fmla="*/ 4505673 h 4505673"/>
                      <a:gd name="connsiteX37" fmla="*/ 3415473 w 9613085"/>
                      <a:gd name="connsiteY37" fmla="*/ 4505673 h 4505673"/>
                      <a:gd name="connsiteX38" fmla="*/ 3042259 w 9613085"/>
                      <a:gd name="connsiteY38" fmla="*/ 4505673 h 4505673"/>
                      <a:gd name="connsiteX39" fmla="*/ 2765176 w 9613085"/>
                      <a:gd name="connsiteY39" fmla="*/ 4505673 h 4505673"/>
                      <a:gd name="connsiteX40" fmla="*/ 2391962 w 9613085"/>
                      <a:gd name="connsiteY40" fmla="*/ 4505673 h 4505673"/>
                      <a:gd name="connsiteX41" fmla="*/ 1922617 w 9613085"/>
                      <a:gd name="connsiteY41" fmla="*/ 4505673 h 4505673"/>
                      <a:gd name="connsiteX42" fmla="*/ 1357141 w 9613085"/>
                      <a:gd name="connsiteY42" fmla="*/ 4505673 h 4505673"/>
                      <a:gd name="connsiteX43" fmla="*/ 983928 w 9613085"/>
                      <a:gd name="connsiteY43" fmla="*/ 4505673 h 4505673"/>
                      <a:gd name="connsiteX44" fmla="*/ 0 w 9613085"/>
                      <a:gd name="connsiteY44" fmla="*/ 4505673 h 4505673"/>
                      <a:gd name="connsiteX45" fmla="*/ 0 w 9613085"/>
                      <a:gd name="connsiteY45" fmla="*/ 3942464 h 4505673"/>
                      <a:gd name="connsiteX46" fmla="*/ 0 w 9613085"/>
                      <a:gd name="connsiteY46" fmla="*/ 3379255 h 4505673"/>
                      <a:gd name="connsiteX47" fmla="*/ 0 w 9613085"/>
                      <a:gd name="connsiteY47" fmla="*/ 2816046 h 4505673"/>
                      <a:gd name="connsiteX48" fmla="*/ 0 w 9613085"/>
                      <a:gd name="connsiteY48" fmla="*/ 2252837 h 4505673"/>
                      <a:gd name="connsiteX49" fmla="*/ 0 w 9613085"/>
                      <a:gd name="connsiteY49" fmla="*/ 1734684 h 4505673"/>
                      <a:gd name="connsiteX50" fmla="*/ 0 w 9613085"/>
                      <a:gd name="connsiteY50" fmla="*/ 1126418 h 4505673"/>
                      <a:gd name="connsiteX51" fmla="*/ 0 w 9613085"/>
                      <a:gd name="connsiteY51" fmla="*/ 563209 h 4505673"/>
                      <a:gd name="connsiteX52" fmla="*/ 0 w 9613085"/>
                      <a:gd name="connsiteY52" fmla="*/ 0 h 4505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9613085" h="4505673" extrusionOk="0">
                        <a:moveTo>
                          <a:pt x="0" y="0"/>
                        </a:moveTo>
                        <a:cubicBezTo>
                          <a:pt x="173840" y="-18134"/>
                          <a:pt x="314566" y="55217"/>
                          <a:pt x="469345" y="0"/>
                        </a:cubicBezTo>
                        <a:cubicBezTo>
                          <a:pt x="624124" y="-55217"/>
                          <a:pt x="625524" y="18545"/>
                          <a:pt x="746428" y="0"/>
                        </a:cubicBezTo>
                        <a:cubicBezTo>
                          <a:pt x="867332" y="-18545"/>
                          <a:pt x="1280997" y="56185"/>
                          <a:pt x="1504165" y="0"/>
                        </a:cubicBezTo>
                        <a:cubicBezTo>
                          <a:pt x="1727333" y="-56185"/>
                          <a:pt x="1779157" y="45068"/>
                          <a:pt x="1973510" y="0"/>
                        </a:cubicBezTo>
                        <a:cubicBezTo>
                          <a:pt x="2167864" y="-45068"/>
                          <a:pt x="2330664" y="13516"/>
                          <a:pt x="2442855" y="0"/>
                        </a:cubicBezTo>
                        <a:cubicBezTo>
                          <a:pt x="2555046" y="-13516"/>
                          <a:pt x="2942747" y="23137"/>
                          <a:pt x="3200592" y="0"/>
                        </a:cubicBezTo>
                        <a:cubicBezTo>
                          <a:pt x="3458437" y="-23137"/>
                          <a:pt x="3395511" y="15166"/>
                          <a:pt x="3573806" y="0"/>
                        </a:cubicBezTo>
                        <a:cubicBezTo>
                          <a:pt x="3752101" y="-15166"/>
                          <a:pt x="4076301" y="88499"/>
                          <a:pt x="4331543" y="0"/>
                        </a:cubicBezTo>
                        <a:cubicBezTo>
                          <a:pt x="4586785" y="-88499"/>
                          <a:pt x="4742964" y="52117"/>
                          <a:pt x="5089280" y="0"/>
                        </a:cubicBezTo>
                        <a:cubicBezTo>
                          <a:pt x="5435596" y="-52117"/>
                          <a:pt x="5383529" y="39485"/>
                          <a:pt x="5654756" y="0"/>
                        </a:cubicBezTo>
                        <a:cubicBezTo>
                          <a:pt x="5925983" y="-39485"/>
                          <a:pt x="6116342" y="26274"/>
                          <a:pt x="6412493" y="0"/>
                        </a:cubicBezTo>
                        <a:cubicBezTo>
                          <a:pt x="6708644" y="-26274"/>
                          <a:pt x="6774703" y="16383"/>
                          <a:pt x="6881838" y="0"/>
                        </a:cubicBezTo>
                        <a:cubicBezTo>
                          <a:pt x="6988973" y="-16383"/>
                          <a:pt x="7123350" y="22457"/>
                          <a:pt x="7351183" y="0"/>
                        </a:cubicBezTo>
                        <a:cubicBezTo>
                          <a:pt x="7579017" y="-22457"/>
                          <a:pt x="7868204" y="62577"/>
                          <a:pt x="8012789" y="0"/>
                        </a:cubicBezTo>
                        <a:cubicBezTo>
                          <a:pt x="8157374" y="-62577"/>
                          <a:pt x="8383761" y="21402"/>
                          <a:pt x="8482134" y="0"/>
                        </a:cubicBezTo>
                        <a:cubicBezTo>
                          <a:pt x="8580507" y="-21402"/>
                          <a:pt x="9053803" y="30714"/>
                          <a:pt x="9613085" y="0"/>
                        </a:cubicBezTo>
                        <a:cubicBezTo>
                          <a:pt x="9659924" y="286876"/>
                          <a:pt x="9591929" y="511196"/>
                          <a:pt x="9613085" y="653323"/>
                        </a:cubicBezTo>
                        <a:cubicBezTo>
                          <a:pt x="9634241" y="795450"/>
                          <a:pt x="9568948" y="986119"/>
                          <a:pt x="9613085" y="1261588"/>
                        </a:cubicBezTo>
                        <a:cubicBezTo>
                          <a:pt x="9657222" y="1537058"/>
                          <a:pt x="9571763" y="1681145"/>
                          <a:pt x="9613085" y="1869854"/>
                        </a:cubicBezTo>
                        <a:cubicBezTo>
                          <a:pt x="9654407" y="2058563"/>
                          <a:pt x="9601826" y="2176683"/>
                          <a:pt x="9613085" y="2297893"/>
                        </a:cubicBezTo>
                        <a:cubicBezTo>
                          <a:pt x="9624344" y="2419103"/>
                          <a:pt x="9611378" y="2558920"/>
                          <a:pt x="9613085" y="2770989"/>
                        </a:cubicBezTo>
                        <a:cubicBezTo>
                          <a:pt x="9614792" y="2983058"/>
                          <a:pt x="9557136" y="3183595"/>
                          <a:pt x="9613085" y="3379255"/>
                        </a:cubicBezTo>
                        <a:cubicBezTo>
                          <a:pt x="9669034" y="3574915"/>
                          <a:pt x="9551077" y="3640516"/>
                          <a:pt x="9613085" y="3897407"/>
                        </a:cubicBezTo>
                        <a:cubicBezTo>
                          <a:pt x="9675093" y="4154298"/>
                          <a:pt x="9550631" y="4229159"/>
                          <a:pt x="9613085" y="4505673"/>
                        </a:cubicBezTo>
                        <a:cubicBezTo>
                          <a:pt x="9372369" y="4523490"/>
                          <a:pt x="9116848" y="4455902"/>
                          <a:pt x="8951479" y="4505673"/>
                        </a:cubicBezTo>
                        <a:cubicBezTo>
                          <a:pt x="8786110" y="4555444"/>
                          <a:pt x="8741081" y="4493997"/>
                          <a:pt x="8674396" y="4505673"/>
                        </a:cubicBezTo>
                        <a:cubicBezTo>
                          <a:pt x="8607711" y="4517349"/>
                          <a:pt x="8317811" y="4479409"/>
                          <a:pt x="8108920" y="4505673"/>
                        </a:cubicBezTo>
                        <a:cubicBezTo>
                          <a:pt x="7900029" y="4531937"/>
                          <a:pt x="7869801" y="4503070"/>
                          <a:pt x="7735706" y="4505673"/>
                        </a:cubicBezTo>
                        <a:cubicBezTo>
                          <a:pt x="7601611" y="4508276"/>
                          <a:pt x="7403246" y="4454505"/>
                          <a:pt x="7074100" y="4505673"/>
                        </a:cubicBezTo>
                        <a:cubicBezTo>
                          <a:pt x="6744954" y="4556841"/>
                          <a:pt x="6871193" y="4491869"/>
                          <a:pt x="6700886" y="4505673"/>
                        </a:cubicBezTo>
                        <a:cubicBezTo>
                          <a:pt x="6530579" y="4519477"/>
                          <a:pt x="6347674" y="4486865"/>
                          <a:pt x="6039279" y="4505673"/>
                        </a:cubicBezTo>
                        <a:cubicBezTo>
                          <a:pt x="5730884" y="4524481"/>
                          <a:pt x="5864303" y="4485987"/>
                          <a:pt x="5762196" y="4505673"/>
                        </a:cubicBezTo>
                        <a:cubicBezTo>
                          <a:pt x="5660089" y="4525359"/>
                          <a:pt x="5354673" y="4495620"/>
                          <a:pt x="5100590" y="4505673"/>
                        </a:cubicBezTo>
                        <a:cubicBezTo>
                          <a:pt x="4846507" y="4515726"/>
                          <a:pt x="4884901" y="4461446"/>
                          <a:pt x="4727376" y="4505673"/>
                        </a:cubicBezTo>
                        <a:cubicBezTo>
                          <a:pt x="4569851" y="4549900"/>
                          <a:pt x="4534520" y="4492137"/>
                          <a:pt x="4450293" y="4505673"/>
                        </a:cubicBezTo>
                        <a:cubicBezTo>
                          <a:pt x="4366066" y="4519209"/>
                          <a:pt x="4232763" y="4467024"/>
                          <a:pt x="4077079" y="4505673"/>
                        </a:cubicBezTo>
                        <a:cubicBezTo>
                          <a:pt x="3921395" y="4544322"/>
                          <a:pt x="3690019" y="4438584"/>
                          <a:pt x="3415473" y="4505673"/>
                        </a:cubicBezTo>
                        <a:cubicBezTo>
                          <a:pt x="3140927" y="4572762"/>
                          <a:pt x="3124820" y="4486910"/>
                          <a:pt x="3042259" y="4505673"/>
                        </a:cubicBezTo>
                        <a:cubicBezTo>
                          <a:pt x="2959698" y="4524436"/>
                          <a:pt x="2850498" y="4501190"/>
                          <a:pt x="2765176" y="4505673"/>
                        </a:cubicBezTo>
                        <a:cubicBezTo>
                          <a:pt x="2679854" y="4510156"/>
                          <a:pt x="2479561" y="4501130"/>
                          <a:pt x="2391962" y="4505673"/>
                        </a:cubicBezTo>
                        <a:cubicBezTo>
                          <a:pt x="2304363" y="4510216"/>
                          <a:pt x="2135788" y="4488156"/>
                          <a:pt x="1922617" y="4505673"/>
                        </a:cubicBezTo>
                        <a:cubicBezTo>
                          <a:pt x="1709447" y="4523190"/>
                          <a:pt x="1566003" y="4468498"/>
                          <a:pt x="1357141" y="4505673"/>
                        </a:cubicBezTo>
                        <a:cubicBezTo>
                          <a:pt x="1148279" y="4542848"/>
                          <a:pt x="1130282" y="4485290"/>
                          <a:pt x="983928" y="4505673"/>
                        </a:cubicBezTo>
                        <a:cubicBezTo>
                          <a:pt x="837574" y="4526056"/>
                          <a:pt x="347763" y="4475122"/>
                          <a:pt x="0" y="4505673"/>
                        </a:cubicBezTo>
                        <a:cubicBezTo>
                          <a:pt x="-24712" y="4281084"/>
                          <a:pt x="32923" y="4096460"/>
                          <a:pt x="0" y="3942464"/>
                        </a:cubicBezTo>
                        <a:cubicBezTo>
                          <a:pt x="-32923" y="3788468"/>
                          <a:pt x="26471" y="3493992"/>
                          <a:pt x="0" y="3379255"/>
                        </a:cubicBezTo>
                        <a:cubicBezTo>
                          <a:pt x="-26471" y="3264518"/>
                          <a:pt x="50812" y="3044463"/>
                          <a:pt x="0" y="2816046"/>
                        </a:cubicBezTo>
                        <a:cubicBezTo>
                          <a:pt x="-50812" y="2587629"/>
                          <a:pt x="23964" y="2370451"/>
                          <a:pt x="0" y="2252837"/>
                        </a:cubicBezTo>
                        <a:cubicBezTo>
                          <a:pt x="-23964" y="2135223"/>
                          <a:pt x="8010" y="1861925"/>
                          <a:pt x="0" y="1734684"/>
                        </a:cubicBezTo>
                        <a:cubicBezTo>
                          <a:pt x="-8010" y="1607443"/>
                          <a:pt x="69519" y="1327461"/>
                          <a:pt x="0" y="1126418"/>
                        </a:cubicBezTo>
                        <a:cubicBezTo>
                          <a:pt x="-69519" y="925375"/>
                          <a:pt x="7783" y="767392"/>
                          <a:pt x="0" y="563209"/>
                        </a:cubicBezTo>
                        <a:cubicBezTo>
                          <a:pt x="-7783" y="359026"/>
                          <a:pt x="8581" y="1890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185E77F-6E62-14F4-2D60-C5C45B0079EC}"/>
              </a:ext>
            </a:extLst>
          </p:cNvPr>
          <p:cNvSpPr/>
          <p:nvPr userDrawn="1"/>
        </p:nvSpPr>
        <p:spPr>
          <a:xfrm>
            <a:off x="8734940" y="5570532"/>
            <a:ext cx="1556669" cy="15736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ADBE0B-9EB2-6DD4-ECAF-74FC1198C81A}"/>
              </a:ext>
            </a:extLst>
          </p:cNvPr>
          <p:cNvSpPr txBox="1"/>
          <p:nvPr userDrawn="1"/>
        </p:nvSpPr>
        <p:spPr>
          <a:xfrm rot="2570086">
            <a:off x="4645748" y="3905315"/>
            <a:ext cx="2438136" cy="28866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800" b="1" i="0" dirty="0">
                <a:solidFill>
                  <a:schemeClr val="bg1"/>
                </a:solidFill>
                <a:latin typeface="Source Sans Pro" panose="020B0503030403020204" pitchFamily="34" charset="77"/>
              </a:rPr>
              <a:t>Réseaux Sociaux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495A7D8C-DFE0-119A-2605-81FD4FF04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435502" y="4404947"/>
            <a:ext cx="8278047" cy="6198498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C77103F-578C-589B-795D-99C342B59233}"/>
              </a:ext>
            </a:extLst>
          </p:cNvPr>
          <p:cNvSpPr txBox="1"/>
          <p:nvPr userDrawn="1"/>
        </p:nvSpPr>
        <p:spPr>
          <a:xfrm rot="2512773">
            <a:off x="2820874" y="5929855"/>
            <a:ext cx="2438136" cy="28866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800" b="1" i="0" dirty="0">
                <a:solidFill>
                  <a:schemeClr val="bg1"/>
                </a:solidFill>
                <a:latin typeface="Source Sans Pro" panose="020B0503030403020204" pitchFamily="34" charset="77"/>
              </a:rPr>
              <a:t>adresse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BDF381A-AB4A-29CA-E487-6470E3F07E59}"/>
              </a:ext>
            </a:extLst>
          </p:cNvPr>
          <p:cNvSpPr txBox="1"/>
          <p:nvPr userDrawn="1"/>
        </p:nvSpPr>
        <p:spPr>
          <a:xfrm>
            <a:off x="1607309" y="3223034"/>
            <a:ext cx="4179655" cy="37471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Téléphone : +33 4 79 26 28 82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70BF36-0581-1403-B4F9-22285C26D6D3}"/>
              </a:ext>
            </a:extLst>
          </p:cNvPr>
          <p:cNvSpPr txBox="1"/>
          <p:nvPr userDrawn="1"/>
        </p:nvSpPr>
        <p:spPr>
          <a:xfrm>
            <a:off x="1607309" y="5428981"/>
            <a:ext cx="4653006" cy="384914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Internet : </a:t>
            </a:r>
            <a:r>
              <a:rPr lang="fr-FR" sz="2400" b="0" i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www.cartong.org</a:t>
            </a:r>
            <a:endParaRPr lang="fr-FR" sz="2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AE82F89-077B-1B93-CD72-9A68ED066730}"/>
              </a:ext>
            </a:extLst>
          </p:cNvPr>
          <p:cNvSpPr txBox="1"/>
          <p:nvPr userDrawn="1"/>
        </p:nvSpPr>
        <p:spPr>
          <a:xfrm>
            <a:off x="1607309" y="4323341"/>
            <a:ext cx="3688288" cy="37471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 : </a:t>
            </a:r>
            <a:r>
              <a:rPr lang="fr-FR" sz="2400" b="0" i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info@cartong.org</a:t>
            </a: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D83184-7272-BC94-2C07-AC9447FC7D51}"/>
              </a:ext>
            </a:extLst>
          </p:cNvPr>
          <p:cNvSpPr/>
          <p:nvPr userDrawn="1"/>
        </p:nvSpPr>
        <p:spPr>
          <a:xfrm>
            <a:off x="724302" y="2097141"/>
            <a:ext cx="9023230" cy="67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537B4CE9-E666-D6C1-BC39-83D0913F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9485" y="-3137385"/>
            <a:ext cx="10185400" cy="76267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ACA1862-10AF-646C-DF0D-B352024D9111}"/>
              </a:ext>
            </a:extLst>
          </p:cNvPr>
          <p:cNvSpPr txBox="1"/>
          <p:nvPr userDrawn="1"/>
        </p:nvSpPr>
        <p:spPr>
          <a:xfrm>
            <a:off x="2556241" y="1700370"/>
            <a:ext cx="5859725" cy="68704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4400" b="1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Restons en Contact 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99AC6B1-E4AB-D8F9-3EB7-F1354CA69E9D}"/>
              </a:ext>
            </a:extLst>
          </p:cNvPr>
          <p:cNvSpPr txBox="1"/>
          <p:nvPr userDrawn="1"/>
        </p:nvSpPr>
        <p:spPr>
          <a:xfrm>
            <a:off x="2302901" y="4487333"/>
            <a:ext cx="65" cy="128240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endParaRPr lang="fr-FR" sz="800" b="0" i="0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5BADAC8-A7A7-F71D-6B5B-63AC4BE777F1}"/>
              </a:ext>
            </a:extLst>
          </p:cNvPr>
          <p:cNvSpPr txBox="1"/>
          <p:nvPr userDrawn="1"/>
        </p:nvSpPr>
        <p:spPr>
          <a:xfrm rot="822660">
            <a:off x="8205623" y="2230433"/>
            <a:ext cx="4711932" cy="780727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5000" b="1" i="0" u="none" strike="noStrik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!</a:t>
            </a:r>
            <a:r>
              <a:rPr lang="fr-FR" sz="5000" b="1" i="0" u="none" strike="noStrike" dirty="0">
                <a:solidFill>
                  <a:srgbClr val="4D515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 </a:t>
            </a:r>
            <a:endParaRPr lang="fr-FR" sz="5000" b="1" i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Ellipse 117">
            <a:extLst>
              <a:ext uri="{FF2B5EF4-FFF2-40B4-BE49-F238E27FC236}">
                <a16:creationId xmlns:a16="http://schemas.microsoft.com/office/drawing/2014/main" id="{3784137C-0305-57C3-DAE1-008BB32C90F6}"/>
              </a:ext>
            </a:extLst>
          </p:cNvPr>
          <p:cNvSpPr/>
          <p:nvPr userDrawn="1"/>
        </p:nvSpPr>
        <p:spPr>
          <a:xfrm>
            <a:off x="6910883" y="4098984"/>
            <a:ext cx="2691364" cy="2697323"/>
          </a:xfrm>
          <a:prstGeom prst="ellipse">
            <a:avLst/>
          </a:prstGeom>
          <a:solidFill>
            <a:schemeClr val="tx2">
              <a:alpha val="953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9" name="ZoneTexte 118">
            <a:extLst>
              <a:ext uri="{FF2B5EF4-FFF2-40B4-BE49-F238E27FC236}">
                <a16:creationId xmlns:a16="http://schemas.microsoft.com/office/drawing/2014/main" id="{65335E40-B12C-8920-26BB-FF7A16D497A4}"/>
              </a:ext>
            </a:extLst>
          </p:cNvPr>
          <p:cNvSpPr txBox="1"/>
          <p:nvPr userDrawn="1"/>
        </p:nvSpPr>
        <p:spPr>
          <a:xfrm>
            <a:off x="6772252" y="4132878"/>
            <a:ext cx="738985" cy="240579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500" b="1" i="0" dirty="0">
                <a:solidFill>
                  <a:schemeClr val="bg1"/>
                </a:solidFill>
                <a:latin typeface="Source Sans Pro" panose="020B0503030403020204" pitchFamily="34" charset="77"/>
              </a:rPr>
              <a:t>Site Web</a:t>
            </a:r>
          </a:p>
        </p:txBody>
      </p:sp>
      <p:sp>
        <p:nvSpPr>
          <p:cNvPr id="120" name="Ellipse 119">
            <a:extLst>
              <a:ext uri="{FF2B5EF4-FFF2-40B4-BE49-F238E27FC236}">
                <a16:creationId xmlns:a16="http://schemas.microsoft.com/office/drawing/2014/main" id="{716AEA20-30E7-8E06-9783-04F3E05FF813}"/>
              </a:ext>
            </a:extLst>
          </p:cNvPr>
          <p:cNvSpPr/>
          <p:nvPr userDrawn="1"/>
        </p:nvSpPr>
        <p:spPr>
          <a:xfrm>
            <a:off x="7471137" y="6101479"/>
            <a:ext cx="1130151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A1314DA4-9254-AEB8-BC8F-09F4E8CDA01B}"/>
              </a:ext>
            </a:extLst>
          </p:cNvPr>
          <p:cNvSpPr/>
          <p:nvPr userDrawn="1"/>
        </p:nvSpPr>
        <p:spPr>
          <a:xfrm>
            <a:off x="6910882" y="4114558"/>
            <a:ext cx="2560147" cy="2559907"/>
          </a:xfrm>
          <a:prstGeom prst="ellipse">
            <a:avLst/>
          </a:prstGeom>
          <a:solidFill>
            <a:srgbClr val="CAE6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238132E1-934A-8F40-0C97-219524E5EE42}"/>
              </a:ext>
            </a:extLst>
          </p:cNvPr>
          <p:cNvSpPr/>
          <p:nvPr userDrawn="1"/>
        </p:nvSpPr>
        <p:spPr>
          <a:xfrm>
            <a:off x="7477103" y="6104320"/>
            <a:ext cx="1124000" cy="1110289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3" name="Ellipse 122">
            <a:hlinkClick r:id="rId4"/>
            <a:extLst>
              <a:ext uri="{FF2B5EF4-FFF2-40B4-BE49-F238E27FC236}">
                <a16:creationId xmlns:a16="http://schemas.microsoft.com/office/drawing/2014/main" id="{CB7BE055-46F5-1FDA-7130-14F17AA9CAFC}"/>
              </a:ext>
            </a:extLst>
          </p:cNvPr>
          <p:cNvSpPr/>
          <p:nvPr userDrawn="1"/>
        </p:nvSpPr>
        <p:spPr>
          <a:xfrm>
            <a:off x="7538427" y="6200684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4" name="Graphique 123">
            <a:extLst>
              <a:ext uri="{FF2B5EF4-FFF2-40B4-BE49-F238E27FC236}">
                <a16:creationId xmlns:a16="http://schemas.microsoft.com/office/drawing/2014/main" id="{1B662456-B5F8-B0F7-BCAA-8A16E4D687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8591" y="6151261"/>
            <a:ext cx="1016409" cy="1016409"/>
          </a:xfrm>
          <a:prstGeom prst="rect">
            <a:avLst/>
          </a:prstGeom>
        </p:spPr>
      </p:pic>
      <p:sp>
        <p:nvSpPr>
          <p:cNvPr id="125" name="Ellipse 124">
            <a:extLst>
              <a:ext uri="{FF2B5EF4-FFF2-40B4-BE49-F238E27FC236}">
                <a16:creationId xmlns:a16="http://schemas.microsoft.com/office/drawing/2014/main" id="{F25859CA-A979-5E64-55DC-D7FFF351B0E0}"/>
              </a:ext>
            </a:extLst>
          </p:cNvPr>
          <p:cNvSpPr/>
          <p:nvPr userDrawn="1"/>
        </p:nvSpPr>
        <p:spPr>
          <a:xfrm>
            <a:off x="7521867" y="6483714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06B7C1C5-295C-2B42-3337-D4C8D1ABC90C}"/>
              </a:ext>
            </a:extLst>
          </p:cNvPr>
          <p:cNvSpPr/>
          <p:nvPr userDrawn="1"/>
        </p:nvSpPr>
        <p:spPr>
          <a:xfrm>
            <a:off x="7554987" y="6197073"/>
            <a:ext cx="953647" cy="917564"/>
          </a:xfrm>
          <a:prstGeom prst="ellipse">
            <a:avLst/>
          </a:prstGeom>
          <a:noFill/>
          <a:ln w="38100">
            <a:solidFill>
              <a:srgbClr val="009A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7" name="Ellipse 126">
            <a:extLst>
              <a:ext uri="{FF2B5EF4-FFF2-40B4-BE49-F238E27FC236}">
                <a16:creationId xmlns:a16="http://schemas.microsoft.com/office/drawing/2014/main" id="{D746E7C6-3DCC-4896-1E6D-420346DCBC73}"/>
              </a:ext>
            </a:extLst>
          </p:cNvPr>
          <p:cNvSpPr/>
          <p:nvPr userDrawn="1"/>
        </p:nvSpPr>
        <p:spPr>
          <a:xfrm>
            <a:off x="8900612" y="4995937"/>
            <a:ext cx="1130151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8" name="Ellipse 127">
            <a:extLst>
              <a:ext uri="{FF2B5EF4-FFF2-40B4-BE49-F238E27FC236}">
                <a16:creationId xmlns:a16="http://schemas.microsoft.com/office/drawing/2014/main" id="{FC643547-46D4-68B2-03C7-4A4B42C1CAC9}"/>
              </a:ext>
            </a:extLst>
          </p:cNvPr>
          <p:cNvSpPr/>
          <p:nvPr userDrawn="1"/>
        </p:nvSpPr>
        <p:spPr>
          <a:xfrm>
            <a:off x="8919570" y="5008478"/>
            <a:ext cx="1095324" cy="107535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9" name="Ellipse 128">
            <a:hlinkClick r:id="rId7"/>
            <a:extLst>
              <a:ext uri="{FF2B5EF4-FFF2-40B4-BE49-F238E27FC236}">
                <a16:creationId xmlns:a16="http://schemas.microsoft.com/office/drawing/2014/main" id="{F4FF104E-4A5E-D0FA-C3E5-0D7C3B0E660E}"/>
              </a:ext>
            </a:extLst>
          </p:cNvPr>
          <p:cNvSpPr/>
          <p:nvPr userDrawn="1"/>
        </p:nvSpPr>
        <p:spPr>
          <a:xfrm>
            <a:off x="8967902" y="5095142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0" name="Ellipse 129">
            <a:extLst>
              <a:ext uri="{FF2B5EF4-FFF2-40B4-BE49-F238E27FC236}">
                <a16:creationId xmlns:a16="http://schemas.microsoft.com/office/drawing/2014/main" id="{AA1E86B4-10A4-A9A5-F0EF-66D5FAF58DCB}"/>
              </a:ext>
            </a:extLst>
          </p:cNvPr>
          <p:cNvSpPr/>
          <p:nvPr userDrawn="1"/>
        </p:nvSpPr>
        <p:spPr>
          <a:xfrm>
            <a:off x="8951342" y="5378172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1" name="Graphique 130">
            <a:extLst>
              <a:ext uri="{FF2B5EF4-FFF2-40B4-BE49-F238E27FC236}">
                <a16:creationId xmlns:a16="http://schemas.microsoft.com/office/drawing/2014/main" id="{6B0E3EAD-F8AA-D670-5457-EB5E93FA079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84462" y="5055740"/>
            <a:ext cx="953647" cy="963582"/>
          </a:xfrm>
          <a:prstGeom prst="rect">
            <a:avLst/>
          </a:prstGeom>
        </p:spPr>
      </p:pic>
      <p:sp>
        <p:nvSpPr>
          <p:cNvPr id="132" name="Ellipse 131">
            <a:extLst>
              <a:ext uri="{FF2B5EF4-FFF2-40B4-BE49-F238E27FC236}">
                <a16:creationId xmlns:a16="http://schemas.microsoft.com/office/drawing/2014/main" id="{5B81A186-E699-EA0A-3157-A66E05E9A0CC}"/>
              </a:ext>
            </a:extLst>
          </p:cNvPr>
          <p:cNvSpPr/>
          <p:nvPr userDrawn="1"/>
        </p:nvSpPr>
        <p:spPr>
          <a:xfrm>
            <a:off x="8984462" y="5091531"/>
            <a:ext cx="953647" cy="91756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3" name="Ellipse 132">
            <a:extLst>
              <a:ext uri="{FF2B5EF4-FFF2-40B4-BE49-F238E27FC236}">
                <a16:creationId xmlns:a16="http://schemas.microsoft.com/office/drawing/2014/main" id="{02461BDC-DBF0-8136-EDB6-1235DDC63EAF}"/>
              </a:ext>
            </a:extLst>
          </p:cNvPr>
          <p:cNvSpPr/>
          <p:nvPr userDrawn="1"/>
        </p:nvSpPr>
        <p:spPr>
          <a:xfrm>
            <a:off x="7761382" y="3686783"/>
            <a:ext cx="1095325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4" name="Ellipse 133">
            <a:extLst>
              <a:ext uri="{FF2B5EF4-FFF2-40B4-BE49-F238E27FC236}">
                <a16:creationId xmlns:a16="http://schemas.microsoft.com/office/drawing/2014/main" id="{8CF1A4DA-FFDF-3DAB-C371-9A705F9B76D9}"/>
              </a:ext>
            </a:extLst>
          </p:cNvPr>
          <p:cNvSpPr/>
          <p:nvPr userDrawn="1"/>
        </p:nvSpPr>
        <p:spPr>
          <a:xfrm>
            <a:off x="7780340" y="3699324"/>
            <a:ext cx="1095324" cy="107535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5" name="Ellipse 134">
            <a:extLst>
              <a:ext uri="{FF2B5EF4-FFF2-40B4-BE49-F238E27FC236}">
                <a16:creationId xmlns:a16="http://schemas.microsoft.com/office/drawing/2014/main" id="{3811D4C3-1BD2-BBC3-53FD-E26AAB615F3E}"/>
              </a:ext>
            </a:extLst>
          </p:cNvPr>
          <p:cNvSpPr/>
          <p:nvPr userDrawn="1"/>
        </p:nvSpPr>
        <p:spPr>
          <a:xfrm>
            <a:off x="7828672" y="3785988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644B4ABA-BC5E-CDD6-8F6C-9C6FB247C784}"/>
              </a:ext>
            </a:extLst>
          </p:cNvPr>
          <p:cNvSpPr/>
          <p:nvPr userDrawn="1"/>
        </p:nvSpPr>
        <p:spPr>
          <a:xfrm>
            <a:off x="7812112" y="4069018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FDAE84E0-6A10-C90E-91F4-5BC6B471CA06}"/>
              </a:ext>
            </a:extLst>
          </p:cNvPr>
          <p:cNvSpPr/>
          <p:nvPr userDrawn="1"/>
        </p:nvSpPr>
        <p:spPr>
          <a:xfrm>
            <a:off x="7845232" y="3782377"/>
            <a:ext cx="953647" cy="917564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C797B781-BF68-E692-D5CE-5F02F2DF36E6}"/>
              </a:ext>
            </a:extLst>
          </p:cNvPr>
          <p:cNvSpPr/>
          <p:nvPr userDrawn="1"/>
        </p:nvSpPr>
        <p:spPr>
          <a:xfrm>
            <a:off x="6414309" y="4659693"/>
            <a:ext cx="1130151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94A4704B-A2B3-22EA-407F-E8D743C7BA5A}"/>
              </a:ext>
            </a:extLst>
          </p:cNvPr>
          <p:cNvSpPr/>
          <p:nvPr userDrawn="1"/>
        </p:nvSpPr>
        <p:spPr>
          <a:xfrm>
            <a:off x="6433267" y="4672234"/>
            <a:ext cx="1095324" cy="107535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C4F0DB8-3BB0-D3B3-7E5C-6769CBF603CC}"/>
              </a:ext>
            </a:extLst>
          </p:cNvPr>
          <p:cNvSpPr/>
          <p:nvPr userDrawn="1"/>
        </p:nvSpPr>
        <p:spPr>
          <a:xfrm>
            <a:off x="6481599" y="4758898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1" name="Ellipse 140">
            <a:extLst>
              <a:ext uri="{FF2B5EF4-FFF2-40B4-BE49-F238E27FC236}">
                <a16:creationId xmlns:a16="http://schemas.microsoft.com/office/drawing/2014/main" id="{5001E8F8-4C16-FB66-708A-D8BCEC5A630D}"/>
              </a:ext>
            </a:extLst>
          </p:cNvPr>
          <p:cNvSpPr/>
          <p:nvPr userDrawn="1"/>
        </p:nvSpPr>
        <p:spPr>
          <a:xfrm>
            <a:off x="6465039" y="5041928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2" name="Ellipse 141">
            <a:extLst>
              <a:ext uri="{FF2B5EF4-FFF2-40B4-BE49-F238E27FC236}">
                <a16:creationId xmlns:a16="http://schemas.microsoft.com/office/drawing/2014/main" id="{DADC7C63-5097-BFF2-DAED-89A99C5C83AC}"/>
              </a:ext>
            </a:extLst>
          </p:cNvPr>
          <p:cNvSpPr/>
          <p:nvPr userDrawn="1"/>
        </p:nvSpPr>
        <p:spPr>
          <a:xfrm>
            <a:off x="6498159" y="4755287"/>
            <a:ext cx="953647" cy="917564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3" name="Graphique 142">
            <a:hlinkClick r:id="rId10"/>
            <a:extLst>
              <a:ext uri="{FF2B5EF4-FFF2-40B4-BE49-F238E27FC236}">
                <a16:creationId xmlns:a16="http://schemas.microsoft.com/office/drawing/2014/main" id="{14397885-D3C4-4CA9-C95F-6BD1E705567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72299" y="4706787"/>
            <a:ext cx="1014169" cy="1014169"/>
          </a:xfrm>
          <a:prstGeom prst="rect">
            <a:avLst/>
          </a:prstGeom>
        </p:spPr>
      </p:pic>
      <p:sp>
        <p:nvSpPr>
          <p:cNvPr id="144" name="Ellipse 143">
            <a:extLst>
              <a:ext uri="{FF2B5EF4-FFF2-40B4-BE49-F238E27FC236}">
                <a16:creationId xmlns:a16="http://schemas.microsoft.com/office/drawing/2014/main" id="{A29B66DE-DBF7-BFAD-D876-E59F0F7F23D7}"/>
              </a:ext>
            </a:extLst>
          </p:cNvPr>
          <p:cNvSpPr/>
          <p:nvPr userDrawn="1"/>
        </p:nvSpPr>
        <p:spPr>
          <a:xfrm>
            <a:off x="7783244" y="3701851"/>
            <a:ext cx="1063369" cy="1062749"/>
          </a:xfrm>
          <a:prstGeom prst="ellipse">
            <a:avLst/>
          </a:prstGeom>
          <a:solidFill>
            <a:srgbClr val="25495C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5" name="Ellipse 144">
            <a:extLst>
              <a:ext uri="{FF2B5EF4-FFF2-40B4-BE49-F238E27FC236}">
                <a16:creationId xmlns:a16="http://schemas.microsoft.com/office/drawing/2014/main" id="{A6C3674F-3D6D-077D-3E26-9EDFB575443E}"/>
              </a:ext>
            </a:extLst>
          </p:cNvPr>
          <p:cNvSpPr/>
          <p:nvPr userDrawn="1"/>
        </p:nvSpPr>
        <p:spPr>
          <a:xfrm>
            <a:off x="7825707" y="3756376"/>
            <a:ext cx="964692" cy="946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6" name="Graphique 145">
            <a:extLst>
              <a:ext uri="{FF2B5EF4-FFF2-40B4-BE49-F238E27FC236}">
                <a16:creationId xmlns:a16="http://schemas.microsoft.com/office/drawing/2014/main" id="{92B8AFB2-5094-A1B1-B976-2A905DF54E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19226" y="3742581"/>
            <a:ext cx="990756" cy="990756"/>
          </a:xfrm>
          <a:prstGeom prst="rect">
            <a:avLst/>
          </a:prstGeom>
        </p:spPr>
      </p:pic>
      <p:pic>
        <p:nvPicPr>
          <p:cNvPr id="147" name="Graphique 146">
            <a:extLst>
              <a:ext uri="{FF2B5EF4-FFF2-40B4-BE49-F238E27FC236}">
                <a16:creationId xmlns:a16="http://schemas.microsoft.com/office/drawing/2014/main" id="{ED69E256-2E7C-9D56-294D-550EC23266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2342" y="3735697"/>
            <a:ext cx="997640" cy="997640"/>
          </a:xfrm>
          <a:prstGeom prst="rect">
            <a:avLst/>
          </a:prstGeom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0EA76B4D-8C6E-29D4-A83C-AAD6E147E4FD}"/>
              </a:ext>
            </a:extLst>
          </p:cNvPr>
          <p:cNvSpPr/>
          <p:nvPr userDrawn="1"/>
        </p:nvSpPr>
        <p:spPr>
          <a:xfrm rot="13258343">
            <a:off x="8271184" y="3806028"/>
            <a:ext cx="62292" cy="840964"/>
          </a:xfrm>
          <a:prstGeom prst="rect">
            <a:avLst/>
          </a:prstGeom>
          <a:solidFill>
            <a:schemeClr val="bg1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Rectangle 148">
            <a:hlinkClick r:id="rId17"/>
            <a:extLst>
              <a:ext uri="{FF2B5EF4-FFF2-40B4-BE49-F238E27FC236}">
                <a16:creationId xmlns:a16="http://schemas.microsoft.com/office/drawing/2014/main" id="{F18DF1BD-61F8-AB03-2BCF-57270DCC0E21}"/>
              </a:ext>
            </a:extLst>
          </p:cNvPr>
          <p:cNvSpPr/>
          <p:nvPr userDrawn="1"/>
        </p:nvSpPr>
        <p:spPr>
          <a:xfrm rot="19535950">
            <a:off x="8245420" y="3810389"/>
            <a:ext cx="143675" cy="84096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E7CBBEFA-A8A1-25AA-6C9B-2DC92EA06EA7}"/>
              </a:ext>
            </a:extLst>
          </p:cNvPr>
          <p:cNvSpPr/>
          <p:nvPr userDrawn="1"/>
        </p:nvSpPr>
        <p:spPr>
          <a:xfrm>
            <a:off x="7990406" y="3857026"/>
            <a:ext cx="227557" cy="82008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668B2A70-2AE7-572D-53D1-7E31BDBA0D14}"/>
              </a:ext>
            </a:extLst>
          </p:cNvPr>
          <p:cNvSpPr/>
          <p:nvPr userDrawn="1"/>
        </p:nvSpPr>
        <p:spPr>
          <a:xfrm>
            <a:off x="8403830" y="4529675"/>
            <a:ext cx="197273" cy="98830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7D61BE-5198-09E1-F33B-9C5318986CD7}"/>
              </a:ext>
            </a:extLst>
          </p:cNvPr>
          <p:cNvSpPr/>
          <p:nvPr userDrawn="1"/>
        </p:nvSpPr>
        <p:spPr>
          <a:xfrm>
            <a:off x="8499799" y="4531300"/>
            <a:ext cx="149295" cy="59641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9317E324-1E77-EDD4-35CD-2C0E71562370}"/>
              </a:ext>
            </a:extLst>
          </p:cNvPr>
          <p:cNvSpPr/>
          <p:nvPr userDrawn="1"/>
        </p:nvSpPr>
        <p:spPr>
          <a:xfrm>
            <a:off x="7964284" y="4510363"/>
            <a:ext cx="197273" cy="80578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AE87B4CE-F2A1-5693-E333-4E557B6D3DB7}"/>
              </a:ext>
            </a:extLst>
          </p:cNvPr>
          <p:cNvSpPr/>
          <p:nvPr userDrawn="1"/>
        </p:nvSpPr>
        <p:spPr>
          <a:xfrm>
            <a:off x="8438472" y="3868670"/>
            <a:ext cx="162631" cy="104457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7748F2FD-D7F5-603F-886F-2FFF491F7014}"/>
              </a:ext>
            </a:extLst>
          </p:cNvPr>
          <p:cNvSpPr/>
          <p:nvPr userDrawn="1"/>
        </p:nvSpPr>
        <p:spPr>
          <a:xfrm>
            <a:off x="8085951" y="3799863"/>
            <a:ext cx="227240" cy="99891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6" name="Ellipse 155">
            <a:extLst>
              <a:ext uri="{FF2B5EF4-FFF2-40B4-BE49-F238E27FC236}">
                <a16:creationId xmlns:a16="http://schemas.microsoft.com/office/drawing/2014/main" id="{FE489CBB-59BA-CC60-5406-C4491A5A28C9}"/>
              </a:ext>
            </a:extLst>
          </p:cNvPr>
          <p:cNvSpPr/>
          <p:nvPr userDrawn="1"/>
        </p:nvSpPr>
        <p:spPr>
          <a:xfrm>
            <a:off x="7544108" y="6483714"/>
            <a:ext cx="155701" cy="380171"/>
          </a:xfrm>
          <a:prstGeom prst="ellipse">
            <a:avLst/>
          </a:prstGeom>
          <a:solidFill>
            <a:srgbClr val="009A95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FF4A6A8B-7CF5-80EC-B9F4-E1E2081A919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36639" y="676383"/>
            <a:ext cx="2019602" cy="86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18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Slide_option1_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537B4CE9-E666-D6C1-BC39-83D0913F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5004" y="-1568154"/>
            <a:ext cx="10185400" cy="7626700"/>
          </a:xfrm>
          <a:prstGeom prst="rect">
            <a:avLst/>
          </a:prstGeom>
        </p:spPr>
      </p:pic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5929FE04-9A39-8CFB-14D2-5A0771594B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6375" y="4889396"/>
            <a:ext cx="7600950" cy="641865"/>
          </a:xfrm>
        </p:spPr>
        <p:txBody>
          <a:bodyPr>
            <a:normAutofit/>
          </a:bodyPr>
          <a:lstStyle>
            <a:lvl1pPr marL="0" indent="0">
              <a:buNone/>
              <a:defRPr sz="1400" b="0"/>
            </a:lvl1pPr>
          </a:lstStyle>
          <a:p>
            <a:pPr lvl="0"/>
            <a:r>
              <a:rPr lang="fr-FR"/>
              <a:t>23 boulevard du Musée</a:t>
            </a:r>
            <a:br>
              <a:rPr lang="fr-FR"/>
            </a:br>
            <a:r>
              <a:rPr lang="fr-FR"/>
              <a:t>73000 Chambéry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6674D24B-2856-A8C0-19B8-186D78DB06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76375" y="5588644"/>
            <a:ext cx="7600950" cy="480500"/>
          </a:xfrm>
        </p:spPr>
        <p:txBody>
          <a:bodyPr>
            <a:normAutofit/>
          </a:bodyPr>
          <a:lstStyle>
            <a:lvl1pPr marL="0" indent="0">
              <a:buNone/>
              <a:defRPr sz="1400" b="1"/>
            </a:lvl1pPr>
          </a:lstStyle>
          <a:p>
            <a:pPr lvl="0"/>
            <a:r>
              <a:rPr lang="fr-FR" err="1"/>
              <a:t>cartong.org</a:t>
            </a:r>
            <a:endParaRPr lang="fr-FR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3F242BCE-1F1C-9A42-B455-0C721404A7D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011" y="899225"/>
            <a:ext cx="2397349" cy="1129418"/>
          </a:xfrm>
          <a:prstGeom prst="rect">
            <a:avLst/>
          </a:prstGeom>
        </p:spPr>
      </p:pic>
      <p:sp>
        <p:nvSpPr>
          <p:cNvPr id="5" name="Titre 6">
            <a:extLst>
              <a:ext uri="{FF2B5EF4-FFF2-40B4-BE49-F238E27FC236}">
                <a16:creationId xmlns:a16="http://schemas.microsoft.com/office/drawing/2014/main" id="{77402C5B-FFA0-BCF9-59C3-F90AAF5B5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1156" y="2491055"/>
            <a:ext cx="8089499" cy="74436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4800">
                <a:latin typeface="+mj-lt"/>
              </a:defRPr>
            </a:lvl1pPr>
          </a:lstStyle>
          <a:p>
            <a:r>
              <a:rPr lang="en-001" dirty="0"/>
              <a:t>Title of this</a:t>
            </a:r>
            <a:br>
              <a:rPr lang="fr-FR" dirty="0"/>
            </a:br>
            <a:r>
              <a:rPr lang="fr-FR" dirty="0"/>
              <a:t>présentation</a:t>
            </a:r>
          </a:p>
        </p:txBody>
      </p:sp>
      <p:pic>
        <p:nvPicPr>
          <p:cNvPr id="4" name="Image 3">
            <a:hlinkClick r:id="rId6"/>
            <a:extLst>
              <a:ext uri="{FF2B5EF4-FFF2-40B4-BE49-F238E27FC236}">
                <a16:creationId xmlns:a16="http://schemas.microsoft.com/office/drawing/2014/main" id="{D0301B48-0C3C-32C8-B2CA-8B95F00C367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625796" y="6441466"/>
            <a:ext cx="743776" cy="743776"/>
          </a:xfrm>
          <a:prstGeom prst="rect">
            <a:avLst/>
          </a:prstGeom>
        </p:spPr>
      </p:pic>
      <p:pic>
        <p:nvPicPr>
          <p:cNvPr id="6" name="Image 5">
            <a:hlinkClick r:id="rId8"/>
            <a:extLst>
              <a:ext uri="{FF2B5EF4-FFF2-40B4-BE49-F238E27FC236}">
                <a16:creationId xmlns:a16="http://schemas.microsoft.com/office/drawing/2014/main" id="{72704871-4A24-F9FD-13FC-45D8033EBD2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61994" y="6441466"/>
            <a:ext cx="743776" cy="743776"/>
          </a:xfrm>
          <a:prstGeom prst="rect">
            <a:avLst/>
          </a:prstGeom>
        </p:spPr>
      </p:pic>
      <p:pic>
        <p:nvPicPr>
          <p:cNvPr id="7" name="Image 6">
            <a:hlinkClick r:id="rId10"/>
            <a:extLst>
              <a:ext uri="{FF2B5EF4-FFF2-40B4-BE49-F238E27FC236}">
                <a16:creationId xmlns:a16="http://schemas.microsoft.com/office/drawing/2014/main" id="{3836C44D-E7C1-977B-E95F-93863EB302F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629619" y="6441466"/>
            <a:ext cx="737680" cy="743776"/>
          </a:xfrm>
          <a:prstGeom prst="rect">
            <a:avLst/>
          </a:prstGeom>
        </p:spPr>
      </p:pic>
      <p:pic>
        <p:nvPicPr>
          <p:cNvPr id="8" name="Image 7">
            <a:hlinkClick r:id="rId12"/>
            <a:extLst>
              <a:ext uri="{FF2B5EF4-FFF2-40B4-BE49-F238E27FC236}">
                <a16:creationId xmlns:a16="http://schemas.microsoft.com/office/drawing/2014/main" id="{3E6E5960-2981-58C3-0B20-B3D0E59798C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591148" y="6441466"/>
            <a:ext cx="74987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option2_F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627381A1-4831-633D-7AD8-42C9F0335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511" y="-1570770"/>
            <a:ext cx="10188893" cy="7629316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7FB96BF-BFC2-F970-9378-AA495BD11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3680" y="3035477"/>
            <a:ext cx="7447280" cy="2166443"/>
          </a:xfrm>
        </p:spPr>
        <p:txBody>
          <a:bodyPr>
            <a:normAutofit/>
          </a:bodyPr>
          <a:lstStyle>
            <a:lvl1pPr>
              <a:defRPr sz="4800">
                <a:solidFill>
                  <a:srgbClr val="264A5C"/>
                </a:solidFill>
                <a:latin typeface="+mj-lt"/>
              </a:defRPr>
            </a:lvl1pPr>
          </a:lstStyle>
          <a:p>
            <a:r>
              <a:rPr lang="en-001" dirty="0"/>
              <a:t>Titre de la </a:t>
            </a:r>
            <a:br>
              <a:rPr lang="en-001" dirty="0"/>
            </a:br>
            <a:r>
              <a:rPr lang="en-001" dirty="0" err="1"/>
              <a:t>présentation</a:t>
            </a:r>
            <a:endParaRPr lang="fr-FR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A50E4E47-981C-CFB2-426D-F72BC3FABF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64011" y="899225"/>
            <a:ext cx="2627878" cy="112320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4AD8CCFD-9733-030D-B525-A539BD7511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363" y="5202238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1st JANVIER 2024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861CC116-C9C9-EA23-FE5A-98885AE19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3363" y="5539123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spc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Version 1.0  |  Name Job</a:t>
            </a:r>
          </a:p>
        </p:txBody>
      </p:sp>
    </p:spTree>
    <p:extLst>
      <p:ext uri="{BB962C8B-B14F-4D97-AF65-F5344CB8AC3E}">
        <p14:creationId xmlns:p14="http://schemas.microsoft.com/office/powerpoint/2010/main" val="2915919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dSlide_option2_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que 12">
            <a:extLst>
              <a:ext uri="{FF2B5EF4-FFF2-40B4-BE49-F238E27FC236}">
                <a16:creationId xmlns:a16="http://schemas.microsoft.com/office/drawing/2014/main" id="{537B4CE9-E666-D6C1-BC39-83D0913FD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99113" y="-3043473"/>
            <a:ext cx="10185400" cy="7626700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495A7D8C-DFE0-119A-2605-81FD4FF04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48418" y="5208039"/>
            <a:ext cx="8278047" cy="619849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B80B0C-127B-48FF-43CB-058D15EB5C1D}"/>
              </a:ext>
            </a:extLst>
          </p:cNvPr>
          <p:cNvSpPr/>
          <p:nvPr userDrawn="1"/>
        </p:nvSpPr>
        <p:spPr>
          <a:xfrm rot="2442183">
            <a:off x="3242616" y="3743822"/>
            <a:ext cx="1607904" cy="320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D84BF9-C2B7-53E8-CDA1-2E5D18498EF5}"/>
              </a:ext>
            </a:extLst>
          </p:cNvPr>
          <p:cNvSpPr/>
          <p:nvPr userDrawn="1"/>
        </p:nvSpPr>
        <p:spPr>
          <a:xfrm>
            <a:off x="1038564" y="2418681"/>
            <a:ext cx="8486436" cy="4094596"/>
          </a:xfrm>
          <a:prstGeom prst="rect">
            <a:avLst/>
          </a:prstGeom>
          <a:noFill/>
          <a:ln w="88900" cap="rnd" cmpd="sng">
            <a:gradFill flip="none" rotWithShape="1">
              <a:gsLst>
                <a:gs pos="4000">
                  <a:schemeClr val="accent3">
                    <a:lumMod val="0"/>
                    <a:lumOff val="100000"/>
                  </a:schemeClr>
                </a:gs>
                <a:gs pos="6000">
                  <a:schemeClr val="accent3">
                    <a:lumMod val="0"/>
                    <a:lumOff val="100000"/>
                  </a:schemeClr>
                </a:gs>
                <a:gs pos="48000">
                  <a:schemeClr val="accent3">
                    <a:lumMod val="100000"/>
                  </a:schemeClr>
                </a:gs>
              </a:gsLst>
              <a:lin ang="2700000" scaled="1"/>
              <a:tileRect/>
            </a:gra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9613085"/>
                      <a:gd name="connsiteY0" fmla="*/ 0 h 4505673"/>
                      <a:gd name="connsiteX1" fmla="*/ 469345 w 9613085"/>
                      <a:gd name="connsiteY1" fmla="*/ 0 h 4505673"/>
                      <a:gd name="connsiteX2" fmla="*/ 746428 w 9613085"/>
                      <a:gd name="connsiteY2" fmla="*/ 0 h 4505673"/>
                      <a:gd name="connsiteX3" fmla="*/ 1504165 w 9613085"/>
                      <a:gd name="connsiteY3" fmla="*/ 0 h 4505673"/>
                      <a:gd name="connsiteX4" fmla="*/ 1973510 w 9613085"/>
                      <a:gd name="connsiteY4" fmla="*/ 0 h 4505673"/>
                      <a:gd name="connsiteX5" fmla="*/ 2442855 w 9613085"/>
                      <a:gd name="connsiteY5" fmla="*/ 0 h 4505673"/>
                      <a:gd name="connsiteX6" fmla="*/ 3200592 w 9613085"/>
                      <a:gd name="connsiteY6" fmla="*/ 0 h 4505673"/>
                      <a:gd name="connsiteX7" fmla="*/ 3573806 w 9613085"/>
                      <a:gd name="connsiteY7" fmla="*/ 0 h 4505673"/>
                      <a:gd name="connsiteX8" fmla="*/ 4331543 w 9613085"/>
                      <a:gd name="connsiteY8" fmla="*/ 0 h 4505673"/>
                      <a:gd name="connsiteX9" fmla="*/ 5089280 w 9613085"/>
                      <a:gd name="connsiteY9" fmla="*/ 0 h 4505673"/>
                      <a:gd name="connsiteX10" fmla="*/ 5654756 w 9613085"/>
                      <a:gd name="connsiteY10" fmla="*/ 0 h 4505673"/>
                      <a:gd name="connsiteX11" fmla="*/ 6412493 w 9613085"/>
                      <a:gd name="connsiteY11" fmla="*/ 0 h 4505673"/>
                      <a:gd name="connsiteX12" fmla="*/ 6881838 w 9613085"/>
                      <a:gd name="connsiteY12" fmla="*/ 0 h 4505673"/>
                      <a:gd name="connsiteX13" fmla="*/ 7351183 w 9613085"/>
                      <a:gd name="connsiteY13" fmla="*/ 0 h 4505673"/>
                      <a:gd name="connsiteX14" fmla="*/ 8012789 w 9613085"/>
                      <a:gd name="connsiteY14" fmla="*/ 0 h 4505673"/>
                      <a:gd name="connsiteX15" fmla="*/ 8482134 w 9613085"/>
                      <a:gd name="connsiteY15" fmla="*/ 0 h 4505673"/>
                      <a:gd name="connsiteX16" fmla="*/ 9613085 w 9613085"/>
                      <a:gd name="connsiteY16" fmla="*/ 0 h 4505673"/>
                      <a:gd name="connsiteX17" fmla="*/ 9613085 w 9613085"/>
                      <a:gd name="connsiteY17" fmla="*/ 653323 h 4505673"/>
                      <a:gd name="connsiteX18" fmla="*/ 9613085 w 9613085"/>
                      <a:gd name="connsiteY18" fmla="*/ 1261588 h 4505673"/>
                      <a:gd name="connsiteX19" fmla="*/ 9613085 w 9613085"/>
                      <a:gd name="connsiteY19" fmla="*/ 1869854 h 4505673"/>
                      <a:gd name="connsiteX20" fmla="*/ 9613085 w 9613085"/>
                      <a:gd name="connsiteY20" fmla="*/ 2297893 h 4505673"/>
                      <a:gd name="connsiteX21" fmla="*/ 9613085 w 9613085"/>
                      <a:gd name="connsiteY21" fmla="*/ 2770989 h 4505673"/>
                      <a:gd name="connsiteX22" fmla="*/ 9613085 w 9613085"/>
                      <a:gd name="connsiteY22" fmla="*/ 3379255 h 4505673"/>
                      <a:gd name="connsiteX23" fmla="*/ 9613085 w 9613085"/>
                      <a:gd name="connsiteY23" fmla="*/ 3897407 h 4505673"/>
                      <a:gd name="connsiteX24" fmla="*/ 9613085 w 9613085"/>
                      <a:gd name="connsiteY24" fmla="*/ 4505673 h 4505673"/>
                      <a:gd name="connsiteX25" fmla="*/ 8951479 w 9613085"/>
                      <a:gd name="connsiteY25" fmla="*/ 4505673 h 4505673"/>
                      <a:gd name="connsiteX26" fmla="*/ 8674396 w 9613085"/>
                      <a:gd name="connsiteY26" fmla="*/ 4505673 h 4505673"/>
                      <a:gd name="connsiteX27" fmla="*/ 8108920 w 9613085"/>
                      <a:gd name="connsiteY27" fmla="*/ 4505673 h 4505673"/>
                      <a:gd name="connsiteX28" fmla="*/ 7735706 w 9613085"/>
                      <a:gd name="connsiteY28" fmla="*/ 4505673 h 4505673"/>
                      <a:gd name="connsiteX29" fmla="*/ 7074100 w 9613085"/>
                      <a:gd name="connsiteY29" fmla="*/ 4505673 h 4505673"/>
                      <a:gd name="connsiteX30" fmla="*/ 6700886 w 9613085"/>
                      <a:gd name="connsiteY30" fmla="*/ 4505673 h 4505673"/>
                      <a:gd name="connsiteX31" fmla="*/ 6039279 w 9613085"/>
                      <a:gd name="connsiteY31" fmla="*/ 4505673 h 4505673"/>
                      <a:gd name="connsiteX32" fmla="*/ 5762196 w 9613085"/>
                      <a:gd name="connsiteY32" fmla="*/ 4505673 h 4505673"/>
                      <a:gd name="connsiteX33" fmla="*/ 5100590 w 9613085"/>
                      <a:gd name="connsiteY33" fmla="*/ 4505673 h 4505673"/>
                      <a:gd name="connsiteX34" fmla="*/ 4727376 w 9613085"/>
                      <a:gd name="connsiteY34" fmla="*/ 4505673 h 4505673"/>
                      <a:gd name="connsiteX35" fmla="*/ 4450293 w 9613085"/>
                      <a:gd name="connsiteY35" fmla="*/ 4505673 h 4505673"/>
                      <a:gd name="connsiteX36" fmla="*/ 4077079 w 9613085"/>
                      <a:gd name="connsiteY36" fmla="*/ 4505673 h 4505673"/>
                      <a:gd name="connsiteX37" fmla="*/ 3415473 w 9613085"/>
                      <a:gd name="connsiteY37" fmla="*/ 4505673 h 4505673"/>
                      <a:gd name="connsiteX38" fmla="*/ 3042259 w 9613085"/>
                      <a:gd name="connsiteY38" fmla="*/ 4505673 h 4505673"/>
                      <a:gd name="connsiteX39" fmla="*/ 2765176 w 9613085"/>
                      <a:gd name="connsiteY39" fmla="*/ 4505673 h 4505673"/>
                      <a:gd name="connsiteX40" fmla="*/ 2391962 w 9613085"/>
                      <a:gd name="connsiteY40" fmla="*/ 4505673 h 4505673"/>
                      <a:gd name="connsiteX41" fmla="*/ 1922617 w 9613085"/>
                      <a:gd name="connsiteY41" fmla="*/ 4505673 h 4505673"/>
                      <a:gd name="connsiteX42" fmla="*/ 1357141 w 9613085"/>
                      <a:gd name="connsiteY42" fmla="*/ 4505673 h 4505673"/>
                      <a:gd name="connsiteX43" fmla="*/ 983928 w 9613085"/>
                      <a:gd name="connsiteY43" fmla="*/ 4505673 h 4505673"/>
                      <a:gd name="connsiteX44" fmla="*/ 0 w 9613085"/>
                      <a:gd name="connsiteY44" fmla="*/ 4505673 h 4505673"/>
                      <a:gd name="connsiteX45" fmla="*/ 0 w 9613085"/>
                      <a:gd name="connsiteY45" fmla="*/ 3942464 h 4505673"/>
                      <a:gd name="connsiteX46" fmla="*/ 0 w 9613085"/>
                      <a:gd name="connsiteY46" fmla="*/ 3379255 h 4505673"/>
                      <a:gd name="connsiteX47" fmla="*/ 0 w 9613085"/>
                      <a:gd name="connsiteY47" fmla="*/ 2816046 h 4505673"/>
                      <a:gd name="connsiteX48" fmla="*/ 0 w 9613085"/>
                      <a:gd name="connsiteY48" fmla="*/ 2252837 h 4505673"/>
                      <a:gd name="connsiteX49" fmla="*/ 0 w 9613085"/>
                      <a:gd name="connsiteY49" fmla="*/ 1734684 h 4505673"/>
                      <a:gd name="connsiteX50" fmla="*/ 0 w 9613085"/>
                      <a:gd name="connsiteY50" fmla="*/ 1126418 h 4505673"/>
                      <a:gd name="connsiteX51" fmla="*/ 0 w 9613085"/>
                      <a:gd name="connsiteY51" fmla="*/ 563209 h 4505673"/>
                      <a:gd name="connsiteX52" fmla="*/ 0 w 9613085"/>
                      <a:gd name="connsiteY52" fmla="*/ 0 h 45056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9613085" h="4505673" extrusionOk="0">
                        <a:moveTo>
                          <a:pt x="0" y="0"/>
                        </a:moveTo>
                        <a:cubicBezTo>
                          <a:pt x="173840" y="-18134"/>
                          <a:pt x="314566" y="55217"/>
                          <a:pt x="469345" y="0"/>
                        </a:cubicBezTo>
                        <a:cubicBezTo>
                          <a:pt x="624124" y="-55217"/>
                          <a:pt x="625524" y="18545"/>
                          <a:pt x="746428" y="0"/>
                        </a:cubicBezTo>
                        <a:cubicBezTo>
                          <a:pt x="867332" y="-18545"/>
                          <a:pt x="1280997" y="56185"/>
                          <a:pt x="1504165" y="0"/>
                        </a:cubicBezTo>
                        <a:cubicBezTo>
                          <a:pt x="1727333" y="-56185"/>
                          <a:pt x="1779157" y="45068"/>
                          <a:pt x="1973510" y="0"/>
                        </a:cubicBezTo>
                        <a:cubicBezTo>
                          <a:pt x="2167864" y="-45068"/>
                          <a:pt x="2330664" y="13516"/>
                          <a:pt x="2442855" y="0"/>
                        </a:cubicBezTo>
                        <a:cubicBezTo>
                          <a:pt x="2555046" y="-13516"/>
                          <a:pt x="2942747" y="23137"/>
                          <a:pt x="3200592" y="0"/>
                        </a:cubicBezTo>
                        <a:cubicBezTo>
                          <a:pt x="3458437" y="-23137"/>
                          <a:pt x="3395511" y="15166"/>
                          <a:pt x="3573806" y="0"/>
                        </a:cubicBezTo>
                        <a:cubicBezTo>
                          <a:pt x="3752101" y="-15166"/>
                          <a:pt x="4076301" y="88499"/>
                          <a:pt x="4331543" y="0"/>
                        </a:cubicBezTo>
                        <a:cubicBezTo>
                          <a:pt x="4586785" y="-88499"/>
                          <a:pt x="4742964" y="52117"/>
                          <a:pt x="5089280" y="0"/>
                        </a:cubicBezTo>
                        <a:cubicBezTo>
                          <a:pt x="5435596" y="-52117"/>
                          <a:pt x="5383529" y="39485"/>
                          <a:pt x="5654756" y="0"/>
                        </a:cubicBezTo>
                        <a:cubicBezTo>
                          <a:pt x="5925983" y="-39485"/>
                          <a:pt x="6116342" y="26274"/>
                          <a:pt x="6412493" y="0"/>
                        </a:cubicBezTo>
                        <a:cubicBezTo>
                          <a:pt x="6708644" y="-26274"/>
                          <a:pt x="6774703" y="16383"/>
                          <a:pt x="6881838" y="0"/>
                        </a:cubicBezTo>
                        <a:cubicBezTo>
                          <a:pt x="6988973" y="-16383"/>
                          <a:pt x="7123350" y="22457"/>
                          <a:pt x="7351183" y="0"/>
                        </a:cubicBezTo>
                        <a:cubicBezTo>
                          <a:pt x="7579017" y="-22457"/>
                          <a:pt x="7868204" y="62577"/>
                          <a:pt x="8012789" y="0"/>
                        </a:cubicBezTo>
                        <a:cubicBezTo>
                          <a:pt x="8157374" y="-62577"/>
                          <a:pt x="8383761" y="21402"/>
                          <a:pt x="8482134" y="0"/>
                        </a:cubicBezTo>
                        <a:cubicBezTo>
                          <a:pt x="8580507" y="-21402"/>
                          <a:pt x="9053803" y="30714"/>
                          <a:pt x="9613085" y="0"/>
                        </a:cubicBezTo>
                        <a:cubicBezTo>
                          <a:pt x="9659924" y="286876"/>
                          <a:pt x="9591929" y="511196"/>
                          <a:pt x="9613085" y="653323"/>
                        </a:cubicBezTo>
                        <a:cubicBezTo>
                          <a:pt x="9634241" y="795450"/>
                          <a:pt x="9568948" y="986119"/>
                          <a:pt x="9613085" y="1261588"/>
                        </a:cubicBezTo>
                        <a:cubicBezTo>
                          <a:pt x="9657222" y="1537058"/>
                          <a:pt x="9571763" y="1681145"/>
                          <a:pt x="9613085" y="1869854"/>
                        </a:cubicBezTo>
                        <a:cubicBezTo>
                          <a:pt x="9654407" y="2058563"/>
                          <a:pt x="9601826" y="2176683"/>
                          <a:pt x="9613085" y="2297893"/>
                        </a:cubicBezTo>
                        <a:cubicBezTo>
                          <a:pt x="9624344" y="2419103"/>
                          <a:pt x="9611378" y="2558920"/>
                          <a:pt x="9613085" y="2770989"/>
                        </a:cubicBezTo>
                        <a:cubicBezTo>
                          <a:pt x="9614792" y="2983058"/>
                          <a:pt x="9557136" y="3183595"/>
                          <a:pt x="9613085" y="3379255"/>
                        </a:cubicBezTo>
                        <a:cubicBezTo>
                          <a:pt x="9669034" y="3574915"/>
                          <a:pt x="9551077" y="3640516"/>
                          <a:pt x="9613085" y="3897407"/>
                        </a:cubicBezTo>
                        <a:cubicBezTo>
                          <a:pt x="9675093" y="4154298"/>
                          <a:pt x="9550631" y="4229159"/>
                          <a:pt x="9613085" y="4505673"/>
                        </a:cubicBezTo>
                        <a:cubicBezTo>
                          <a:pt x="9372369" y="4523490"/>
                          <a:pt x="9116848" y="4455902"/>
                          <a:pt x="8951479" y="4505673"/>
                        </a:cubicBezTo>
                        <a:cubicBezTo>
                          <a:pt x="8786110" y="4555444"/>
                          <a:pt x="8741081" y="4493997"/>
                          <a:pt x="8674396" y="4505673"/>
                        </a:cubicBezTo>
                        <a:cubicBezTo>
                          <a:pt x="8607711" y="4517349"/>
                          <a:pt x="8317811" y="4479409"/>
                          <a:pt x="8108920" y="4505673"/>
                        </a:cubicBezTo>
                        <a:cubicBezTo>
                          <a:pt x="7900029" y="4531937"/>
                          <a:pt x="7869801" y="4503070"/>
                          <a:pt x="7735706" y="4505673"/>
                        </a:cubicBezTo>
                        <a:cubicBezTo>
                          <a:pt x="7601611" y="4508276"/>
                          <a:pt x="7403246" y="4454505"/>
                          <a:pt x="7074100" y="4505673"/>
                        </a:cubicBezTo>
                        <a:cubicBezTo>
                          <a:pt x="6744954" y="4556841"/>
                          <a:pt x="6871193" y="4491869"/>
                          <a:pt x="6700886" y="4505673"/>
                        </a:cubicBezTo>
                        <a:cubicBezTo>
                          <a:pt x="6530579" y="4519477"/>
                          <a:pt x="6347674" y="4486865"/>
                          <a:pt x="6039279" y="4505673"/>
                        </a:cubicBezTo>
                        <a:cubicBezTo>
                          <a:pt x="5730884" y="4524481"/>
                          <a:pt x="5864303" y="4485987"/>
                          <a:pt x="5762196" y="4505673"/>
                        </a:cubicBezTo>
                        <a:cubicBezTo>
                          <a:pt x="5660089" y="4525359"/>
                          <a:pt x="5354673" y="4495620"/>
                          <a:pt x="5100590" y="4505673"/>
                        </a:cubicBezTo>
                        <a:cubicBezTo>
                          <a:pt x="4846507" y="4515726"/>
                          <a:pt x="4884901" y="4461446"/>
                          <a:pt x="4727376" y="4505673"/>
                        </a:cubicBezTo>
                        <a:cubicBezTo>
                          <a:pt x="4569851" y="4549900"/>
                          <a:pt x="4534520" y="4492137"/>
                          <a:pt x="4450293" y="4505673"/>
                        </a:cubicBezTo>
                        <a:cubicBezTo>
                          <a:pt x="4366066" y="4519209"/>
                          <a:pt x="4232763" y="4467024"/>
                          <a:pt x="4077079" y="4505673"/>
                        </a:cubicBezTo>
                        <a:cubicBezTo>
                          <a:pt x="3921395" y="4544322"/>
                          <a:pt x="3690019" y="4438584"/>
                          <a:pt x="3415473" y="4505673"/>
                        </a:cubicBezTo>
                        <a:cubicBezTo>
                          <a:pt x="3140927" y="4572762"/>
                          <a:pt x="3124820" y="4486910"/>
                          <a:pt x="3042259" y="4505673"/>
                        </a:cubicBezTo>
                        <a:cubicBezTo>
                          <a:pt x="2959698" y="4524436"/>
                          <a:pt x="2850498" y="4501190"/>
                          <a:pt x="2765176" y="4505673"/>
                        </a:cubicBezTo>
                        <a:cubicBezTo>
                          <a:pt x="2679854" y="4510156"/>
                          <a:pt x="2479561" y="4501130"/>
                          <a:pt x="2391962" y="4505673"/>
                        </a:cubicBezTo>
                        <a:cubicBezTo>
                          <a:pt x="2304363" y="4510216"/>
                          <a:pt x="2135788" y="4488156"/>
                          <a:pt x="1922617" y="4505673"/>
                        </a:cubicBezTo>
                        <a:cubicBezTo>
                          <a:pt x="1709447" y="4523190"/>
                          <a:pt x="1566003" y="4468498"/>
                          <a:pt x="1357141" y="4505673"/>
                        </a:cubicBezTo>
                        <a:cubicBezTo>
                          <a:pt x="1148279" y="4542848"/>
                          <a:pt x="1130282" y="4485290"/>
                          <a:pt x="983928" y="4505673"/>
                        </a:cubicBezTo>
                        <a:cubicBezTo>
                          <a:pt x="837574" y="4526056"/>
                          <a:pt x="347763" y="4475122"/>
                          <a:pt x="0" y="4505673"/>
                        </a:cubicBezTo>
                        <a:cubicBezTo>
                          <a:pt x="-24712" y="4281084"/>
                          <a:pt x="32923" y="4096460"/>
                          <a:pt x="0" y="3942464"/>
                        </a:cubicBezTo>
                        <a:cubicBezTo>
                          <a:pt x="-32923" y="3788468"/>
                          <a:pt x="26471" y="3493992"/>
                          <a:pt x="0" y="3379255"/>
                        </a:cubicBezTo>
                        <a:cubicBezTo>
                          <a:pt x="-26471" y="3264518"/>
                          <a:pt x="50812" y="3044463"/>
                          <a:pt x="0" y="2816046"/>
                        </a:cubicBezTo>
                        <a:cubicBezTo>
                          <a:pt x="-50812" y="2587629"/>
                          <a:pt x="23964" y="2370451"/>
                          <a:pt x="0" y="2252837"/>
                        </a:cubicBezTo>
                        <a:cubicBezTo>
                          <a:pt x="-23964" y="2135223"/>
                          <a:pt x="8010" y="1861925"/>
                          <a:pt x="0" y="1734684"/>
                        </a:cubicBezTo>
                        <a:cubicBezTo>
                          <a:pt x="-8010" y="1607443"/>
                          <a:pt x="69519" y="1327461"/>
                          <a:pt x="0" y="1126418"/>
                        </a:cubicBezTo>
                        <a:cubicBezTo>
                          <a:pt x="-69519" y="925375"/>
                          <a:pt x="7783" y="767392"/>
                          <a:pt x="0" y="563209"/>
                        </a:cubicBezTo>
                        <a:cubicBezTo>
                          <a:pt x="-7783" y="359026"/>
                          <a:pt x="8581" y="18909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8109E10-EC94-E6C7-E7B9-CFCBAF951D39}"/>
              </a:ext>
            </a:extLst>
          </p:cNvPr>
          <p:cNvSpPr txBox="1"/>
          <p:nvPr userDrawn="1"/>
        </p:nvSpPr>
        <p:spPr>
          <a:xfrm rot="2570086">
            <a:off x="4645748" y="3905315"/>
            <a:ext cx="2438136" cy="28866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800" b="1" i="0" dirty="0">
                <a:solidFill>
                  <a:schemeClr val="bg1"/>
                </a:solidFill>
                <a:latin typeface="Source Sans Pro" panose="020B0503030403020204" pitchFamily="34" charset="77"/>
              </a:rPr>
              <a:t>Réseaux Sociaux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055BC86A-6F44-84FE-9455-28732224FF5B}"/>
              </a:ext>
            </a:extLst>
          </p:cNvPr>
          <p:cNvSpPr txBox="1"/>
          <p:nvPr userDrawn="1"/>
        </p:nvSpPr>
        <p:spPr>
          <a:xfrm rot="2512773">
            <a:off x="2820874" y="5929855"/>
            <a:ext cx="2438136" cy="28866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800" b="1" i="0" dirty="0">
                <a:solidFill>
                  <a:schemeClr val="bg1"/>
                </a:solidFill>
                <a:latin typeface="Source Sans Pro" panose="020B0503030403020204" pitchFamily="34" charset="77"/>
              </a:rPr>
              <a:t>adresse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0E3A161C-49A0-6173-A16E-AB6DF5C9DFC1}"/>
              </a:ext>
            </a:extLst>
          </p:cNvPr>
          <p:cNvSpPr txBox="1"/>
          <p:nvPr userDrawn="1"/>
        </p:nvSpPr>
        <p:spPr>
          <a:xfrm>
            <a:off x="1607309" y="3223034"/>
            <a:ext cx="4179655" cy="37471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+33 4 79 26 28 82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5D0122F-6FCD-408E-1F48-0D2F71CF41F4}"/>
              </a:ext>
            </a:extLst>
          </p:cNvPr>
          <p:cNvSpPr txBox="1"/>
          <p:nvPr userDrawn="1"/>
        </p:nvSpPr>
        <p:spPr>
          <a:xfrm>
            <a:off x="1607309" y="5428981"/>
            <a:ext cx="4653006" cy="384914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b="0" i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fr-FR" sz="2400" b="0" i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www.cartong.org</a:t>
            </a:r>
            <a:endParaRPr lang="fr-FR" sz="2400" b="0" i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EBBDCA4-3A0C-7EEE-DBC2-FA4B610EC102}"/>
              </a:ext>
            </a:extLst>
          </p:cNvPr>
          <p:cNvSpPr txBox="1"/>
          <p:nvPr userDrawn="1"/>
        </p:nvSpPr>
        <p:spPr>
          <a:xfrm>
            <a:off x="1607308" y="4323341"/>
            <a:ext cx="3799639" cy="37471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 : </a:t>
            </a:r>
            <a:r>
              <a:rPr lang="fr-FR" sz="2400" b="0" i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info@cartong.org</a:t>
            </a:r>
            <a:r>
              <a:rPr lang="fr-FR" sz="2400" b="0" i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8A1BF42-AB3C-7469-26B4-43CEEF2BB36E}"/>
              </a:ext>
            </a:extLst>
          </p:cNvPr>
          <p:cNvSpPr/>
          <p:nvPr userDrawn="1"/>
        </p:nvSpPr>
        <p:spPr>
          <a:xfrm>
            <a:off x="724302" y="2097141"/>
            <a:ext cx="9023230" cy="679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89E4665-D765-C3CC-53E1-C7C4EA0770FF}"/>
              </a:ext>
            </a:extLst>
          </p:cNvPr>
          <p:cNvSpPr txBox="1"/>
          <p:nvPr userDrawn="1"/>
        </p:nvSpPr>
        <p:spPr>
          <a:xfrm>
            <a:off x="3289312" y="1680809"/>
            <a:ext cx="4113188" cy="68704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4400" b="1" i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Stay</a:t>
            </a:r>
            <a:r>
              <a:rPr lang="fr-FR" sz="4400" b="1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in </a:t>
            </a:r>
            <a:r>
              <a:rPr lang="en-001" sz="4400" b="1" i="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</a:t>
            </a:r>
            <a:r>
              <a:rPr lang="fr-FR" sz="4400" b="1" i="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ouch</a:t>
            </a:r>
            <a:endParaRPr lang="fr-FR" sz="4400" b="1" i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23A0E777-BE67-E636-A7A7-FF2ED7D5A3D4}"/>
              </a:ext>
            </a:extLst>
          </p:cNvPr>
          <p:cNvSpPr txBox="1"/>
          <p:nvPr userDrawn="1"/>
        </p:nvSpPr>
        <p:spPr>
          <a:xfrm>
            <a:off x="2302901" y="4487333"/>
            <a:ext cx="65" cy="128240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endParaRPr lang="fr-FR" sz="800" b="0" i="0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77"/>
            </a:endParaRP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D1986DCE-B2B4-2F7A-C59A-B226B378950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9336" y="684819"/>
            <a:ext cx="1842243" cy="867901"/>
          </a:xfrm>
          <a:prstGeom prst="rect">
            <a:avLst/>
          </a:prstGeom>
        </p:spPr>
      </p:pic>
      <p:sp>
        <p:nvSpPr>
          <p:cNvPr id="35" name="Ellipse 34">
            <a:extLst>
              <a:ext uri="{FF2B5EF4-FFF2-40B4-BE49-F238E27FC236}">
                <a16:creationId xmlns:a16="http://schemas.microsoft.com/office/drawing/2014/main" id="{2ADD612D-6E3A-5FEA-6156-D7718551535A}"/>
              </a:ext>
            </a:extLst>
          </p:cNvPr>
          <p:cNvSpPr/>
          <p:nvPr userDrawn="1"/>
        </p:nvSpPr>
        <p:spPr>
          <a:xfrm>
            <a:off x="6910883" y="4098984"/>
            <a:ext cx="2691364" cy="2697323"/>
          </a:xfrm>
          <a:prstGeom prst="ellipse">
            <a:avLst/>
          </a:prstGeom>
          <a:solidFill>
            <a:schemeClr val="tx2">
              <a:alpha val="953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6691D86-F3F3-EB71-3F61-DD9AC4A4CE42}"/>
              </a:ext>
            </a:extLst>
          </p:cNvPr>
          <p:cNvSpPr txBox="1"/>
          <p:nvPr userDrawn="1"/>
        </p:nvSpPr>
        <p:spPr>
          <a:xfrm>
            <a:off x="6772252" y="4132878"/>
            <a:ext cx="738985" cy="240579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1500" b="1" i="0" dirty="0">
                <a:solidFill>
                  <a:schemeClr val="bg1"/>
                </a:solidFill>
                <a:latin typeface="Source Sans Pro" panose="020B0503030403020204" pitchFamily="34" charset="77"/>
              </a:rPr>
              <a:t>Site Web</a:t>
            </a:r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E4A57448-4537-74E8-EE31-9C088DFAE618}"/>
              </a:ext>
            </a:extLst>
          </p:cNvPr>
          <p:cNvSpPr/>
          <p:nvPr userDrawn="1"/>
        </p:nvSpPr>
        <p:spPr>
          <a:xfrm>
            <a:off x="7471137" y="6101479"/>
            <a:ext cx="1130151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8755D194-753D-039B-34F1-97D539FA041C}"/>
              </a:ext>
            </a:extLst>
          </p:cNvPr>
          <p:cNvSpPr/>
          <p:nvPr userDrawn="1"/>
        </p:nvSpPr>
        <p:spPr>
          <a:xfrm>
            <a:off x="6910882" y="4114558"/>
            <a:ext cx="2560147" cy="2559907"/>
          </a:xfrm>
          <a:prstGeom prst="ellipse">
            <a:avLst/>
          </a:prstGeom>
          <a:solidFill>
            <a:srgbClr val="CAE6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1A834181-F265-F1B1-D899-AE8215B58F7C}"/>
              </a:ext>
            </a:extLst>
          </p:cNvPr>
          <p:cNvSpPr/>
          <p:nvPr userDrawn="1"/>
        </p:nvSpPr>
        <p:spPr>
          <a:xfrm>
            <a:off x="7477103" y="6104320"/>
            <a:ext cx="1124000" cy="1110289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Ellipse 39">
            <a:hlinkClick r:id="rId6"/>
            <a:extLst>
              <a:ext uri="{FF2B5EF4-FFF2-40B4-BE49-F238E27FC236}">
                <a16:creationId xmlns:a16="http://schemas.microsoft.com/office/drawing/2014/main" id="{07748D6E-40CD-3CA3-FA86-83B804F5A930}"/>
              </a:ext>
            </a:extLst>
          </p:cNvPr>
          <p:cNvSpPr/>
          <p:nvPr userDrawn="1"/>
        </p:nvSpPr>
        <p:spPr>
          <a:xfrm>
            <a:off x="7538427" y="6200684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1" name="Graphique 40">
            <a:extLst>
              <a:ext uri="{FF2B5EF4-FFF2-40B4-BE49-F238E27FC236}">
                <a16:creationId xmlns:a16="http://schemas.microsoft.com/office/drawing/2014/main" id="{87DDADD4-6D0E-DA9E-D665-2C8A52ACBA3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28591" y="6151261"/>
            <a:ext cx="1016409" cy="1016409"/>
          </a:xfrm>
          <a:prstGeom prst="rect">
            <a:avLst/>
          </a:prstGeom>
        </p:spPr>
      </p:pic>
      <p:sp>
        <p:nvSpPr>
          <p:cNvPr id="42" name="Ellipse 41">
            <a:extLst>
              <a:ext uri="{FF2B5EF4-FFF2-40B4-BE49-F238E27FC236}">
                <a16:creationId xmlns:a16="http://schemas.microsoft.com/office/drawing/2014/main" id="{BEB1D50A-0D52-C1AF-98B7-374118AC2583}"/>
              </a:ext>
            </a:extLst>
          </p:cNvPr>
          <p:cNvSpPr/>
          <p:nvPr userDrawn="1"/>
        </p:nvSpPr>
        <p:spPr>
          <a:xfrm>
            <a:off x="7521867" y="6483714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883C28A3-DBCF-8B6D-5BD3-FC6C738C3B90}"/>
              </a:ext>
            </a:extLst>
          </p:cNvPr>
          <p:cNvSpPr/>
          <p:nvPr userDrawn="1"/>
        </p:nvSpPr>
        <p:spPr>
          <a:xfrm>
            <a:off x="7554987" y="6197073"/>
            <a:ext cx="953647" cy="917564"/>
          </a:xfrm>
          <a:prstGeom prst="ellipse">
            <a:avLst/>
          </a:prstGeom>
          <a:noFill/>
          <a:ln w="38100">
            <a:solidFill>
              <a:srgbClr val="009A9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3EA152AB-0D9C-1B43-284C-55652345D566}"/>
              </a:ext>
            </a:extLst>
          </p:cNvPr>
          <p:cNvSpPr/>
          <p:nvPr userDrawn="1"/>
        </p:nvSpPr>
        <p:spPr>
          <a:xfrm>
            <a:off x="8900612" y="4995937"/>
            <a:ext cx="1130151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46C55990-8013-AA59-528B-08F11E5541E7}"/>
              </a:ext>
            </a:extLst>
          </p:cNvPr>
          <p:cNvSpPr/>
          <p:nvPr userDrawn="1"/>
        </p:nvSpPr>
        <p:spPr>
          <a:xfrm>
            <a:off x="8919570" y="5008478"/>
            <a:ext cx="1095324" cy="107535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Ellipse 45">
            <a:hlinkClick r:id="rId9"/>
            <a:extLst>
              <a:ext uri="{FF2B5EF4-FFF2-40B4-BE49-F238E27FC236}">
                <a16:creationId xmlns:a16="http://schemas.microsoft.com/office/drawing/2014/main" id="{4BE40E35-5021-A413-73DB-FFCCAAEBAE90}"/>
              </a:ext>
            </a:extLst>
          </p:cNvPr>
          <p:cNvSpPr/>
          <p:nvPr userDrawn="1"/>
        </p:nvSpPr>
        <p:spPr>
          <a:xfrm>
            <a:off x="8967902" y="5095142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FD34D325-0CD2-1917-0F7E-EFCE7019BC1D}"/>
              </a:ext>
            </a:extLst>
          </p:cNvPr>
          <p:cNvSpPr/>
          <p:nvPr userDrawn="1"/>
        </p:nvSpPr>
        <p:spPr>
          <a:xfrm>
            <a:off x="8951342" y="5378172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8" name="Graphique 47">
            <a:extLst>
              <a:ext uri="{FF2B5EF4-FFF2-40B4-BE49-F238E27FC236}">
                <a16:creationId xmlns:a16="http://schemas.microsoft.com/office/drawing/2014/main" id="{7A5489E4-7FBB-D900-4195-C5DD8DA9556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84462" y="5055740"/>
            <a:ext cx="953647" cy="963582"/>
          </a:xfrm>
          <a:prstGeom prst="rect">
            <a:avLst/>
          </a:prstGeom>
        </p:spPr>
      </p:pic>
      <p:sp>
        <p:nvSpPr>
          <p:cNvPr id="49" name="Ellipse 48">
            <a:extLst>
              <a:ext uri="{FF2B5EF4-FFF2-40B4-BE49-F238E27FC236}">
                <a16:creationId xmlns:a16="http://schemas.microsoft.com/office/drawing/2014/main" id="{005631D1-69D6-C6DD-7AFB-E67B2BC8AA8C}"/>
              </a:ext>
            </a:extLst>
          </p:cNvPr>
          <p:cNvSpPr/>
          <p:nvPr userDrawn="1"/>
        </p:nvSpPr>
        <p:spPr>
          <a:xfrm>
            <a:off x="8984462" y="5091531"/>
            <a:ext cx="953647" cy="917564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E764AAD-DA6A-58C3-707F-6A39FD0C943F}"/>
              </a:ext>
            </a:extLst>
          </p:cNvPr>
          <p:cNvSpPr/>
          <p:nvPr userDrawn="1"/>
        </p:nvSpPr>
        <p:spPr>
          <a:xfrm>
            <a:off x="7761382" y="3686783"/>
            <a:ext cx="1095325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515C578A-D604-5DDA-76A1-262606DBE2BA}"/>
              </a:ext>
            </a:extLst>
          </p:cNvPr>
          <p:cNvSpPr/>
          <p:nvPr userDrawn="1"/>
        </p:nvSpPr>
        <p:spPr>
          <a:xfrm>
            <a:off x="7780340" y="3699324"/>
            <a:ext cx="1095324" cy="107535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41C2F942-9102-02C3-5EDB-B313DE4AFD46}"/>
              </a:ext>
            </a:extLst>
          </p:cNvPr>
          <p:cNvSpPr/>
          <p:nvPr userDrawn="1"/>
        </p:nvSpPr>
        <p:spPr>
          <a:xfrm>
            <a:off x="7828672" y="3785988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A4495822-27E3-EC41-81E1-672B6BE3482C}"/>
              </a:ext>
            </a:extLst>
          </p:cNvPr>
          <p:cNvSpPr/>
          <p:nvPr userDrawn="1"/>
        </p:nvSpPr>
        <p:spPr>
          <a:xfrm>
            <a:off x="7812112" y="4069018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4" name="Ellipse 53">
            <a:extLst>
              <a:ext uri="{FF2B5EF4-FFF2-40B4-BE49-F238E27FC236}">
                <a16:creationId xmlns:a16="http://schemas.microsoft.com/office/drawing/2014/main" id="{27A2FAAB-AB04-567C-9DD4-1E2393B27820}"/>
              </a:ext>
            </a:extLst>
          </p:cNvPr>
          <p:cNvSpPr/>
          <p:nvPr userDrawn="1"/>
        </p:nvSpPr>
        <p:spPr>
          <a:xfrm>
            <a:off x="7845232" y="3782377"/>
            <a:ext cx="953647" cy="917564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F4E0C0C-78DD-41D4-20BB-307548E2705C}"/>
              </a:ext>
            </a:extLst>
          </p:cNvPr>
          <p:cNvSpPr/>
          <p:nvPr userDrawn="1"/>
        </p:nvSpPr>
        <p:spPr>
          <a:xfrm>
            <a:off x="6414309" y="4659693"/>
            <a:ext cx="1130151" cy="1100214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id="{01ADFF5C-9CAD-17EC-1663-8535A3CD8F12}"/>
              </a:ext>
            </a:extLst>
          </p:cNvPr>
          <p:cNvSpPr/>
          <p:nvPr userDrawn="1"/>
        </p:nvSpPr>
        <p:spPr>
          <a:xfrm>
            <a:off x="6433267" y="4672234"/>
            <a:ext cx="1095324" cy="107535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Ellipse 56">
            <a:extLst>
              <a:ext uri="{FF2B5EF4-FFF2-40B4-BE49-F238E27FC236}">
                <a16:creationId xmlns:a16="http://schemas.microsoft.com/office/drawing/2014/main" id="{7DF8C6A8-0969-CE09-D564-8CAE7601C84E}"/>
              </a:ext>
            </a:extLst>
          </p:cNvPr>
          <p:cNvSpPr/>
          <p:nvPr userDrawn="1"/>
        </p:nvSpPr>
        <p:spPr>
          <a:xfrm>
            <a:off x="6481599" y="4758898"/>
            <a:ext cx="981253" cy="9175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E7422927-B3DC-402E-C6BA-007FB1646144}"/>
              </a:ext>
            </a:extLst>
          </p:cNvPr>
          <p:cNvSpPr/>
          <p:nvPr userDrawn="1"/>
        </p:nvSpPr>
        <p:spPr>
          <a:xfrm>
            <a:off x="6465039" y="5041928"/>
            <a:ext cx="155701" cy="380171"/>
          </a:xfrm>
          <a:prstGeom prst="ellipse">
            <a:avLst/>
          </a:prstGeom>
          <a:solidFill>
            <a:srgbClr val="25495C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D4C2B99A-BA19-A72B-D64D-2735CA46D8FF}"/>
              </a:ext>
            </a:extLst>
          </p:cNvPr>
          <p:cNvSpPr/>
          <p:nvPr userDrawn="1"/>
        </p:nvSpPr>
        <p:spPr>
          <a:xfrm>
            <a:off x="6498159" y="4755287"/>
            <a:ext cx="953647" cy="917564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0" name="Graphique 59">
            <a:hlinkClick r:id="rId12"/>
            <a:extLst>
              <a:ext uri="{FF2B5EF4-FFF2-40B4-BE49-F238E27FC236}">
                <a16:creationId xmlns:a16="http://schemas.microsoft.com/office/drawing/2014/main" id="{9349E2A1-8F0A-5ECF-7DFF-5960E65A818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472299" y="4706787"/>
            <a:ext cx="1014169" cy="1014169"/>
          </a:xfrm>
          <a:prstGeom prst="rect">
            <a:avLst/>
          </a:prstGeom>
        </p:spPr>
      </p:pic>
      <p:sp>
        <p:nvSpPr>
          <p:cNvPr id="61" name="Ellipse 60">
            <a:extLst>
              <a:ext uri="{FF2B5EF4-FFF2-40B4-BE49-F238E27FC236}">
                <a16:creationId xmlns:a16="http://schemas.microsoft.com/office/drawing/2014/main" id="{D7C3C724-50AD-5226-789C-1FE34063CEEE}"/>
              </a:ext>
            </a:extLst>
          </p:cNvPr>
          <p:cNvSpPr/>
          <p:nvPr userDrawn="1"/>
        </p:nvSpPr>
        <p:spPr>
          <a:xfrm>
            <a:off x="7783244" y="3701851"/>
            <a:ext cx="1063369" cy="1062749"/>
          </a:xfrm>
          <a:prstGeom prst="ellipse">
            <a:avLst/>
          </a:prstGeom>
          <a:solidFill>
            <a:srgbClr val="25495C"/>
          </a:solidFill>
          <a:ln w="508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2" name="Ellipse 61">
            <a:extLst>
              <a:ext uri="{FF2B5EF4-FFF2-40B4-BE49-F238E27FC236}">
                <a16:creationId xmlns:a16="http://schemas.microsoft.com/office/drawing/2014/main" id="{49714B7A-C3FA-E61C-DD6B-CF72D82C484A}"/>
              </a:ext>
            </a:extLst>
          </p:cNvPr>
          <p:cNvSpPr/>
          <p:nvPr userDrawn="1"/>
        </p:nvSpPr>
        <p:spPr>
          <a:xfrm>
            <a:off x="7825707" y="3756376"/>
            <a:ext cx="964692" cy="94606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3" name="Graphique 62">
            <a:extLst>
              <a:ext uri="{FF2B5EF4-FFF2-40B4-BE49-F238E27FC236}">
                <a16:creationId xmlns:a16="http://schemas.microsoft.com/office/drawing/2014/main" id="{16DA000C-BD08-2737-5B16-2C0BFE5D80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819226" y="3742581"/>
            <a:ext cx="990756" cy="990756"/>
          </a:xfrm>
          <a:prstGeom prst="rect">
            <a:avLst/>
          </a:prstGeom>
        </p:spPr>
      </p:pic>
      <p:pic>
        <p:nvPicPr>
          <p:cNvPr id="64" name="Graphique 63">
            <a:extLst>
              <a:ext uri="{FF2B5EF4-FFF2-40B4-BE49-F238E27FC236}">
                <a16:creationId xmlns:a16="http://schemas.microsoft.com/office/drawing/2014/main" id="{F53B7534-447C-316D-3BD6-69FAD8455DA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12342" y="3735697"/>
            <a:ext cx="997640" cy="99764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A384A6D9-69FB-D421-9AE9-C3BE67E8344C}"/>
              </a:ext>
            </a:extLst>
          </p:cNvPr>
          <p:cNvSpPr/>
          <p:nvPr userDrawn="1"/>
        </p:nvSpPr>
        <p:spPr>
          <a:xfrm rot="13258343">
            <a:off x="8271184" y="3806028"/>
            <a:ext cx="62292" cy="840964"/>
          </a:xfrm>
          <a:prstGeom prst="rect">
            <a:avLst/>
          </a:prstGeom>
          <a:solidFill>
            <a:schemeClr val="bg1"/>
          </a:solidFill>
          <a:ln w="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>
            <a:hlinkClick r:id="rId19"/>
            <a:extLst>
              <a:ext uri="{FF2B5EF4-FFF2-40B4-BE49-F238E27FC236}">
                <a16:creationId xmlns:a16="http://schemas.microsoft.com/office/drawing/2014/main" id="{B55D8F16-C6CC-809A-C8DC-0E6F61C6101B}"/>
              </a:ext>
            </a:extLst>
          </p:cNvPr>
          <p:cNvSpPr/>
          <p:nvPr userDrawn="1"/>
        </p:nvSpPr>
        <p:spPr>
          <a:xfrm rot="19535950">
            <a:off x="8245420" y="3810389"/>
            <a:ext cx="143675" cy="84096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AE8CE54-9853-CECD-9F84-A3DBE5851AE2}"/>
              </a:ext>
            </a:extLst>
          </p:cNvPr>
          <p:cNvSpPr/>
          <p:nvPr userDrawn="1"/>
        </p:nvSpPr>
        <p:spPr>
          <a:xfrm>
            <a:off x="7990406" y="3857026"/>
            <a:ext cx="227557" cy="82008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DDD1901-CEAF-4CB5-FB9F-A6CB44089FC5}"/>
              </a:ext>
            </a:extLst>
          </p:cNvPr>
          <p:cNvSpPr/>
          <p:nvPr userDrawn="1"/>
        </p:nvSpPr>
        <p:spPr>
          <a:xfrm>
            <a:off x="8403830" y="4529675"/>
            <a:ext cx="197273" cy="98830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57E7DA6-30BF-B2A7-05D1-92C85A9896CD}"/>
              </a:ext>
            </a:extLst>
          </p:cNvPr>
          <p:cNvSpPr/>
          <p:nvPr userDrawn="1"/>
        </p:nvSpPr>
        <p:spPr>
          <a:xfrm>
            <a:off x="8499799" y="4531300"/>
            <a:ext cx="149295" cy="59641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3683428-F8CA-4DFE-665F-DE8E43DB8FA8}"/>
              </a:ext>
            </a:extLst>
          </p:cNvPr>
          <p:cNvSpPr/>
          <p:nvPr userDrawn="1"/>
        </p:nvSpPr>
        <p:spPr>
          <a:xfrm>
            <a:off x="7964284" y="4510363"/>
            <a:ext cx="197273" cy="80578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FA5BEAD-048D-A5E6-E494-5F97F328A7AB}"/>
              </a:ext>
            </a:extLst>
          </p:cNvPr>
          <p:cNvSpPr/>
          <p:nvPr userDrawn="1"/>
        </p:nvSpPr>
        <p:spPr>
          <a:xfrm>
            <a:off x="8438472" y="3868670"/>
            <a:ext cx="162631" cy="104457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4540209-D017-DCB1-79B7-E394CB79DF58}"/>
              </a:ext>
            </a:extLst>
          </p:cNvPr>
          <p:cNvSpPr/>
          <p:nvPr userDrawn="1"/>
        </p:nvSpPr>
        <p:spPr>
          <a:xfrm>
            <a:off x="8085951" y="3799863"/>
            <a:ext cx="227240" cy="99891"/>
          </a:xfrm>
          <a:prstGeom prst="rect">
            <a:avLst/>
          </a:prstGeom>
          <a:solidFill>
            <a:srgbClr val="009A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FDD9275E-543D-158F-BC2A-8A293A807040}"/>
              </a:ext>
            </a:extLst>
          </p:cNvPr>
          <p:cNvSpPr/>
          <p:nvPr userDrawn="1"/>
        </p:nvSpPr>
        <p:spPr>
          <a:xfrm>
            <a:off x="7544108" y="6483714"/>
            <a:ext cx="155701" cy="380171"/>
          </a:xfrm>
          <a:prstGeom prst="ellipse">
            <a:avLst/>
          </a:prstGeom>
          <a:solidFill>
            <a:srgbClr val="009A95"/>
          </a:solidFill>
          <a:ln w="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91A10E5-0045-499C-98BD-C3C3B32D41BA}"/>
              </a:ext>
            </a:extLst>
          </p:cNvPr>
          <p:cNvSpPr txBox="1"/>
          <p:nvPr userDrawn="1"/>
        </p:nvSpPr>
        <p:spPr>
          <a:xfrm rot="822660">
            <a:off x="7246280" y="2209105"/>
            <a:ext cx="4711932" cy="780727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5000" b="1" i="0" u="none" strike="noStrike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! </a:t>
            </a:r>
            <a:endParaRPr lang="fr-FR" sz="5000" b="1" i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9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option1_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615FC45C-986D-5D4B-B28C-E87DC8CFF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5004" y="-1568154"/>
            <a:ext cx="10185400" cy="7626700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7FB96BF-BFC2-F970-9378-AA495BD11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3679" y="3035478"/>
            <a:ext cx="8089499" cy="744360"/>
          </a:xfrm>
        </p:spPr>
        <p:txBody>
          <a:bodyPr lIns="0" tIns="0" rIns="0" bIns="0">
            <a:noAutofit/>
          </a:bodyPr>
          <a:lstStyle>
            <a:lvl1pPr>
              <a:lnSpc>
                <a:spcPct val="100000"/>
              </a:lnSpc>
              <a:defRPr sz="4800">
                <a:latin typeface="+mj-lt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E2600AB-308F-D62D-D8AF-044729B7A0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363" y="5202238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1st JANVIER 2024</a:t>
            </a:r>
          </a:p>
        </p:txBody>
      </p:sp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7367B54-C9F0-72B0-A34E-7214880A80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3363" y="5539123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spc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Version 1.0  |  Name Job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6F301927-6A27-CAE9-7DDA-D85A165519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4011" y="899225"/>
            <a:ext cx="2397349" cy="112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97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option2_E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627381A1-4831-633D-7AD8-42C9F03354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511" y="-1570770"/>
            <a:ext cx="10188893" cy="7629316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77FB96BF-BFC2-F970-9378-AA495BD11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3680" y="3035477"/>
            <a:ext cx="7447280" cy="2166443"/>
          </a:xfrm>
        </p:spPr>
        <p:txBody>
          <a:bodyPr>
            <a:normAutofit/>
          </a:bodyPr>
          <a:lstStyle>
            <a:lvl1pPr>
              <a:defRPr sz="4800">
                <a:latin typeface="+mj-lt"/>
              </a:defRPr>
            </a:lvl1pPr>
          </a:lstStyle>
          <a:p>
            <a:r>
              <a:rPr lang="en-001" dirty="0"/>
              <a:t>Title of this</a:t>
            </a:r>
            <a:br>
              <a:rPr lang="en-001" dirty="0"/>
            </a:br>
            <a:r>
              <a:rPr lang="en-001" dirty="0"/>
              <a:t>presentation</a:t>
            </a:r>
            <a:endParaRPr lang="fr-FR" dirty="0"/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A1A6FEFB-61B4-6767-3140-80010F0BB1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03363" y="5202238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1" spc="2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1st JANVIER 2024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AEAFA63D-2075-6AD7-374E-9E10CF438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03363" y="5539123"/>
            <a:ext cx="7446962" cy="329023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400" b="0" spc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fr-FR"/>
              <a:t>Version 1.0  |  Name Job</a:t>
            </a:r>
          </a:p>
        </p:txBody>
      </p:sp>
      <p:pic>
        <p:nvPicPr>
          <p:cNvPr id="4" name="Image 4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29623276-65D9-B9E7-213F-C409AEE3F2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7387" b="37566"/>
          <a:stretch/>
        </p:blipFill>
        <p:spPr>
          <a:xfrm>
            <a:off x="504713" y="835384"/>
            <a:ext cx="2397349" cy="600459"/>
          </a:xfrm>
          <a:prstGeom prst="rect">
            <a:avLst/>
          </a:prstGeom>
        </p:spPr>
      </p:pic>
      <p:pic>
        <p:nvPicPr>
          <p:cNvPr id="8" name="Graphique 4">
            <a:extLst>
              <a:ext uri="{FF2B5EF4-FFF2-40B4-BE49-F238E27FC236}">
                <a16:creationId xmlns:a16="http://schemas.microsoft.com/office/drawing/2014/main" id="{9F81D95B-E4C6-6AE8-7CD4-4110125F65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57099" y="7027020"/>
            <a:ext cx="1213521" cy="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32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 userDrawn="1">
          <p15:clr>
            <a:srgbClr val="FBAE40"/>
          </p15:clr>
        </p15:guide>
        <p15:guide id="2" pos="33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_F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615FC45C-986D-5D4B-B28C-E87DC8CFF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5668" y="-2549916"/>
            <a:ext cx="10185400" cy="7626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E0CB08-80D9-E8FD-6CA7-B90F6E8207D2}"/>
              </a:ext>
            </a:extLst>
          </p:cNvPr>
          <p:cNvSpPr/>
          <p:nvPr userDrawn="1"/>
        </p:nvSpPr>
        <p:spPr>
          <a:xfrm>
            <a:off x="0" y="0"/>
            <a:ext cx="10710134" cy="182205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5" b="0" i="0" dirty="0">
              <a:latin typeface="Arial" panose="020B0604020202020204" pitchFamily="34" charset="0"/>
            </a:endParaRP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061B02D6-A3AB-571D-57AE-D8E27ADE1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921" y="7027020"/>
            <a:ext cx="1213521" cy="258884"/>
          </a:xfrm>
          <a:prstGeom prst="rect">
            <a:avLst/>
          </a:prstGeom>
        </p:spPr>
      </p:pic>
      <p:sp>
        <p:nvSpPr>
          <p:cNvPr id="10" name="Espace réservé du pied de page 10">
            <a:extLst>
              <a:ext uri="{FF2B5EF4-FFF2-40B4-BE49-F238E27FC236}">
                <a16:creationId xmlns:a16="http://schemas.microsoft.com/office/drawing/2014/main" id="{881D2A8E-910B-630F-D04C-8B6511B9865B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594131" y="6955982"/>
            <a:ext cx="7483937" cy="401638"/>
          </a:xfrm>
        </p:spPr>
        <p:txBody>
          <a:bodyPr/>
          <a:lstStyle/>
          <a:p>
            <a:r>
              <a:rPr lang="fr-FR" b="1" dirty="0" err="1"/>
              <a:t>Title</a:t>
            </a:r>
            <a:r>
              <a:rPr lang="fr-FR" b="1" dirty="0"/>
              <a:t> of </a:t>
            </a:r>
            <a:r>
              <a:rPr lang="fr-FR" b="1" dirty="0" err="1"/>
              <a:t>this</a:t>
            </a:r>
            <a:r>
              <a:rPr lang="fr-FR" b="1" dirty="0"/>
              <a:t> </a:t>
            </a:r>
            <a:r>
              <a:rPr lang="fr-FR" b="1" dirty="0" err="1"/>
              <a:t>presentation</a:t>
            </a:r>
            <a:r>
              <a:rPr lang="fr-FR" dirty="0"/>
              <a:t>  |  </a:t>
            </a:r>
            <a:r>
              <a:rPr lang="fr-FR" dirty="0" err="1"/>
              <a:t>Subtitle</a:t>
            </a:r>
            <a:r>
              <a:rPr lang="fr-FR" dirty="0"/>
              <a:t> 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11" name="Espace réservé du numéro de diapositive 7">
            <a:extLst>
              <a:ext uri="{FF2B5EF4-FFF2-40B4-BE49-F238E27FC236}">
                <a16:creationId xmlns:a16="http://schemas.microsoft.com/office/drawing/2014/main" id="{FD5F1328-33FA-2EFD-E9BD-523E1D7272F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9078067" y="6955982"/>
            <a:ext cx="1203444" cy="400960"/>
          </a:xfrm>
        </p:spPr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EAE018-5AD6-1898-3728-46749488FD81}"/>
              </a:ext>
            </a:extLst>
          </p:cNvPr>
          <p:cNvSpPr txBox="1"/>
          <p:nvPr userDrawn="1"/>
        </p:nvSpPr>
        <p:spPr>
          <a:xfrm>
            <a:off x="2616082" y="495235"/>
            <a:ext cx="5459647" cy="68704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4400" b="1" i="0" dirty="0">
                <a:solidFill>
                  <a:schemeClr val="bg1"/>
                </a:solidFill>
                <a:effectLst>
                  <a:outerShdw sx="1000" sy="1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Table des Matières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BC481994-2606-34C3-5623-5C5A5585185D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519200" y="2392560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4" name="Content Placeholder 24">
            <a:extLst>
              <a:ext uri="{FF2B5EF4-FFF2-40B4-BE49-F238E27FC236}">
                <a16:creationId xmlns:a16="http://schemas.microsoft.com/office/drawing/2014/main" id="{70B07FB5-68AA-63B3-83E6-3F1A0950A56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533600" y="3014038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16F07F54-161D-FF6D-302F-0E829D0E5B93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66184" y="2384765"/>
            <a:ext cx="690732" cy="609398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01.</a:t>
            </a:r>
            <a:endParaRPr lang="fr-FR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3C08A6E1-1602-3250-4E89-567D1AEA1359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201846" y="2381180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2" name="Content Placeholder 24">
            <a:extLst>
              <a:ext uri="{FF2B5EF4-FFF2-40B4-BE49-F238E27FC236}">
                <a16:creationId xmlns:a16="http://schemas.microsoft.com/office/drawing/2014/main" id="{DFD258BF-05A3-1315-0293-F9C57AC7CDD3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01846" y="2990785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3B6DC26E-214D-5726-7504-884702F10E7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459243" y="2381180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02.</a:t>
            </a:r>
            <a:endParaRPr lang="fr-FR" dirty="0"/>
          </a:p>
        </p:txBody>
      </p:sp>
      <p:sp>
        <p:nvSpPr>
          <p:cNvPr id="15" name="Content Placeholder 12">
            <a:extLst>
              <a:ext uri="{FF2B5EF4-FFF2-40B4-BE49-F238E27FC236}">
                <a16:creationId xmlns:a16="http://schemas.microsoft.com/office/drawing/2014/main" id="{5B437DEC-B7D6-B632-C189-A2D0A4D6353D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19200" y="3744381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6" name="Content Placeholder 24">
            <a:extLst>
              <a:ext uri="{FF2B5EF4-FFF2-40B4-BE49-F238E27FC236}">
                <a16:creationId xmlns:a16="http://schemas.microsoft.com/office/drawing/2014/main" id="{0485437E-3F80-703B-1F76-D755434DA4A8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533600" y="4365859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CAEE4787-53D6-A59A-1191-8F1DF11A1596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66184" y="3736586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03.</a:t>
            </a:r>
            <a:endParaRPr lang="fr-FR" dirty="0"/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23673216-A8A0-1AE9-31F5-901756389C02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187446" y="3731267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9" name="Content Placeholder 24">
            <a:extLst>
              <a:ext uri="{FF2B5EF4-FFF2-40B4-BE49-F238E27FC236}">
                <a16:creationId xmlns:a16="http://schemas.microsoft.com/office/drawing/2014/main" id="{42EEC648-3615-C938-61A6-EEB707972AF8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201846" y="4358183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71C1433B-AF3A-8C73-7663-19FE7331669C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5444843" y="3731267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04.</a:t>
            </a:r>
            <a:endParaRPr lang="fr-FR" dirty="0"/>
          </a:p>
        </p:txBody>
      </p:sp>
      <p:sp>
        <p:nvSpPr>
          <p:cNvPr id="21" name="Content Placeholder 12">
            <a:extLst>
              <a:ext uri="{FF2B5EF4-FFF2-40B4-BE49-F238E27FC236}">
                <a16:creationId xmlns:a16="http://schemas.microsoft.com/office/drawing/2014/main" id="{BA883D8A-E098-63CE-D33E-95B780AFFEB0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1519200" y="5198394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2" name="Content Placeholder 24">
            <a:extLst>
              <a:ext uri="{FF2B5EF4-FFF2-40B4-BE49-F238E27FC236}">
                <a16:creationId xmlns:a16="http://schemas.microsoft.com/office/drawing/2014/main" id="{82F822F6-C6B9-22C4-04C8-ED22E9FA2EDC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533600" y="5817213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3" name="Content Placeholder 12">
            <a:extLst>
              <a:ext uri="{FF2B5EF4-FFF2-40B4-BE49-F238E27FC236}">
                <a16:creationId xmlns:a16="http://schemas.microsoft.com/office/drawing/2014/main" id="{849182BC-66EF-F4CC-EBF0-11A6C7D67807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66184" y="5190599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05.</a:t>
            </a:r>
            <a:endParaRPr lang="fr-FR" dirty="0"/>
          </a:p>
        </p:txBody>
      </p:sp>
      <p:sp>
        <p:nvSpPr>
          <p:cNvPr id="24" name="Content Placeholder 12">
            <a:extLst>
              <a:ext uri="{FF2B5EF4-FFF2-40B4-BE49-F238E27FC236}">
                <a16:creationId xmlns:a16="http://schemas.microsoft.com/office/drawing/2014/main" id="{CD1473E3-D960-6943-D12F-9B8B5A014138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187446" y="5185280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6" name="Content Placeholder 24">
            <a:extLst>
              <a:ext uri="{FF2B5EF4-FFF2-40B4-BE49-F238E27FC236}">
                <a16:creationId xmlns:a16="http://schemas.microsoft.com/office/drawing/2014/main" id="{E937C6E3-B310-E5C0-8F82-B079181632E8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01846" y="5806948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7" name="Content Placeholder 12">
            <a:extLst>
              <a:ext uri="{FF2B5EF4-FFF2-40B4-BE49-F238E27FC236}">
                <a16:creationId xmlns:a16="http://schemas.microsoft.com/office/drawing/2014/main" id="{07DF9AA5-FCDB-2CB9-8DF1-81BA12DDEC7F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5444843" y="5185280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06.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4585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 of content_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615FC45C-986D-5D4B-B28C-E87DC8CFF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85668" y="-2549916"/>
            <a:ext cx="10185400" cy="76267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E0CB08-80D9-E8FD-6CA7-B90F6E8207D2}"/>
              </a:ext>
            </a:extLst>
          </p:cNvPr>
          <p:cNvSpPr/>
          <p:nvPr userDrawn="1"/>
        </p:nvSpPr>
        <p:spPr>
          <a:xfrm>
            <a:off x="0" y="0"/>
            <a:ext cx="10710134" cy="1822050"/>
          </a:xfrm>
          <a:prstGeom prst="rect">
            <a:avLst/>
          </a:prstGeom>
          <a:solidFill>
            <a:schemeClr val="accent3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605" b="0" i="0" dirty="0">
              <a:latin typeface="Arial" panose="020B0604020202020204" pitchFamily="34" charset="0"/>
            </a:endParaRPr>
          </a:p>
        </p:txBody>
      </p:sp>
      <p:sp>
        <p:nvSpPr>
          <p:cNvPr id="10" name="Espace réservé du pied de page 10">
            <a:extLst>
              <a:ext uri="{FF2B5EF4-FFF2-40B4-BE49-F238E27FC236}">
                <a16:creationId xmlns:a16="http://schemas.microsoft.com/office/drawing/2014/main" id="{881D2A8E-910B-630F-D04C-8B6511B9865B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>
          <a:xfrm>
            <a:off x="1594131" y="6955982"/>
            <a:ext cx="7483937" cy="401638"/>
          </a:xfrm>
        </p:spPr>
        <p:txBody>
          <a:bodyPr/>
          <a:lstStyle/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  <a:endParaRPr lang="fr-FR" dirty="0"/>
          </a:p>
        </p:txBody>
      </p:sp>
      <p:sp>
        <p:nvSpPr>
          <p:cNvPr id="11" name="Espace réservé du numéro de diapositive 7">
            <a:extLst>
              <a:ext uri="{FF2B5EF4-FFF2-40B4-BE49-F238E27FC236}">
                <a16:creationId xmlns:a16="http://schemas.microsoft.com/office/drawing/2014/main" id="{FD5F1328-33FA-2EFD-E9BD-523E1D7272F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>
          <a:xfrm>
            <a:off x="9078067" y="6955982"/>
            <a:ext cx="1203444" cy="400960"/>
          </a:xfrm>
        </p:spPr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9EAE018-5AD6-1898-3728-46749488FD81}"/>
              </a:ext>
            </a:extLst>
          </p:cNvPr>
          <p:cNvSpPr txBox="1"/>
          <p:nvPr userDrawn="1"/>
        </p:nvSpPr>
        <p:spPr>
          <a:xfrm>
            <a:off x="2867267" y="495235"/>
            <a:ext cx="4975600" cy="68704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fr-FR" sz="4400" b="1" i="0" dirty="0">
                <a:solidFill>
                  <a:schemeClr val="bg1"/>
                </a:solidFill>
                <a:effectLst>
                  <a:outerShdw sx="1000" sy="1000" algn="tl">
                    <a:srgbClr val="000000"/>
                  </a:outerShdw>
                </a:effectLst>
                <a:latin typeface="+mj-lt"/>
                <a:cs typeface="Arial" panose="020B0604020202020204" pitchFamily="34" charset="0"/>
              </a:rPr>
              <a:t>Table of Content</a:t>
            </a:r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F39764C0-64B2-644F-51C4-D4FA3716FCD1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1519200" y="2392560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4" name="Content Placeholder 24">
            <a:extLst>
              <a:ext uri="{FF2B5EF4-FFF2-40B4-BE49-F238E27FC236}">
                <a16:creationId xmlns:a16="http://schemas.microsoft.com/office/drawing/2014/main" id="{9AF82977-028E-AFDB-0ACC-69937A387889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1533600" y="3014038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7" name="Content Placeholder 12">
            <a:extLst>
              <a:ext uri="{FF2B5EF4-FFF2-40B4-BE49-F238E27FC236}">
                <a16:creationId xmlns:a16="http://schemas.microsoft.com/office/drawing/2014/main" id="{F2DC92D1-1884-FB3B-BC9C-AA37A501A4A7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66184" y="2384765"/>
            <a:ext cx="690732" cy="609398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01.</a:t>
            </a:r>
            <a:endParaRPr lang="fr-FR" dirty="0"/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9E2B0E48-9FB3-5C45-1D66-EE03DB36C1E0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201846" y="2381180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2" name="Content Placeholder 24">
            <a:extLst>
              <a:ext uri="{FF2B5EF4-FFF2-40B4-BE49-F238E27FC236}">
                <a16:creationId xmlns:a16="http://schemas.microsoft.com/office/drawing/2014/main" id="{109BC319-85D5-20C1-21C5-3663D2430BB8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201846" y="2990785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D290FEE-1E72-B393-8EC9-93D6CC75F15E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5459243" y="2381180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02.</a:t>
            </a:r>
            <a:endParaRPr lang="fr-FR" dirty="0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8AE5BCEB-0E3F-CD9A-B58D-3CA0CEFD485F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>
          <a:xfrm>
            <a:off x="1519200" y="3744381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5" name="Content Placeholder 24">
            <a:extLst>
              <a:ext uri="{FF2B5EF4-FFF2-40B4-BE49-F238E27FC236}">
                <a16:creationId xmlns:a16="http://schemas.microsoft.com/office/drawing/2014/main" id="{125737C5-CA8A-3558-F0AD-E7F6B60324F5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1533600" y="4365859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6" name="Content Placeholder 12">
            <a:extLst>
              <a:ext uri="{FF2B5EF4-FFF2-40B4-BE49-F238E27FC236}">
                <a16:creationId xmlns:a16="http://schemas.microsoft.com/office/drawing/2014/main" id="{4B8206E3-E615-102F-9815-472138767055}"/>
              </a:ext>
            </a:extLst>
          </p:cNvPr>
          <p:cNvSpPr>
            <a:spLocks noGrp="1"/>
          </p:cNvSpPr>
          <p:nvPr>
            <p:ph sz="quarter" idx="40" hasCustomPrompt="1"/>
          </p:nvPr>
        </p:nvSpPr>
        <p:spPr>
          <a:xfrm>
            <a:off x="766184" y="3736586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03.</a:t>
            </a:r>
            <a:endParaRPr lang="fr-FR" dirty="0"/>
          </a:p>
        </p:txBody>
      </p:sp>
      <p:sp>
        <p:nvSpPr>
          <p:cNvPr id="17" name="Content Placeholder 12">
            <a:extLst>
              <a:ext uri="{FF2B5EF4-FFF2-40B4-BE49-F238E27FC236}">
                <a16:creationId xmlns:a16="http://schemas.microsoft.com/office/drawing/2014/main" id="{78336699-47BB-4D12-242F-E6DF02EC86ED}"/>
              </a:ext>
            </a:extLst>
          </p:cNvPr>
          <p:cNvSpPr>
            <a:spLocks noGrp="1"/>
          </p:cNvSpPr>
          <p:nvPr>
            <p:ph sz="quarter" idx="41" hasCustomPrompt="1"/>
          </p:nvPr>
        </p:nvSpPr>
        <p:spPr>
          <a:xfrm>
            <a:off x="6187446" y="3731267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8" name="Content Placeholder 24">
            <a:extLst>
              <a:ext uri="{FF2B5EF4-FFF2-40B4-BE49-F238E27FC236}">
                <a16:creationId xmlns:a16="http://schemas.microsoft.com/office/drawing/2014/main" id="{1D9A1224-B6E3-AABA-0AE7-FD80F21D331C}"/>
              </a:ext>
            </a:extLst>
          </p:cNvPr>
          <p:cNvSpPr>
            <a:spLocks noGrp="1"/>
          </p:cNvSpPr>
          <p:nvPr>
            <p:ph sz="quarter" idx="42" hasCustomPrompt="1"/>
          </p:nvPr>
        </p:nvSpPr>
        <p:spPr>
          <a:xfrm>
            <a:off x="6201846" y="4358183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19" name="Content Placeholder 12">
            <a:extLst>
              <a:ext uri="{FF2B5EF4-FFF2-40B4-BE49-F238E27FC236}">
                <a16:creationId xmlns:a16="http://schemas.microsoft.com/office/drawing/2014/main" id="{09C5413B-7B21-A1A9-311D-41BA92942FD1}"/>
              </a:ext>
            </a:extLst>
          </p:cNvPr>
          <p:cNvSpPr>
            <a:spLocks noGrp="1"/>
          </p:cNvSpPr>
          <p:nvPr>
            <p:ph sz="quarter" idx="43" hasCustomPrompt="1"/>
          </p:nvPr>
        </p:nvSpPr>
        <p:spPr>
          <a:xfrm>
            <a:off x="5444843" y="3731267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04.</a:t>
            </a:r>
            <a:endParaRPr lang="fr-FR" dirty="0"/>
          </a:p>
        </p:txBody>
      </p:sp>
      <p:sp>
        <p:nvSpPr>
          <p:cNvPr id="20" name="Content Placeholder 12">
            <a:extLst>
              <a:ext uri="{FF2B5EF4-FFF2-40B4-BE49-F238E27FC236}">
                <a16:creationId xmlns:a16="http://schemas.microsoft.com/office/drawing/2014/main" id="{13CAD8CE-1B53-9B6D-2225-F8ECF1B2AC77}"/>
              </a:ext>
            </a:extLst>
          </p:cNvPr>
          <p:cNvSpPr>
            <a:spLocks noGrp="1"/>
          </p:cNvSpPr>
          <p:nvPr>
            <p:ph sz="quarter" idx="44" hasCustomPrompt="1"/>
          </p:nvPr>
        </p:nvSpPr>
        <p:spPr>
          <a:xfrm>
            <a:off x="1519200" y="5198394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1" name="Content Placeholder 24">
            <a:extLst>
              <a:ext uri="{FF2B5EF4-FFF2-40B4-BE49-F238E27FC236}">
                <a16:creationId xmlns:a16="http://schemas.microsoft.com/office/drawing/2014/main" id="{882EE13B-9EDF-2617-564D-4BC50EB33B37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1533600" y="5817213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2" name="Content Placeholder 12">
            <a:extLst>
              <a:ext uri="{FF2B5EF4-FFF2-40B4-BE49-F238E27FC236}">
                <a16:creationId xmlns:a16="http://schemas.microsoft.com/office/drawing/2014/main" id="{656A450E-7098-1D0A-B11E-7AC32DB24430}"/>
              </a:ext>
            </a:extLst>
          </p:cNvPr>
          <p:cNvSpPr>
            <a:spLocks noGrp="1"/>
          </p:cNvSpPr>
          <p:nvPr>
            <p:ph sz="quarter" idx="46" hasCustomPrompt="1"/>
          </p:nvPr>
        </p:nvSpPr>
        <p:spPr>
          <a:xfrm>
            <a:off x="766184" y="5190599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05.</a:t>
            </a:r>
            <a:endParaRPr lang="fr-FR" dirty="0"/>
          </a:p>
        </p:txBody>
      </p:sp>
      <p:sp>
        <p:nvSpPr>
          <p:cNvPr id="23" name="Content Placeholder 12">
            <a:extLst>
              <a:ext uri="{FF2B5EF4-FFF2-40B4-BE49-F238E27FC236}">
                <a16:creationId xmlns:a16="http://schemas.microsoft.com/office/drawing/2014/main" id="{42166A23-1D1D-DD4E-EED9-E7F60FEF901B}"/>
              </a:ext>
            </a:extLst>
          </p:cNvPr>
          <p:cNvSpPr>
            <a:spLocks noGrp="1"/>
          </p:cNvSpPr>
          <p:nvPr>
            <p:ph sz="quarter" idx="47" hasCustomPrompt="1"/>
          </p:nvPr>
        </p:nvSpPr>
        <p:spPr>
          <a:xfrm>
            <a:off x="6187446" y="5185280"/>
            <a:ext cx="3747765" cy="592470"/>
          </a:xfrm>
        </p:spPr>
        <p:txBody>
          <a:bodyPr vert="horz" wrap="square" lIns="0" tIns="0" rIns="0" bIns="0" numCol="1" spcCol="306000" rtlCol="0" anchor="t">
            <a:spAutoFit/>
          </a:bodyPr>
          <a:lstStyle>
            <a:lvl1pPr marL="0" indent="0">
              <a:buNone/>
              <a:defRPr lang="en-US" sz="3500" b="1" i="0" dirty="0" smtClean="0">
                <a:effectLst/>
                <a:latin typeface="+mn-lt"/>
                <a:cs typeface="Arial" panose="020B0604020202020204" pitchFamily="34" charset="0"/>
              </a:defRPr>
            </a:lvl1pPr>
            <a:lvl2pPr>
              <a:defRPr lang="en-US" sz="2549" dirty="0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dirty="0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dirty="0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 dirty="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Nom de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4" name="Content Placeholder 24">
            <a:extLst>
              <a:ext uri="{FF2B5EF4-FFF2-40B4-BE49-F238E27FC236}">
                <a16:creationId xmlns:a16="http://schemas.microsoft.com/office/drawing/2014/main" id="{7594BCD1-5786-FEDD-FE7B-65082BCE8288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201846" y="5806948"/>
            <a:ext cx="2720745" cy="338554"/>
          </a:xfrm>
        </p:spPr>
        <p:txBody>
          <a:bodyPr vert="horz" wrap="none" lIns="0" tIns="0" rIns="0" bIns="0" numCol="1" spcCol="306000" rtlCol="0" anchor="t">
            <a:spAutoFit/>
          </a:bodyPr>
          <a:lstStyle>
            <a:lvl1pPr marL="0" indent="0">
              <a:buNone/>
              <a:defRPr lang="en-US" sz="2000" b="0" i="0" smtClean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z="2549" smtClean="0">
                <a:solidFill>
                  <a:schemeClr val="tx1"/>
                </a:solidFill>
                <a:latin typeface="+mn-lt"/>
              </a:defRPr>
            </a:lvl2pPr>
            <a:lvl3pPr>
              <a:defRPr lang="en-US" sz="2549" smtClean="0">
                <a:solidFill>
                  <a:schemeClr val="tx1"/>
                </a:solidFill>
                <a:latin typeface="+mn-lt"/>
              </a:defRPr>
            </a:lvl3pPr>
            <a:lvl4pPr>
              <a:defRPr lang="en-US" sz="2549" smtClean="0">
                <a:solidFill>
                  <a:schemeClr val="tx1"/>
                </a:solidFill>
                <a:latin typeface="+mn-lt"/>
              </a:defRPr>
            </a:lvl4pPr>
            <a:lvl5pPr>
              <a:defRPr lang="fr-FR" sz="2549">
                <a:solidFill>
                  <a:schemeClr val="tx1"/>
                </a:solidFill>
                <a:latin typeface="+mn-lt"/>
              </a:defRPr>
            </a:lvl5pPr>
          </a:lstStyle>
          <a:p>
            <a:pPr marL="0" lvl="0" algn="just" defTabSz="647487">
              <a:lnSpc>
                <a:spcPct val="110000"/>
              </a:lnSpc>
            </a:pPr>
            <a:r>
              <a:rPr lang="en-001" dirty="0"/>
              <a:t>Texte </a:t>
            </a:r>
            <a:r>
              <a:rPr lang="en-001" dirty="0" err="1"/>
              <a:t>résumant</a:t>
            </a:r>
            <a:r>
              <a:rPr lang="en-001" dirty="0"/>
              <a:t> la </a:t>
            </a:r>
            <a:r>
              <a:rPr lang="en-001" dirty="0" err="1"/>
              <a:t>diapo</a:t>
            </a:r>
            <a:endParaRPr lang="fr-FR" dirty="0"/>
          </a:p>
        </p:txBody>
      </p:sp>
      <p:sp>
        <p:nvSpPr>
          <p:cNvPr id="25" name="Content Placeholder 12">
            <a:extLst>
              <a:ext uri="{FF2B5EF4-FFF2-40B4-BE49-F238E27FC236}">
                <a16:creationId xmlns:a16="http://schemas.microsoft.com/office/drawing/2014/main" id="{5C282D99-502E-6B06-69D6-376BEABF682B}"/>
              </a:ext>
            </a:extLst>
          </p:cNvPr>
          <p:cNvSpPr>
            <a:spLocks noGrp="1"/>
          </p:cNvSpPr>
          <p:nvPr>
            <p:ph sz="quarter" idx="49" hasCustomPrompt="1"/>
          </p:nvPr>
        </p:nvSpPr>
        <p:spPr>
          <a:xfrm>
            <a:off x="5444843" y="5185280"/>
            <a:ext cx="690732" cy="592470"/>
          </a:xfrm>
          <a:ln>
            <a:solidFill>
              <a:schemeClr val="bg1"/>
            </a:solidFill>
          </a:ln>
        </p:spPr>
        <p:txBody>
          <a:bodyPr vert="horz" wrap="square" lIns="0" tIns="0" rIns="0" bIns="0" numCol="1" spcCol="306000" rtlCol="0" anchor="t" anchorCtr="0">
            <a:spAutoFit/>
          </a:bodyPr>
          <a:lstStyle>
            <a:lvl1pPr>
              <a:defRPr lang="fr-FR" sz="35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marL="0" lvl="0" indent="0" algn="just" defTabSz="647487">
              <a:lnSpc>
                <a:spcPct val="110000"/>
              </a:lnSpc>
              <a:buNone/>
            </a:pPr>
            <a:r>
              <a:rPr lang="en-001" dirty="0"/>
              <a:t>06.</a:t>
            </a:r>
            <a:endParaRPr lang="fr-FR" dirty="0"/>
          </a:p>
        </p:txBody>
      </p:sp>
      <p:pic>
        <p:nvPicPr>
          <p:cNvPr id="26" name="Image 26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B3B9D886-D2BE-7D0C-FD76-890428A57F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7387" b="37566"/>
          <a:stretch/>
        </p:blipFill>
        <p:spPr>
          <a:xfrm>
            <a:off x="233264" y="6995383"/>
            <a:ext cx="1286221" cy="322157"/>
          </a:xfrm>
          <a:prstGeom prst="rect">
            <a:avLst/>
          </a:prstGeom>
        </p:spPr>
      </p:pic>
      <p:pic>
        <p:nvPicPr>
          <p:cNvPr id="27" name="Graphique 5">
            <a:extLst>
              <a:ext uri="{FF2B5EF4-FFF2-40B4-BE49-F238E27FC236}">
                <a16:creationId xmlns:a16="http://schemas.microsoft.com/office/drawing/2014/main" id="{BB984E61-CFF2-3FE2-4319-82C11BAE36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6090" y="7041407"/>
            <a:ext cx="1213521" cy="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6417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81">
          <p15:clr>
            <a:srgbClr val="FBAE40"/>
          </p15:clr>
        </p15:guide>
        <p15:guide id="2" pos="33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_option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92A4DD-4FDF-E850-3472-AD03AF924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0" y="877824"/>
            <a:ext cx="9223429" cy="5365267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DCB8063F-BB0F-5B58-4836-8488F35D6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12894" y="6994651"/>
            <a:ext cx="1213521" cy="258884"/>
          </a:xfrm>
          <a:prstGeom prst="rect">
            <a:avLst/>
          </a:prstGeom>
        </p:spPr>
      </p:pic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B0DC9A5-F100-AFD6-B257-D89D1316F6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b="1" err="1"/>
              <a:t>Title</a:t>
            </a:r>
            <a:r>
              <a:rPr lang="fr-FR" b="1"/>
              <a:t> of </a:t>
            </a:r>
            <a:r>
              <a:rPr lang="fr-FR" b="1" err="1"/>
              <a:t>this</a:t>
            </a:r>
            <a:r>
              <a:rPr lang="fr-FR" b="1"/>
              <a:t> </a:t>
            </a:r>
            <a:r>
              <a:rPr lang="fr-FR" b="1" err="1"/>
              <a:t>presentation</a:t>
            </a:r>
            <a:r>
              <a:rPr lang="fr-FR"/>
              <a:t>  |  </a:t>
            </a:r>
            <a:r>
              <a:rPr lang="fr-FR" err="1"/>
              <a:t>Subtitle</a:t>
            </a:r>
            <a:r>
              <a:rPr lang="fr-FR"/>
              <a:t> of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B7C3E16-BF63-C7AB-56F0-44483C6721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263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e_option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pied de page 13">
            <a:extLst>
              <a:ext uri="{FF2B5EF4-FFF2-40B4-BE49-F238E27FC236}">
                <a16:creationId xmlns:a16="http://schemas.microsoft.com/office/drawing/2014/main" id="{23D36D95-1632-90EB-98B6-E00D073D58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 b="1"/>
              <a:t>Title of this presentation</a:t>
            </a:r>
            <a:r>
              <a:rPr lang="fr-FR"/>
              <a:t>  |  Subtitle of this presentation</a:t>
            </a:r>
          </a:p>
        </p:txBody>
      </p:sp>
      <p:sp>
        <p:nvSpPr>
          <p:cNvPr id="15" name="Espace réservé du numéro de diapositive 14">
            <a:extLst>
              <a:ext uri="{FF2B5EF4-FFF2-40B4-BE49-F238E27FC236}">
                <a16:creationId xmlns:a16="http://schemas.microsoft.com/office/drawing/2014/main" id="{C8F081C0-A6DB-2ED8-6E6A-7652727C06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6" name="Graphique 15">
            <a:extLst>
              <a:ext uri="{FF2B5EF4-FFF2-40B4-BE49-F238E27FC236}">
                <a16:creationId xmlns:a16="http://schemas.microsoft.com/office/drawing/2014/main" id="{2F9D21B8-BDA5-0FE8-7BC8-8C36EAC54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21511" y="-1570770"/>
            <a:ext cx="10188893" cy="7629316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id="{A81C4D44-9374-F540-2C59-E9ED2E8A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0" y="877146"/>
            <a:ext cx="9223429" cy="5377349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491FF84D-6DE6-190B-CFF3-6857C5F022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895" y="7002743"/>
            <a:ext cx="1213521" cy="25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52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option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7">
            <a:extLst>
              <a:ext uri="{FF2B5EF4-FFF2-40B4-BE49-F238E27FC236}">
                <a16:creationId xmlns:a16="http://schemas.microsoft.com/office/drawing/2014/main" id="{916EFE4D-8FDE-9477-95B7-D1371F39E527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575688" y="698746"/>
            <a:ext cx="9705823" cy="297834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>
              <a:buNone/>
              <a:defRPr sz="990" b="0" i="0" spc="71" baseline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CLICK TO MODIFY THE TEXT</a:t>
            </a:r>
          </a:p>
        </p:txBody>
      </p:sp>
      <p:sp>
        <p:nvSpPr>
          <p:cNvPr id="19" name="Titre 18">
            <a:extLst>
              <a:ext uri="{FF2B5EF4-FFF2-40B4-BE49-F238E27FC236}">
                <a16:creationId xmlns:a16="http://schemas.microsoft.com/office/drawing/2014/main" id="{4B670CAA-09C7-EF34-13C5-64516F308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7" y="202735"/>
            <a:ext cx="9696295" cy="548097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5D543BF-FDB5-EDFB-7F20-E49B4B851AA0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9637706" cy="54633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34BB61B8-2A7C-185A-7EDB-99365B80951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2FEC2866-C1BD-9FC6-7A16-E010E154678B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3" name="Image 1" descr="Une image contenant texte, Police, Graphique, logo&#10;&#10;Description générée automatiquement">
            <a:extLst>
              <a:ext uri="{FF2B5EF4-FFF2-40B4-BE49-F238E27FC236}">
                <a16:creationId xmlns:a16="http://schemas.microsoft.com/office/drawing/2014/main" id="{1F888D6E-2DC9-F91F-3920-D2B58647F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387" b="37566"/>
          <a:stretch/>
        </p:blipFill>
        <p:spPr>
          <a:xfrm>
            <a:off x="233264" y="6995383"/>
            <a:ext cx="1286221" cy="322157"/>
          </a:xfrm>
          <a:prstGeom prst="rect">
            <a:avLst/>
          </a:prstGeom>
        </p:spPr>
      </p:pic>
      <p:pic>
        <p:nvPicPr>
          <p:cNvPr id="4" name="Graphique 4">
            <a:extLst>
              <a:ext uri="{FF2B5EF4-FFF2-40B4-BE49-F238E27FC236}">
                <a16:creationId xmlns:a16="http://schemas.microsoft.com/office/drawing/2014/main" id="{5CDBCE10-B321-974C-BEC8-AA36FB2D73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57099" y="7027020"/>
            <a:ext cx="1213521" cy="25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99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82EC7E13-15DD-1F41-A4E1-288965DD4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8067" y="6955982"/>
            <a:ext cx="1203444" cy="40096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50" b="1" i="0" cap="small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5D260E3-6ADF-3D4B-8601-DFAB5F13007E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Espace réservé du titre 1">
            <a:extLst>
              <a:ext uri="{FF2B5EF4-FFF2-40B4-BE49-F238E27FC236}">
                <a16:creationId xmlns:a16="http://schemas.microsoft.com/office/drawing/2014/main" id="{3218DBBB-8A0B-580E-AE78-E73B0D0A6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7" y="403214"/>
            <a:ext cx="9696295" cy="1289859"/>
          </a:xfrm>
          <a:prstGeom prst="rect">
            <a:avLst/>
          </a:prstGeom>
        </p:spPr>
        <p:txBody>
          <a:bodyPr vert="horz" lIns="72000" tIns="72000" rIns="72000" bIns="7200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18721E81-93F3-53AA-6B1C-44CF0D589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5214" y="2011558"/>
            <a:ext cx="9686768" cy="4319859"/>
          </a:xfrm>
          <a:prstGeom prst="rect">
            <a:avLst/>
          </a:prstGeom>
        </p:spPr>
        <p:txBody>
          <a:bodyPr vert="horz" lIns="72000" tIns="72000" rIns="72000" bIns="72000" numCol="1" rtlCol="0" anchor="t" anchorCtr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  <a:p>
            <a:pPr lvl="5"/>
            <a:r>
              <a:rPr lang="fr-FR" dirty="0"/>
              <a:t>Sixième niveau</a:t>
            </a:r>
          </a:p>
        </p:txBody>
      </p:sp>
      <p:sp>
        <p:nvSpPr>
          <p:cNvPr id="11" name="Espace réservé du pied de page 10">
            <a:extLst>
              <a:ext uri="{FF2B5EF4-FFF2-40B4-BE49-F238E27FC236}">
                <a16:creationId xmlns:a16="http://schemas.microsoft.com/office/drawing/2014/main" id="{04F54E5A-2ADB-C527-935A-6D5AD3C3B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4131" y="6955982"/>
            <a:ext cx="7483937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r>
              <a:rPr lang="fr-FR" b="1" err="1"/>
              <a:t>Title</a:t>
            </a:r>
            <a:r>
              <a:rPr lang="fr-FR" b="1"/>
              <a:t> of </a:t>
            </a:r>
            <a:r>
              <a:rPr lang="fr-FR" b="1" err="1"/>
              <a:t>this</a:t>
            </a:r>
            <a:r>
              <a:rPr lang="fr-FR" b="1"/>
              <a:t> </a:t>
            </a:r>
            <a:r>
              <a:rPr lang="fr-FR" b="1" err="1"/>
              <a:t>presentation</a:t>
            </a:r>
            <a:r>
              <a:rPr lang="fr-FR"/>
              <a:t>  |  </a:t>
            </a:r>
            <a:r>
              <a:rPr lang="fr-FR" err="1"/>
              <a:t>Subtitle</a:t>
            </a:r>
            <a:r>
              <a:rPr lang="fr-FR"/>
              <a:t> of </a:t>
            </a:r>
            <a:r>
              <a:rPr lang="fr-FR" err="1"/>
              <a:t>this</a:t>
            </a:r>
            <a:r>
              <a:rPr lang="fr-FR"/>
              <a:t> </a:t>
            </a:r>
            <a:r>
              <a:rPr lang="fr-FR" err="1"/>
              <a:t>presentation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19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7" r:id="rId2"/>
    <p:sldLayoutId id="2147483968" r:id="rId3"/>
    <p:sldLayoutId id="2147483969" r:id="rId4"/>
    <p:sldLayoutId id="2147483980" r:id="rId5"/>
    <p:sldLayoutId id="2147483981" r:id="rId6"/>
    <p:sldLayoutId id="2147483959" r:id="rId7"/>
    <p:sldLayoutId id="2147483958" r:id="rId8"/>
    <p:sldLayoutId id="2147483786" r:id="rId9"/>
    <p:sldLayoutId id="2147483984" r:id="rId10"/>
    <p:sldLayoutId id="2147483745" r:id="rId11"/>
    <p:sldLayoutId id="2147483757" r:id="rId12"/>
    <p:sldLayoutId id="2147483970" r:id="rId13"/>
    <p:sldLayoutId id="2147483978" r:id="rId14"/>
    <p:sldLayoutId id="2147483985" r:id="rId15"/>
    <p:sldLayoutId id="2147483974" r:id="rId16"/>
    <p:sldLayoutId id="2147483976" r:id="rId17"/>
    <p:sldLayoutId id="2147483983" r:id="rId18"/>
    <p:sldLayoutId id="2147483963" r:id="rId19"/>
    <p:sldLayoutId id="2147483982" r:id="rId20"/>
  </p:sldLayoutIdLst>
  <p:hf hdr="0" dt="0"/>
  <p:txStyles>
    <p:titleStyle>
      <a:lvl1pPr algn="l" defTabSz="1004714" rtl="0" eaLnBrk="1" fontAlgn="t" latinLnBrk="0" hangingPunct="1">
        <a:lnSpc>
          <a:spcPct val="90000"/>
        </a:lnSpc>
        <a:spcBef>
          <a:spcPct val="0"/>
        </a:spcBef>
        <a:buNone/>
        <a:defRPr sz="3394" b="0" i="0" kern="1200" baseline="0">
          <a:solidFill>
            <a:schemeClr val="tx2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27287" marR="0" indent="-254574" algn="l" defTabSz="509148" rtl="0" eaLnBrk="1" fontAlgn="t" latinLnBrk="0" hangingPunct="1">
        <a:lnSpc>
          <a:spcPct val="120000"/>
        </a:lnSpc>
        <a:spcBef>
          <a:spcPts val="0"/>
        </a:spcBef>
        <a:spcAft>
          <a:spcPts val="849"/>
        </a:spcAft>
        <a:buClr>
          <a:schemeClr val="tx2"/>
        </a:buClr>
        <a:buSzPct val="100000"/>
        <a:buFont typeface="Arial" panose="020B0604020202020204" pitchFamily="34" charset="0"/>
        <a:buChar char="•"/>
        <a:tabLst>
          <a:tab pos="127287" algn="l"/>
          <a:tab pos="325855" algn="l"/>
        </a:tabLst>
        <a:defRPr sz="240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1pPr>
      <a:lvl2pPr marL="509148" indent="-254574" algn="l" defTabSz="1004714" rtl="0" eaLnBrk="1" fontAlgn="t" latinLnBrk="0" hangingPunct="1">
        <a:lnSpc>
          <a:spcPct val="120000"/>
        </a:lnSpc>
        <a:spcBef>
          <a:spcPts val="0"/>
        </a:spcBef>
        <a:spcAft>
          <a:spcPts val="849"/>
        </a:spcAft>
        <a:buClr>
          <a:schemeClr val="accent3"/>
        </a:buClr>
        <a:buSzPct val="100000"/>
        <a:buFont typeface="Arial" panose="020B0604020202020204" pitchFamily="34" charset="0"/>
        <a:buChar char="•"/>
        <a:tabLst>
          <a:tab pos="127287" algn="l"/>
          <a:tab pos="325855" algn="l"/>
        </a:tabLst>
        <a:defRPr sz="1800" b="0" i="0" kern="1200" normalizeH="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763722" indent="-254574" algn="l" defTabSz="1004714" rtl="0" eaLnBrk="1" fontAlgn="t" latinLnBrk="0" hangingPunct="1">
        <a:lnSpc>
          <a:spcPct val="120000"/>
        </a:lnSpc>
        <a:spcBef>
          <a:spcPts val="0"/>
        </a:spcBef>
        <a:spcAft>
          <a:spcPts val="849"/>
        </a:spcAft>
        <a:buClr>
          <a:schemeClr val="bg1">
            <a:lumMod val="50000"/>
          </a:schemeClr>
        </a:buClr>
        <a:buSzPct val="100000"/>
        <a:buFont typeface="Arial" panose="020B0604020202020204" pitchFamily="34" charset="0"/>
        <a:buChar char="•"/>
        <a:tabLst>
          <a:tab pos="127287" algn="l"/>
          <a:tab pos="325855" algn="l"/>
        </a:tabLst>
        <a:defRPr sz="1600" b="0" i="0" kern="120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+mn-cs"/>
        </a:defRPr>
      </a:lvl3pPr>
      <a:lvl4pPr marL="1018296" indent="-127287" algn="l" defTabSz="1004714" rtl="0" eaLnBrk="1" fontAlgn="t" latinLnBrk="0" hangingPunct="1">
        <a:lnSpc>
          <a:spcPct val="120000"/>
        </a:lnSpc>
        <a:spcBef>
          <a:spcPts val="0"/>
        </a:spcBef>
        <a:spcAft>
          <a:spcPts val="849"/>
        </a:spcAft>
        <a:buClr>
          <a:schemeClr val="tx2"/>
        </a:buClr>
        <a:buFont typeface="Arial" panose="020B0604020202020204" pitchFamily="34" charset="0"/>
        <a:buChar char="•"/>
        <a:tabLst>
          <a:tab pos="127287" algn="l"/>
          <a:tab pos="325855" algn="l"/>
        </a:tabLst>
        <a:defRPr sz="1400" b="0" i="0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4pPr>
      <a:lvl5pPr marL="1018296" indent="-127287" algn="l" defTabSz="1004714" rtl="0" eaLnBrk="1" latinLnBrk="0" hangingPunct="1">
        <a:lnSpc>
          <a:spcPct val="120000"/>
        </a:lnSpc>
        <a:spcBef>
          <a:spcPts val="0"/>
        </a:spcBef>
        <a:spcAft>
          <a:spcPts val="424"/>
        </a:spcAft>
        <a:buClr>
          <a:schemeClr val="tx1">
            <a:lumMod val="65000"/>
            <a:lumOff val="35000"/>
          </a:schemeClr>
        </a:buClr>
        <a:buFont typeface="Arial" panose="020B0604020202020204" pitchFamily="34" charset="0"/>
        <a:buChar char="•"/>
        <a:tabLst>
          <a:tab pos="127287" algn="l"/>
          <a:tab pos="325855" algn="l"/>
        </a:tabLst>
        <a:defRPr sz="1100" b="0" i="0" kern="1200" spc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+mn-cs"/>
        </a:defRPr>
      </a:lvl5pPr>
      <a:lvl6pPr marL="1018296" indent="-127287" algn="l" defTabSz="509148" rtl="0" eaLnBrk="1" latinLnBrk="0" hangingPunct="1">
        <a:lnSpc>
          <a:spcPct val="120000"/>
        </a:lnSpc>
        <a:spcBef>
          <a:spcPts val="0"/>
        </a:spcBef>
        <a:spcAft>
          <a:spcPts val="424"/>
        </a:spcAft>
        <a:buClr>
          <a:schemeClr val="tx2"/>
        </a:buClr>
        <a:buFont typeface="Arial" panose="020B0604020202020204" pitchFamily="34" charset="0"/>
        <a:buChar char="•"/>
        <a:tabLst>
          <a:tab pos="127287" algn="l"/>
          <a:tab pos="325855" algn="l"/>
        </a:tabLst>
        <a:defRPr sz="1000" b="0" i="1" kern="120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+mn-cs"/>
        </a:defRPr>
      </a:lvl6pPr>
      <a:lvl7pPr marL="1018296" indent="-127287" algn="l" defTabSz="509148" rtl="0" eaLnBrk="1" latinLnBrk="0" hangingPunct="1">
        <a:lnSpc>
          <a:spcPct val="120000"/>
        </a:lnSpc>
        <a:spcBef>
          <a:spcPts val="0"/>
        </a:spcBef>
        <a:spcAft>
          <a:spcPts val="424"/>
        </a:spcAft>
        <a:buClr>
          <a:schemeClr val="tx2"/>
        </a:buClr>
        <a:buFont typeface="Arial" panose="020B0604020202020204" pitchFamily="34" charset="0"/>
        <a:buChar char="•"/>
        <a:tabLst>
          <a:tab pos="127287" algn="l"/>
          <a:tab pos="325855" algn="l"/>
        </a:tabLst>
        <a:defRPr sz="990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7pPr>
      <a:lvl8pPr marL="1018296" indent="-127287" algn="l" defTabSz="1004714" rtl="0" eaLnBrk="1" latinLnBrk="0" hangingPunct="1">
        <a:lnSpc>
          <a:spcPct val="120000"/>
        </a:lnSpc>
        <a:spcBef>
          <a:spcPts val="0"/>
        </a:spcBef>
        <a:spcAft>
          <a:spcPts val="424"/>
        </a:spcAft>
        <a:buClr>
          <a:schemeClr val="tx2"/>
        </a:buClr>
        <a:buFont typeface="Arial" panose="020B0604020202020204" pitchFamily="34" charset="0"/>
        <a:buChar char="•"/>
        <a:tabLst>
          <a:tab pos="127287" algn="l"/>
          <a:tab pos="325855" algn="l"/>
        </a:tabLst>
        <a:defRPr sz="990" b="0" i="0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8pPr>
      <a:lvl9pPr marL="1018296" indent="-127287" algn="l" defTabSz="1004714" rtl="0" eaLnBrk="1" latinLnBrk="0" hangingPunct="1">
        <a:lnSpc>
          <a:spcPct val="120000"/>
        </a:lnSpc>
        <a:spcBef>
          <a:spcPts val="0"/>
        </a:spcBef>
        <a:spcAft>
          <a:spcPts val="424"/>
        </a:spcAft>
        <a:buClr>
          <a:schemeClr val="tx2"/>
        </a:buClr>
        <a:buFont typeface="Arial" panose="020B0604020202020204" pitchFamily="34" charset="0"/>
        <a:buChar char="•"/>
        <a:tabLst>
          <a:tab pos="127287" algn="l"/>
          <a:tab pos="325855" algn="l"/>
        </a:tabLst>
        <a:defRPr sz="849" kern="1200" baseline="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1pPr>
      <a:lvl2pPr marL="502358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2pPr>
      <a:lvl3pPr marL="1004714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3pPr>
      <a:lvl4pPr marL="1507072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4pPr>
      <a:lvl5pPr marL="2009430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5pPr>
      <a:lvl6pPr marL="2511787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6pPr>
      <a:lvl7pPr marL="3014145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7pPr>
      <a:lvl8pPr marL="3516503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8pPr>
      <a:lvl9pPr marL="4018859" algn="l" defTabSz="1004714" rtl="0" eaLnBrk="1" latinLnBrk="0" hangingPunct="1">
        <a:defRPr sz="197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jpg"/><Relationship Id="rId5" Type="http://schemas.openxmlformats.org/officeDocument/2006/relationships/image" Target="../media/image83.jpg"/><Relationship Id="rId4" Type="http://schemas.openxmlformats.org/officeDocument/2006/relationships/image" Target="../media/image8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2F40F49A-18C9-5449-4E2F-D087DC2DF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Mobile Data Collection (MDC) with </a:t>
            </a:r>
            <a:r>
              <a:rPr lang="en-US" dirty="0" err="1"/>
              <a:t>OpenDataKit</a:t>
            </a:r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11DC6DE0-437F-7166-573F-7EBC89C42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6303DD05-105C-FC74-8505-8406269451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Enumerator Training</a:t>
            </a:r>
          </a:p>
        </p:txBody>
      </p:sp>
    </p:spTree>
    <p:extLst>
      <p:ext uri="{BB962C8B-B14F-4D97-AF65-F5344CB8AC3E}">
        <p14:creationId xmlns:p14="http://schemas.microsoft.com/office/powerpoint/2010/main" val="3076448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ED7036F-3A1C-538E-2AE3-DEC7A4439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9BBD92-DA6A-445E-7499-3E64E4B56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B4971-8AC5-8776-FB71-D0AD2B862147}"/>
              </a:ext>
            </a:extLst>
          </p:cNvPr>
          <p:cNvSpPr txBox="1"/>
          <p:nvPr/>
        </p:nvSpPr>
        <p:spPr>
          <a:xfrm>
            <a:off x="643807" y="3414719"/>
            <a:ext cx="3966007" cy="527452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77"/>
              </a:rPr>
              <a:t>What is MDC (Mobile Data Collection) ?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Source Sans Pro" panose="020B0503030403020204" pitchFamily="34" charset="77"/>
              </a:rPr>
              <a:t>MDC with UNHCR</a:t>
            </a:r>
            <a:endParaRPr lang="en-US" sz="1600" b="1" i="0" dirty="0">
              <a:solidFill>
                <a:schemeClr val="accent3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43786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13C0FDD-0C0F-2B90-2010-B072ACC27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MDC for PHS (UNHCR)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F33A74-7C20-F15E-294D-46BC683B6A1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/>
              <a:t>First deployment : </a:t>
            </a:r>
          </a:p>
          <a:p>
            <a:pPr lvl="1" algn="just"/>
            <a:r>
              <a:rPr lang="en-US" dirty="0"/>
              <a:t>Kenya: Mosquito nets with ODK (Open Data Kit) 2010, UNHCR</a:t>
            </a:r>
          </a:p>
          <a:p>
            <a:pPr lvl="1" algn="just"/>
            <a:r>
              <a:rPr lang="en-US" dirty="0"/>
              <a:t>Tools:  ODK Collect &amp; ODK Aggregate</a:t>
            </a:r>
          </a:p>
          <a:p>
            <a:pPr marL="254574" lvl="1" indent="0" algn="just">
              <a:buNone/>
            </a:pPr>
            <a:endParaRPr lang="en-US" dirty="0"/>
          </a:p>
          <a:p>
            <a:pPr algn="just"/>
            <a:r>
              <a:rPr lang="en-US" dirty="0"/>
              <a:t>Since then, dozens of deployments!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just">
              <a:buNone/>
            </a:pPr>
            <a:r>
              <a:rPr lang="en-US" sz="1600" dirty="0"/>
              <a:t>                                                               </a:t>
            </a:r>
          </a:p>
          <a:p>
            <a:pPr marL="0" indent="0" algn="just">
              <a:buNone/>
            </a:pPr>
            <a:r>
              <a:rPr lang="en-US" sz="1600" dirty="0"/>
              <a:t>                                                                                From the field : Sara </a:t>
            </a:r>
            <a:r>
              <a:rPr lang="en-US" sz="1600" dirty="0" err="1"/>
              <a:t>Hoibak</a:t>
            </a:r>
            <a:r>
              <a:rPr lang="en-US" sz="1600" dirty="0"/>
              <a:t>, consultant UNHCR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4844ED8-209D-7B7D-90C3-E9DE2F286F7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50D2F7A-C93A-057B-2C93-1E277175620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8" name="Image 7" descr="Une image contenant intérieur, habits, mur, personne&#10;&#10;Description générée automatiquement">
            <a:extLst>
              <a:ext uri="{FF2B5EF4-FFF2-40B4-BE49-F238E27FC236}">
                <a16:creationId xmlns:a16="http://schemas.microsoft.com/office/drawing/2014/main" id="{92651D46-E579-F0DA-424E-2D6BC8DFD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664" y="3779837"/>
            <a:ext cx="7162870" cy="2305419"/>
          </a:xfrm>
          <a:prstGeom prst="rect">
            <a:avLst/>
          </a:prstGeom>
        </p:spPr>
      </p:pic>
      <p:pic>
        <p:nvPicPr>
          <p:cNvPr id="10" name="Image 9" descr="Une image contenant clipart, Graphique, logo, graphisme&#10;&#10;Description générée automatiquement">
            <a:extLst>
              <a:ext uri="{FF2B5EF4-FFF2-40B4-BE49-F238E27FC236}">
                <a16:creationId xmlns:a16="http://schemas.microsoft.com/office/drawing/2014/main" id="{17C53D26-4773-079C-86CC-B80ACCAC9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381" y="145954"/>
            <a:ext cx="1418667" cy="1420151"/>
          </a:xfrm>
          <a:prstGeom prst="rect">
            <a:avLst/>
          </a:prstGeom>
        </p:spPr>
      </p:pic>
      <p:pic>
        <p:nvPicPr>
          <p:cNvPr id="12" name="Image 11" descr="Une image contenant capture d’écran, Graphique, symbole, logo&#10;&#10;Description générée automatiquement">
            <a:extLst>
              <a:ext uri="{FF2B5EF4-FFF2-40B4-BE49-F238E27FC236}">
                <a16:creationId xmlns:a16="http://schemas.microsoft.com/office/drawing/2014/main" id="{AA685081-7285-1105-7B25-CBB7410AB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6904" y="226472"/>
            <a:ext cx="1339633" cy="1339633"/>
          </a:xfrm>
          <a:prstGeom prst="rect">
            <a:avLst/>
          </a:prstGeom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B856A4EA-E392-4F74-A1F2-880416FAAF0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Mobile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079614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BE6176C-8B36-A758-BAEE-3D71856969D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8" y="1055482"/>
            <a:ext cx="9705823" cy="1513876"/>
          </a:xfrm>
        </p:spPr>
        <p:txBody>
          <a:bodyPr/>
          <a:lstStyle/>
          <a:p>
            <a:pPr marL="0" indent="0" algn="just">
              <a:buNone/>
            </a:pPr>
            <a:r>
              <a:rPr lang="en-US" sz="2000" b="1" dirty="0">
                <a:solidFill>
                  <a:schemeClr val="accent3"/>
                </a:solidFill>
                <a:latin typeface="+mj-lt"/>
              </a:rPr>
              <a:t>What are the main phases of a mobile data collection campaign for you?</a:t>
            </a:r>
          </a:p>
          <a:p>
            <a:pPr marL="0" indent="0" algn="just">
              <a:buNone/>
            </a:pPr>
            <a:endParaRPr lang="en-US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B087B49-AA48-DF28-F406-887CB095E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2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00E9D6-B846-630B-36A5-97E0C78D11A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404249-85F9-C73E-DCD7-F424B99988D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C1AF6B7-4163-FB12-6C29-681E9D801B30}"/>
              </a:ext>
            </a:extLst>
          </p:cNvPr>
          <p:cNvSpPr txBox="1">
            <a:spLocks/>
          </p:cNvSpPr>
          <p:nvPr/>
        </p:nvSpPr>
        <p:spPr>
          <a:xfrm>
            <a:off x="575689" y="698746"/>
            <a:ext cx="5761252" cy="297834"/>
          </a:xfrm>
          <a:prstGeom prst="rect">
            <a:avLst/>
          </a:prstGeom>
        </p:spPr>
        <p:txBody>
          <a:bodyPr vert="horz" lIns="90000" tIns="72000" rIns="72000" bIns="72000" numCol="1" rtlCol="0" anchor="t" anchorCtr="0">
            <a:noAutofit/>
          </a:bodyPr>
          <a:lstStyle>
            <a:lvl1pPr marL="0" marR="0" indent="0" algn="l" defTabSz="509148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>
                <a:tab pos="127287" algn="l"/>
                <a:tab pos="325855" algn="l"/>
              </a:tabLst>
              <a:defRPr sz="990" b="0" i="0" kern="1200" spc="71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9148" indent="-254574" algn="l" defTabSz="1004714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800" b="0" i="0" kern="1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763722" indent="-254574" algn="l" defTabSz="1004714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6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18296" indent="-127287" algn="l" defTabSz="1004714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400" b="0" i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18296" indent="-127287" algn="l" defTabSz="100471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1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018296" indent="-127287" algn="l" defTabSz="5091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018296" indent="-127287" algn="l" defTabSz="5091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99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1018296" indent="-127287" algn="l" defTabSz="100471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99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1018296" indent="-127287" algn="l" defTabSz="100471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849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Mobile Data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43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ED7036F-3A1C-538E-2AE3-DEC7A4439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391" y="2446496"/>
            <a:ext cx="7920847" cy="1622401"/>
          </a:xfrm>
        </p:spPr>
        <p:txBody>
          <a:bodyPr/>
          <a:lstStyle/>
          <a:p>
            <a:pPr algn="just"/>
            <a:r>
              <a:rPr lang="en-US" dirty="0"/>
              <a:t>Phase of a Mobile Data Collection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9BBD92-DA6A-445E-7499-3E64E4B56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117354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DB0D322-9D64-6FD5-6B07-C8FEB3A1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Phases of a MDC</a:t>
            </a:r>
          </a:p>
        </p:txBody>
      </p:sp>
      <p:pic>
        <p:nvPicPr>
          <p:cNvPr id="8" name="Espace réservé du contenu 7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E1F04AC3-2CD9-5E6E-E581-31A0AD1F572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657914" y="2433568"/>
            <a:ext cx="9531840" cy="2692538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E7373-1564-FC6A-27D5-D76FB33F777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53B36B-6DA9-6A74-117A-EEDA75C876A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103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ED7036F-3A1C-538E-2AE3-DEC7A4439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391" y="2446496"/>
            <a:ext cx="7920847" cy="1622401"/>
          </a:xfrm>
        </p:spPr>
        <p:txBody>
          <a:bodyPr/>
          <a:lstStyle/>
          <a:p>
            <a:r>
              <a:rPr lang="en-US" dirty="0"/>
              <a:t>Phase 2 – Collect : </a:t>
            </a:r>
          </a:p>
          <a:p>
            <a:r>
              <a:rPr lang="en-US" dirty="0"/>
              <a:t>Getting to know ODK Collect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9BBD92-DA6A-445E-7499-3E64E4B56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B4971-8AC5-8776-FB71-D0AD2B862147}"/>
              </a:ext>
            </a:extLst>
          </p:cNvPr>
          <p:cNvSpPr txBox="1"/>
          <p:nvPr/>
        </p:nvSpPr>
        <p:spPr>
          <a:xfrm>
            <a:off x="649391" y="4273701"/>
            <a:ext cx="3966007" cy="527452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/>
                </a:solidFill>
                <a:latin typeface="Source Sans Pro" panose="020B0503030403020204" pitchFamily="34" charset="77"/>
              </a:rPr>
              <a:t>Check smartphone’s settings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77"/>
              </a:rPr>
              <a:t>ODK data entry, review, and edit</a:t>
            </a:r>
            <a:endParaRPr lang="en-US" sz="1600" b="0" i="0" dirty="0">
              <a:solidFill>
                <a:schemeClr val="accent3">
                  <a:lumMod val="60000"/>
                  <a:lumOff val="40000"/>
                </a:schemeClr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4620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DB0D322-9D64-6FD5-6B07-C8FEB3A1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Phases of an MDC</a:t>
            </a:r>
          </a:p>
        </p:txBody>
      </p:sp>
      <p:pic>
        <p:nvPicPr>
          <p:cNvPr id="8" name="Espace réservé du contenu 7" descr="Une image contenant conception&#10;&#10;Description générée automatiquement avec une confiance moyenne">
            <a:extLst>
              <a:ext uri="{FF2B5EF4-FFF2-40B4-BE49-F238E27FC236}">
                <a16:creationId xmlns:a16="http://schemas.microsoft.com/office/drawing/2014/main" id="{E1F04AC3-2CD9-5E6E-E581-31A0AD1F5726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575687" y="1340826"/>
            <a:ext cx="9531840" cy="2692538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0E7373-1564-FC6A-27D5-D76FB33F777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53B36B-6DA9-6A74-117A-EEDA75C876A9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48E5C631-35E0-D3E0-7EB8-3FEE3B876D21}"/>
              </a:ext>
            </a:extLst>
          </p:cNvPr>
          <p:cNvSpPr/>
          <p:nvPr/>
        </p:nvSpPr>
        <p:spPr>
          <a:xfrm>
            <a:off x="3221831" y="4033364"/>
            <a:ext cx="1905000" cy="2362200"/>
          </a:xfrm>
          <a:prstGeom prst="round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Box 37">
            <a:extLst>
              <a:ext uri="{FF2B5EF4-FFF2-40B4-BE49-F238E27FC236}">
                <a16:creationId xmlns:a16="http://schemas.microsoft.com/office/drawing/2014/main" id="{38CF2FCF-362F-E467-CBC8-97332DA25E13}"/>
              </a:ext>
            </a:extLst>
          </p:cNvPr>
          <p:cNvSpPr txBox="1"/>
          <p:nvPr/>
        </p:nvSpPr>
        <p:spPr>
          <a:xfrm>
            <a:off x="3318146" y="4185764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i="1" dirty="0">
                <a:solidFill>
                  <a:srgbClr val="52A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ODK Collect</a:t>
            </a:r>
          </a:p>
        </p:txBody>
      </p:sp>
      <p:pic>
        <p:nvPicPr>
          <p:cNvPr id="11" name="Picture 4" descr="C:\Franck\Work\ODK_Jordan\ODK2014_JOR_FV\Material\Screenshots\Presentation_survey_managers\phone.JPG">
            <a:extLst>
              <a:ext uri="{FF2B5EF4-FFF2-40B4-BE49-F238E27FC236}">
                <a16:creationId xmlns:a16="http://schemas.microsoft.com/office/drawing/2014/main" id="{D389065E-1AF3-432F-75D4-075389729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5197" y="4627959"/>
            <a:ext cx="1081324" cy="16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AA261B47-2371-E279-9C3B-BF82C708ACA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300659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41AD4E1-F70A-710A-082D-09FB7DEBC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Smartphones (1) - Model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AAA8217-7F23-ACDD-1493-52B26F78A312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/>
              <a:t>Sony Experia :               Xiaomi :                               Samsung : 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35F3D0-4043-5006-277A-C12C36C594D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Survey Manager Training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33BB6-6DEC-1E4E-2483-F651226F3EA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80F1267-E1D7-FE84-753F-8B9C8EAF015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6263" y="698500"/>
            <a:ext cx="9705975" cy="298450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A77C40-2EF5-5927-B82D-8DC377565BA7}"/>
              </a:ext>
            </a:extLst>
          </p:cNvPr>
          <p:cNvSpPr txBox="1"/>
          <p:nvPr/>
        </p:nvSpPr>
        <p:spPr>
          <a:xfrm>
            <a:off x="575687" y="6045120"/>
            <a:ext cx="9088620" cy="374718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dirty="0">
                <a:solidFill>
                  <a:schemeClr val="tx2"/>
                </a:solidFill>
              </a:rPr>
              <a:t>Please make sure that you have the latest android enabled phone.</a:t>
            </a:r>
            <a:endParaRPr lang="en-GB" sz="2400" b="0" i="0" dirty="0" err="1">
              <a:solidFill>
                <a:schemeClr val="tx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739B19-1827-8453-9615-56305E591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52" y="2137884"/>
            <a:ext cx="2513926" cy="3417811"/>
          </a:xfrm>
          <a:prstGeom prst="rect">
            <a:avLst/>
          </a:prstGeom>
        </p:spPr>
      </p:pic>
      <p:pic>
        <p:nvPicPr>
          <p:cNvPr id="16" name="Picture 15" descr="A black cell phone with a white background&#10;&#10;Description automatically generated">
            <a:extLst>
              <a:ext uri="{FF2B5EF4-FFF2-40B4-BE49-F238E27FC236}">
                <a16:creationId xmlns:a16="http://schemas.microsoft.com/office/drawing/2014/main" id="{A7473C49-7C1B-36D0-9EC1-727D7CAC0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6836" y="1970116"/>
            <a:ext cx="1990693" cy="3619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A66D09-A5C2-9B8E-617B-E4D87FB9C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927" y="2137884"/>
            <a:ext cx="2902319" cy="32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20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F819F01-4F24-771F-6FF3-7527055CA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Smartphone (2) - Control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5638B0-9BA5-AB31-E2B9-C24CC1788BE1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algn="just"/>
            <a:r>
              <a:rPr lang="en-US" dirty="0"/>
              <a:t>Varies from models to models (layout, buttons physical VS virtual etc.)</a:t>
            </a:r>
          </a:p>
          <a:p>
            <a:pPr algn="just"/>
            <a:r>
              <a:rPr lang="en-US" dirty="0"/>
              <a:t>Core components are similar between models :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DA614F-4B9A-9384-8EFB-C0CC0720AA6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30B597-98E8-5996-84A3-48C60FC9455F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8" name="Image 7" descr="Une image contenant gadget, Téléphone mobile, Appareil de communications portable, Appareil de communication&#10;&#10;Description générée automatiquement">
            <a:extLst>
              <a:ext uri="{FF2B5EF4-FFF2-40B4-BE49-F238E27FC236}">
                <a16:creationId xmlns:a16="http://schemas.microsoft.com/office/drawing/2014/main" id="{BE0C1E3C-1A0A-FB85-9B2E-78D939D5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009" y="2874061"/>
            <a:ext cx="3991532" cy="3829584"/>
          </a:xfrm>
          <a:prstGeom prst="rect">
            <a:avLst/>
          </a:prstGeom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B478DD0-21F0-3AD2-7C7F-9719F4AFF6F8}"/>
              </a:ext>
            </a:extLst>
          </p:cNvPr>
          <p:cNvCxnSpPr>
            <a:cxnSpLocks/>
          </p:cNvCxnSpPr>
          <p:nvPr/>
        </p:nvCxnSpPr>
        <p:spPr>
          <a:xfrm flipV="1">
            <a:off x="1099127" y="5141514"/>
            <a:ext cx="997528" cy="10279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4AE44753-5588-FF3A-DB6F-5B1C5F7824BC}"/>
              </a:ext>
            </a:extLst>
          </p:cNvPr>
          <p:cNvCxnSpPr>
            <a:cxnSpLocks/>
          </p:cNvCxnSpPr>
          <p:nvPr/>
        </p:nvCxnSpPr>
        <p:spPr>
          <a:xfrm flipH="1">
            <a:off x="3897745" y="3779837"/>
            <a:ext cx="26231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40C982EC-B3CB-69D2-C9CF-07C121DF14A5}"/>
              </a:ext>
            </a:extLst>
          </p:cNvPr>
          <p:cNvCxnSpPr>
            <a:cxnSpLocks/>
          </p:cNvCxnSpPr>
          <p:nvPr/>
        </p:nvCxnSpPr>
        <p:spPr>
          <a:xfrm flipH="1">
            <a:off x="4987636" y="5264727"/>
            <a:ext cx="153323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65BF6667-755C-FFD3-60F4-218BEEBC467A}"/>
              </a:ext>
            </a:extLst>
          </p:cNvPr>
          <p:cNvCxnSpPr>
            <a:cxnSpLocks/>
          </p:cNvCxnSpPr>
          <p:nvPr/>
        </p:nvCxnSpPr>
        <p:spPr>
          <a:xfrm flipH="1" flipV="1">
            <a:off x="3888633" y="6215398"/>
            <a:ext cx="2632240" cy="16921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C8365B1-E106-A150-85A0-4AD3D53E7453}"/>
              </a:ext>
            </a:extLst>
          </p:cNvPr>
          <p:cNvSpPr txBox="1"/>
          <p:nvPr/>
        </p:nvSpPr>
        <p:spPr>
          <a:xfrm>
            <a:off x="554848" y="6290199"/>
            <a:ext cx="857607" cy="320729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  <a:latin typeface="Source Sans Pro" panose="020B0503030403020204" pitchFamily="34" charset="77"/>
              </a:rPr>
              <a:t>Volume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C724447-BB63-E74B-B3E0-BE276887650B}"/>
              </a:ext>
            </a:extLst>
          </p:cNvPr>
          <p:cNvSpPr txBox="1"/>
          <p:nvPr/>
        </p:nvSpPr>
        <p:spPr>
          <a:xfrm>
            <a:off x="6673337" y="3555527"/>
            <a:ext cx="1949252" cy="1327992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</a:rPr>
              <a:t>Power ON / OFF</a:t>
            </a:r>
          </a:p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</a:rPr>
              <a:t>Turn </a:t>
            </a:r>
            <a:r>
              <a:rPr lang="en-US" sz="2000" b="1" dirty="0">
                <a:solidFill>
                  <a:schemeClr val="accent3"/>
                </a:solidFill>
              </a:rPr>
              <a:t>off display</a:t>
            </a:r>
          </a:p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</a:rPr>
              <a:t>Flight Mode </a:t>
            </a:r>
          </a:p>
          <a:p>
            <a:pPr algn="just">
              <a:lnSpc>
                <a:spcPct val="110000"/>
              </a:lnSpc>
            </a:pPr>
            <a:endParaRPr lang="en-US" sz="2000" b="0" i="0" dirty="0">
              <a:solidFill>
                <a:schemeClr val="accent3"/>
              </a:solidFill>
            </a:endParaRP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06C432D-411E-B483-FF30-DE75469AF1AC}"/>
              </a:ext>
            </a:extLst>
          </p:cNvPr>
          <p:cNvSpPr txBox="1"/>
          <p:nvPr/>
        </p:nvSpPr>
        <p:spPr>
          <a:xfrm>
            <a:off x="6754289" y="5104362"/>
            <a:ext cx="827150" cy="312330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</a:rPr>
              <a:t>Return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49429443-C305-340F-3475-E0F8116588EE}"/>
              </a:ext>
            </a:extLst>
          </p:cNvPr>
          <p:cNvSpPr txBox="1"/>
          <p:nvPr/>
        </p:nvSpPr>
        <p:spPr>
          <a:xfrm>
            <a:off x="6666123" y="6307370"/>
            <a:ext cx="3023264" cy="312330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</a:rPr>
              <a:t>MENU</a:t>
            </a:r>
            <a:r>
              <a:rPr lang="en-US" sz="2000" b="0" i="0" dirty="0">
                <a:solidFill>
                  <a:schemeClr val="accent3"/>
                </a:solidFill>
              </a:rPr>
              <a:t> (Additional options)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5D9E279F-E7AF-BBCA-5430-2D642A16D464}"/>
              </a:ext>
            </a:extLst>
          </p:cNvPr>
          <p:cNvCxnSpPr>
            <a:cxnSpLocks/>
          </p:cNvCxnSpPr>
          <p:nvPr/>
        </p:nvCxnSpPr>
        <p:spPr>
          <a:xfrm flipH="1">
            <a:off x="4692555" y="5849277"/>
            <a:ext cx="18283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4B101C65-8BD9-0FCF-1C6E-4105D9C9CA0F}"/>
              </a:ext>
            </a:extLst>
          </p:cNvPr>
          <p:cNvSpPr txBox="1"/>
          <p:nvPr/>
        </p:nvSpPr>
        <p:spPr>
          <a:xfrm>
            <a:off x="6644483" y="5556115"/>
            <a:ext cx="2890215" cy="650884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b="1" i="0" dirty="0">
                <a:solidFill>
                  <a:schemeClr val="accent3"/>
                </a:solidFill>
              </a:rPr>
              <a:t>HOME :</a:t>
            </a:r>
            <a:r>
              <a:rPr lang="en-US" sz="2000" b="0" i="0" dirty="0">
                <a:solidFill>
                  <a:schemeClr val="accent3"/>
                </a:solidFill>
              </a:rPr>
              <a:t> Brings you back </a:t>
            </a:r>
          </a:p>
          <a:p>
            <a:pPr algn="just">
              <a:lnSpc>
                <a:spcPct val="110000"/>
              </a:lnSpc>
            </a:pPr>
            <a:r>
              <a:rPr lang="en-US" sz="2000" b="0" i="0" dirty="0">
                <a:solidFill>
                  <a:schemeClr val="accent3"/>
                </a:solidFill>
              </a:rPr>
              <a:t>to main screen 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4961BADF-BE25-F1CA-6BC0-DFC603B01C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2643917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32EB9F2-9EC1-2A71-1447-BD1F6A82A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Smartphones (3) - </a:t>
            </a:r>
            <a:r>
              <a:rPr lang="en-US" dirty="0" err="1"/>
              <a:t>Homescreen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97F4B28-DB07-AA12-6AD4-9E966BB6A6D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7"/>
            <a:ext cx="9637706" cy="740952"/>
          </a:xfrm>
        </p:spPr>
        <p:txBody>
          <a:bodyPr/>
          <a:lstStyle/>
          <a:p>
            <a:r>
              <a:rPr lang="en-US" dirty="0"/>
              <a:t>Example : Samsung Galaxy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00EF80-3BD6-B217-DD20-FB0FF79D45B8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5AD8AC-5412-A1D4-71C0-A9719B61C6BA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8" name="Image 7" descr="Une image contenant texte, capture d’écran, Système d’exploitation, Icône d’ordinateur&#10;&#10;Description générée automatiquement">
            <a:extLst>
              <a:ext uri="{FF2B5EF4-FFF2-40B4-BE49-F238E27FC236}">
                <a16:creationId xmlns:a16="http://schemas.microsoft.com/office/drawing/2014/main" id="{26B0E7F8-4384-70BA-A062-3F0208AD2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148" y="2328443"/>
            <a:ext cx="2247900" cy="39909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AD8A80-F245-9EBF-A6CA-AEA363FBF426}"/>
              </a:ext>
            </a:extLst>
          </p:cNvPr>
          <p:cNvSpPr/>
          <p:nvPr/>
        </p:nvSpPr>
        <p:spPr>
          <a:xfrm>
            <a:off x="4212148" y="2328443"/>
            <a:ext cx="157816" cy="163296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636CE-45C6-FF4A-6F68-832577F08EE8}"/>
              </a:ext>
            </a:extLst>
          </p:cNvPr>
          <p:cNvSpPr/>
          <p:nvPr/>
        </p:nvSpPr>
        <p:spPr>
          <a:xfrm>
            <a:off x="5919028" y="4583963"/>
            <a:ext cx="451186" cy="593826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770592-A0B2-C7B6-1D53-FD9F675F0C60}"/>
              </a:ext>
            </a:extLst>
          </p:cNvPr>
          <p:cNvSpPr/>
          <p:nvPr/>
        </p:nvSpPr>
        <p:spPr>
          <a:xfrm>
            <a:off x="5378008" y="4583963"/>
            <a:ext cx="451186" cy="593826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039B3E-B8CE-2776-EC4F-A0D16AC93734}"/>
              </a:ext>
            </a:extLst>
          </p:cNvPr>
          <p:cNvSpPr/>
          <p:nvPr/>
        </p:nvSpPr>
        <p:spPr>
          <a:xfrm>
            <a:off x="5946681" y="5554848"/>
            <a:ext cx="451186" cy="593826"/>
          </a:xfrm>
          <a:prstGeom prst="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70BBE334-540A-B428-1AC5-7A8550D5ED88}"/>
              </a:ext>
            </a:extLst>
          </p:cNvPr>
          <p:cNvCxnSpPr>
            <a:cxnSpLocks/>
          </p:cNvCxnSpPr>
          <p:nvPr/>
        </p:nvCxnSpPr>
        <p:spPr>
          <a:xfrm>
            <a:off x="3304944" y="2410091"/>
            <a:ext cx="82535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5810E56F-E25F-0D80-523E-23389DE18311}"/>
              </a:ext>
            </a:extLst>
          </p:cNvPr>
          <p:cNvCxnSpPr>
            <a:cxnSpLocks/>
          </p:cNvCxnSpPr>
          <p:nvPr/>
        </p:nvCxnSpPr>
        <p:spPr>
          <a:xfrm flipH="1">
            <a:off x="5373054" y="2810996"/>
            <a:ext cx="2076043" cy="1116235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7DBFBA9-3D67-0FE2-35E7-6243F1FDCA88}"/>
              </a:ext>
            </a:extLst>
          </p:cNvPr>
          <p:cNvCxnSpPr>
            <a:cxnSpLocks/>
          </p:cNvCxnSpPr>
          <p:nvPr/>
        </p:nvCxnSpPr>
        <p:spPr>
          <a:xfrm flipH="1">
            <a:off x="6397867" y="4865288"/>
            <a:ext cx="105123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6DCD9EB-54C7-32A4-9DCA-A4C7473BD58E}"/>
              </a:ext>
            </a:extLst>
          </p:cNvPr>
          <p:cNvCxnSpPr>
            <a:cxnSpLocks/>
          </p:cNvCxnSpPr>
          <p:nvPr/>
        </p:nvCxnSpPr>
        <p:spPr>
          <a:xfrm flipH="1">
            <a:off x="6428347" y="5858165"/>
            <a:ext cx="1020750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4AFF603-B7D3-3457-3999-2218B8BE7209}"/>
              </a:ext>
            </a:extLst>
          </p:cNvPr>
          <p:cNvCxnSpPr>
            <a:cxnSpLocks/>
          </p:cNvCxnSpPr>
          <p:nvPr/>
        </p:nvCxnSpPr>
        <p:spPr>
          <a:xfrm>
            <a:off x="3304944" y="4583962"/>
            <a:ext cx="2001861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15B21CC0-0190-01C7-4DA4-DEFA7508DB83}"/>
              </a:ext>
            </a:extLst>
          </p:cNvPr>
          <p:cNvSpPr/>
          <p:nvPr/>
        </p:nvSpPr>
        <p:spPr>
          <a:xfrm rot="19135547">
            <a:off x="3990150" y="4108654"/>
            <a:ext cx="2691896" cy="2365505"/>
          </a:xfrm>
          <a:prstGeom prst="arc">
            <a:avLst/>
          </a:prstGeom>
          <a:ln w="38100">
            <a:solidFill>
              <a:schemeClr val="accent5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67E8F5C-4B29-5B19-4E24-9B4AF8A77093}"/>
              </a:ext>
            </a:extLst>
          </p:cNvPr>
          <p:cNvSpPr txBox="1"/>
          <p:nvPr/>
        </p:nvSpPr>
        <p:spPr>
          <a:xfrm>
            <a:off x="1047824" y="2179354"/>
            <a:ext cx="2175275" cy="390556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 b="1" i="0" dirty="0">
                <a:solidFill>
                  <a:schemeClr val="accent3"/>
                </a:solidFill>
              </a:rPr>
              <a:t>Status bar : </a:t>
            </a:r>
            <a:r>
              <a:rPr lang="en-US" sz="1200" b="0" i="0" dirty="0">
                <a:solidFill>
                  <a:schemeClr val="accent3"/>
                </a:solidFill>
              </a:rPr>
              <a:t>WIFI / Network / </a:t>
            </a:r>
          </a:p>
          <a:p>
            <a:pPr algn="just">
              <a:lnSpc>
                <a:spcPct val="110000"/>
              </a:lnSpc>
            </a:pPr>
            <a:r>
              <a:rPr lang="en-US" sz="1200" b="0" i="0" dirty="0">
                <a:solidFill>
                  <a:schemeClr val="accent3"/>
                </a:solidFill>
              </a:rPr>
              <a:t>Flight Mode /USB / Battery.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C1F29554-5DFC-568D-3741-D5967920AD1B}"/>
              </a:ext>
            </a:extLst>
          </p:cNvPr>
          <p:cNvSpPr txBox="1"/>
          <p:nvPr/>
        </p:nvSpPr>
        <p:spPr>
          <a:xfrm>
            <a:off x="581986" y="4353225"/>
            <a:ext cx="2628925" cy="390556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 b="1" i="0" dirty="0">
                <a:solidFill>
                  <a:schemeClr val="accent3"/>
                </a:solidFill>
              </a:rPr>
              <a:t>ODK Collect : </a:t>
            </a:r>
            <a:r>
              <a:rPr lang="en-US" sz="1200" b="0" i="0" dirty="0">
                <a:solidFill>
                  <a:schemeClr val="accent3"/>
                </a:solidFill>
              </a:rPr>
              <a:t>The application used</a:t>
            </a:r>
          </a:p>
          <a:p>
            <a:pPr algn="just">
              <a:lnSpc>
                <a:spcPct val="110000"/>
              </a:lnSpc>
            </a:pPr>
            <a:r>
              <a:rPr lang="en-US" sz="1200" b="0" i="0" dirty="0">
                <a:solidFill>
                  <a:schemeClr val="accent3"/>
                </a:solidFill>
              </a:rPr>
              <a:t>for data collection on the phone.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DA59316-2AA7-F169-9AF2-BA5399BC019D}"/>
              </a:ext>
            </a:extLst>
          </p:cNvPr>
          <p:cNvSpPr/>
          <p:nvPr/>
        </p:nvSpPr>
        <p:spPr>
          <a:xfrm>
            <a:off x="661480" y="2222437"/>
            <a:ext cx="304499" cy="40147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021E4DA-D4F1-C98D-AE9C-FD611DB9721B}"/>
              </a:ext>
            </a:extLst>
          </p:cNvPr>
          <p:cNvSpPr/>
          <p:nvPr/>
        </p:nvSpPr>
        <p:spPr>
          <a:xfrm>
            <a:off x="184052" y="4387585"/>
            <a:ext cx="304499" cy="40147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3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73B3F3-FAC0-744B-A964-9369256F5627}"/>
              </a:ext>
            </a:extLst>
          </p:cNvPr>
          <p:cNvSpPr txBox="1"/>
          <p:nvPr/>
        </p:nvSpPr>
        <p:spPr>
          <a:xfrm>
            <a:off x="7978892" y="2545906"/>
            <a:ext cx="2444699" cy="999954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 b="1" i="0" dirty="0" err="1">
                <a:solidFill>
                  <a:schemeClr val="accent3"/>
                </a:solidFill>
              </a:rPr>
              <a:t>Homescreen</a:t>
            </a:r>
            <a:r>
              <a:rPr lang="en-US" sz="1200" b="1" i="0" dirty="0">
                <a:solidFill>
                  <a:schemeClr val="accent3"/>
                </a:solidFill>
              </a:rPr>
              <a:t> : </a:t>
            </a:r>
            <a:r>
              <a:rPr lang="en-US" sz="1200" b="0" i="0" dirty="0">
                <a:solidFill>
                  <a:schemeClr val="accent3"/>
                </a:solidFill>
              </a:rPr>
              <a:t>Bring all necessary applications to your </a:t>
            </a:r>
            <a:r>
              <a:rPr lang="en-US" sz="1200" b="0" i="0" dirty="0" err="1">
                <a:solidFill>
                  <a:schemeClr val="accent3"/>
                </a:solidFill>
              </a:rPr>
              <a:t>homescreen</a:t>
            </a:r>
            <a:r>
              <a:rPr lang="en-US" sz="1200" b="0" i="0" dirty="0">
                <a:solidFill>
                  <a:schemeClr val="accent3"/>
                </a:solidFill>
              </a:rPr>
              <a:t> and delete all apps which will not be used in survey.</a:t>
            </a:r>
          </a:p>
          <a:p>
            <a:pPr algn="just">
              <a:lnSpc>
                <a:spcPct val="110000"/>
              </a:lnSpc>
            </a:pPr>
            <a:endParaRPr lang="en-US" sz="1200" b="0" i="0" dirty="0">
              <a:solidFill>
                <a:schemeClr val="accent3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051AAD3-B23C-8B7D-F15E-99C612B0F691}"/>
              </a:ext>
            </a:extLst>
          </p:cNvPr>
          <p:cNvSpPr/>
          <p:nvPr/>
        </p:nvSpPr>
        <p:spPr>
          <a:xfrm>
            <a:off x="7561745" y="2610258"/>
            <a:ext cx="304499" cy="40147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DABD1A0-DCAA-1727-12E2-896459478FE6}"/>
              </a:ext>
            </a:extLst>
          </p:cNvPr>
          <p:cNvSpPr/>
          <p:nvPr/>
        </p:nvSpPr>
        <p:spPr>
          <a:xfrm>
            <a:off x="7561317" y="4664550"/>
            <a:ext cx="304499" cy="40147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665E784-2CCB-FE11-63AB-FA493C750C95}"/>
              </a:ext>
            </a:extLst>
          </p:cNvPr>
          <p:cNvSpPr/>
          <p:nvPr/>
        </p:nvSpPr>
        <p:spPr>
          <a:xfrm>
            <a:off x="7561317" y="5651023"/>
            <a:ext cx="304499" cy="401476"/>
          </a:xfrm>
          <a:prstGeom prst="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accent5"/>
                </a:solidFill>
              </a:rPr>
              <a:t>5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351BDBDF-E0FB-4B5C-06C7-C3641CBA8B54}"/>
              </a:ext>
            </a:extLst>
          </p:cNvPr>
          <p:cNvSpPr txBox="1"/>
          <p:nvPr/>
        </p:nvSpPr>
        <p:spPr>
          <a:xfrm>
            <a:off x="7978892" y="4621630"/>
            <a:ext cx="2444699" cy="59368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 b="1" i="0" dirty="0">
                <a:solidFill>
                  <a:schemeClr val="accent3"/>
                </a:solidFill>
              </a:rPr>
              <a:t>Settings : </a:t>
            </a:r>
            <a:endParaRPr lang="en-US" sz="1200" b="0" i="0" dirty="0">
              <a:solidFill>
                <a:schemeClr val="accent3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chemeClr val="accent3"/>
                </a:solidFill>
              </a:rPr>
              <a:t>Change various</a:t>
            </a:r>
          </a:p>
          <a:p>
            <a:pPr algn="just">
              <a:lnSpc>
                <a:spcPct val="110000"/>
              </a:lnSpc>
            </a:pPr>
            <a:r>
              <a:rPr lang="en-US" sz="1200" dirty="0">
                <a:solidFill>
                  <a:schemeClr val="accent3"/>
                </a:solidFill>
              </a:rPr>
              <a:t>phone settings.</a:t>
            </a:r>
            <a:endParaRPr lang="en-US" sz="1200" b="0" i="0" dirty="0">
              <a:solidFill>
                <a:schemeClr val="accent3"/>
              </a:solidFill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5082580-E4F5-A497-6382-DF971B1C55B6}"/>
              </a:ext>
            </a:extLst>
          </p:cNvPr>
          <p:cNvSpPr txBox="1"/>
          <p:nvPr/>
        </p:nvSpPr>
        <p:spPr>
          <a:xfrm>
            <a:off x="7970285" y="5602010"/>
            <a:ext cx="2444699" cy="59368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200" b="1" i="0" dirty="0">
                <a:solidFill>
                  <a:schemeClr val="accent3"/>
                </a:solidFill>
              </a:rPr>
              <a:t>Applications : </a:t>
            </a:r>
            <a:r>
              <a:rPr lang="en-US" sz="1200" b="0" i="0" dirty="0">
                <a:solidFill>
                  <a:schemeClr val="accent3"/>
                </a:solidFill>
              </a:rPr>
              <a:t>Access all applications installed on the phone.</a:t>
            </a:r>
          </a:p>
          <a:p>
            <a:pPr algn="just">
              <a:lnSpc>
                <a:spcPct val="110000"/>
              </a:lnSpc>
            </a:pPr>
            <a:endParaRPr lang="en-US" sz="1200" b="0" i="0" dirty="0">
              <a:solidFill>
                <a:schemeClr val="accent3"/>
              </a:solidFill>
            </a:endParaRPr>
          </a:p>
        </p:txBody>
      </p:sp>
      <p:pic>
        <p:nvPicPr>
          <p:cNvPr id="53" name="Image 52" descr="Une image contenant capture d’écran, texte&#10;&#10;Description générée automatiquement">
            <a:extLst>
              <a:ext uri="{FF2B5EF4-FFF2-40B4-BE49-F238E27FC236}">
                <a16:creationId xmlns:a16="http://schemas.microsoft.com/office/drawing/2014/main" id="{4864FED9-9EEA-F860-FED0-475BEBD77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2972" y="3670101"/>
            <a:ext cx="1019317" cy="1790950"/>
          </a:xfrm>
          <a:prstGeom prst="rect">
            <a:avLst/>
          </a:prstGeom>
        </p:spPr>
      </p:pic>
      <p:sp>
        <p:nvSpPr>
          <p:cNvPr id="59" name="ZoneTexte 58">
            <a:extLst>
              <a:ext uri="{FF2B5EF4-FFF2-40B4-BE49-F238E27FC236}">
                <a16:creationId xmlns:a16="http://schemas.microsoft.com/office/drawing/2014/main" id="{2082254F-0EB6-EBAC-66E9-0465AB19B9D2}"/>
              </a:ext>
            </a:extLst>
          </p:cNvPr>
          <p:cNvSpPr txBox="1"/>
          <p:nvPr/>
        </p:nvSpPr>
        <p:spPr>
          <a:xfrm>
            <a:off x="249733" y="5149583"/>
            <a:ext cx="3554615" cy="999954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171450" indent="-1714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accent2"/>
                </a:solidFill>
              </a:rPr>
              <a:t> Shortcuts at the bottom are accessible from all screens.</a:t>
            </a:r>
          </a:p>
          <a:p>
            <a:pPr marL="171450" indent="-1714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200" b="0" i="0" dirty="0">
                <a:solidFill>
                  <a:schemeClr val="accent2"/>
                </a:solidFill>
              </a:rPr>
              <a:t>Please don’t download unnecessary apps or use the survey phone for other purpose beyond data collection. 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EB9B3B63-E323-086C-1169-214E14498F9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244369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CF0269C-7B84-8A4A-1013-94D9A7F27E99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1287681" y="2212728"/>
            <a:ext cx="3747765" cy="295466"/>
          </a:xfrm>
        </p:spPr>
        <p:txBody>
          <a:bodyPr/>
          <a:lstStyle/>
          <a:p>
            <a:pPr algn="just"/>
            <a:r>
              <a:rPr lang="en-US" sz="1600" dirty="0"/>
              <a:t>Introduction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E4EC805C-B383-848C-359C-A5686A27242A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1287681" y="3213138"/>
            <a:ext cx="3747765" cy="295466"/>
          </a:xfrm>
        </p:spPr>
        <p:txBody>
          <a:bodyPr/>
          <a:lstStyle/>
          <a:p>
            <a:pPr algn="just"/>
            <a:r>
              <a:rPr lang="en-US" sz="1600" dirty="0"/>
              <a:t>Phases of a Mobile Data Collection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B0B1DD8D-3A8F-5D90-ABA5-0E2EDA3C363A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1287681" y="3452717"/>
            <a:ext cx="844783" cy="258532"/>
          </a:xfrm>
        </p:spPr>
        <p:txBody>
          <a:bodyPr/>
          <a:lstStyle/>
          <a:p>
            <a:r>
              <a:rPr lang="en-US" sz="1400" dirty="0"/>
              <a:t>mandatory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2305F3F3-0323-B51D-049D-D58F40735406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596949" y="3103082"/>
            <a:ext cx="690732" cy="6463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02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1B2380FE-B890-4268-A885-F4C40543843C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1287681" y="4212417"/>
            <a:ext cx="7624825" cy="295466"/>
          </a:xfrm>
        </p:spPr>
        <p:txBody>
          <a:bodyPr/>
          <a:lstStyle/>
          <a:p>
            <a:r>
              <a:rPr lang="en-US" sz="1600" dirty="0"/>
              <a:t>Phase 2 – Collect : Getting to know ODK Collect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3CBB26E6-49F5-2971-E7DB-4B9DA3891181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1287683" y="4501505"/>
            <a:ext cx="844783" cy="258532"/>
          </a:xfrm>
        </p:spPr>
        <p:txBody>
          <a:bodyPr/>
          <a:lstStyle/>
          <a:p>
            <a:r>
              <a:rPr lang="en-US" sz="1400" dirty="0"/>
              <a:t>mandatory</a:t>
            </a:r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3BF05B81-D04A-E2D0-4A6B-41FC3B5C70EA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596950" y="4106302"/>
            <a:ext cx="690732" cy="6463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03</a:t>
            </a:r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DE931924-2009-CD6B-D374-EA5806A28926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1287682" y="5246657"/>
            <a:ext cx="5388972" cy="295466"/>
          </a:xfrm>
        </p:spPr>
        <p:txBody>
          <a:bodyPr/>
          <a:lstStyle/>
          <a:p>
            <a:r>
              <a:rPr lang="en-GB" sz="1600" dirty="0"/>
              <a:t>Standard Operating Procedures (SOPs)</a:t>
            </a:r>
          </a:p>
        </p:txBody>
      </p:sp>
      <p:sp>
        <p:nvSpPr>
          <p:cNvPr id="15" name="Espace réservé du contenu 14">
            <a:extLst>
              <a:ext uri="{FF2B5EF4-FFF2-40B4-BE49-F238E27FC236}">
                <a16:creationId xmlns:a16="http://schemas.microsoft.com/office/drawing/2014/main" id="{582EC236-DCAA-CAFC-2D19-939DB88B5671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1287682" y="5503910"/>
            <a:ext cx="844783" cy="258532"/>
          </a:xfrm>
        </p:spPr>
        <p:txBody>
          <a:bodyPr/>
          <a:lstStyle/>
          <a:p>
            <a:r>
              <a:rPr lang="en-US" sz="1400" dirty="0"/>
              <a:t>mandatory</a:t>
            </a:r>
          </a:p>
        </p:txBody>
      </p:sp>
      <p:sp>
        <p:nvSpPr>
          <p:cNvPr id="16" name="Espace réservé du contenu 15">
            <a:extLst>
              <a:ext uri="{FF2B5EF4-FFF2-40B4-BE49-F238E27FC236}">
                <a16:creationId xmlns:a16="http://schemas.microsoft.com/office/drawing/2014/main" id="{2A897474-3476-96AF-2204-D9815BECA83C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596949" y="5208648"/>
            <a:ext cx="690732" cy="64633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04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80FA87-72E1-F244-18CC-A2C87205C229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1287681" y="2504125"/>
            <a:ext cx="2426946" cy="258532"/>
          </a:xfrm>
        </p:spPr>
        <p:txBody>
          <a:bodyPr/>
          <a:lstStyle/>
          <a:p>
            <a:r>
              <a:rPr lang="en-US" sz="1400" dirty="0"/>
              <a:t>can be hidden if not necessary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084782C-83F8-0698-1853-38216D550BEF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596949" y="2073500"/>
            <a:ext cx="690732" cy="646331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12263846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07F6D08-6827-A773-C0F8-E2DF360DC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Smartphones (4) – Energy Saving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44FBBA2-D6A0-26C3-68AC-8147245E0712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6611325" cy="5463389"/>
          </a:xfrm>
        </p:spPr>
        <p:txBody>
          <a:bodyPr/>
          <a:lstStyle/>
          <a:p>
            <a:pPr algn="just"/>
            <a:r>
              <a:rPr lang="en-US" dirty="0"/>
              <a:t>To save energy: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Plane mode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WIFI OFF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Lower luminosity of the display</a:t>
            </a:r>
            <a:r>
              <a:rPr lang="aa-ET" dirty="0"/>
              <a:t>;</a:t>
            </a:r>
            <a:endParaRPr lang="en-US" dirty="0"/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Set display turn off</a:t>
            </a:r>
            <a:r>
              <a:rPr lang="aa-ET" dirty="0"/>
              <a:t>;</a:t>
            </a:r>
            <a:endParaRPr lang="en-US" dirty="0"/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Charge up battery daily if possible</a:t>
            </a:r>
            <a:r>
              <a:rPr lang="aa-ET" dirty="0"/>
              <a:t>;</a:t>
            </a:r>
            <a:endParaRPr lang="en-US" dirty="0"/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Turn off GPS when not in use</a:t>
            </a:r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Use dark themes on ODK Collect (change settings in ODK Collect)</a:t>
            </a:r>
            <a:r>
              <a:rPr lang="aa-ET" dirty="0"/>
              <a:t>;</a:t>
            </a:r>
            <a:endParaRPr lang="en-US" dirty="0"/>
          </a:p>
          <a:p>
            <a:pPr lvl="1"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Use Power Bars / USB Chargers for remote place</a:t>
            </a:r>
            <a:r>
              <a:rPr lang="aa-ET" dirty="0"/>
              <a:t>.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7088B1-A5FC-4B44-9D79-33B37F056B1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4A4EDF-6A2F-22F5-4EEC-13B220EBF28E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D6D3B94C-AAA7-00E8-1E32-42D70E206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070" y="4047858"/>
            <a:ext cx="333432" cy="45362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56D49F2-3221-EA7B-C9CE-8514F577E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2645" y="2323268"/>
            <a:ext cx="395979" cy="30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C9AF7DD-58B2-0CEF-1C37-66C3F47F7B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80634" y="1892300"/>
            <a:ext cx="326886" cy="304799"/>
          </a:xfrm>
          <a:prstGeom prst="rect">
            <a:avLst/>
          </a:prstGeom>
        </p:spPr>
      </p:pic>
      <p:pic>
        <p:nvPicPr>
          <p:cNvPr id="11" name="Image 10" descr="Une image contenant texte, capture d’écran, logiciel, multimédia&#10;&#10;Description générée automatiquement">
            <a:extLst>
              <a:ext uri="{FF2B5EF4-FFF2-40B4-BE49-F238E27FC236}">
                <a16:creationId xmlns:a16="http://schemas.microsoft.com/office/drawing/2014/main" id="{DC32ACBD-E26B-06F9-4624-99A41F403F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752" y="1240256"/>
            <a:ext cx="2848373" cy="5058481"/>
          </a:xfrm>
          <a:prstGeom prst="rect">
            <a:avLst/>
          </a:prstGeom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151CF0E0-E13F-1886-D04A-AB4EA13291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2456570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9AAA85E1-7A90-8219-8237-A00705BB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Smartphones (5) – Date &amp; Time</a:t>
            </a:r>
          </a:p>
        </p:txBody>
      </p:sp>
      <p:pic>
        <p:nvPicPr>
          <p:cNvPr id="8" name="Espace réservé du contenu 7" descr="Une image contenant texte, capture d’écran, logiciel, Icône d’ordinateur&#10;&#10;Description générée automatiquement">
            <a:extLst>
              <a:ext uri="{FF2B5EF4-FFF2-40B4-BE49-F238E27FC236}">
                <a16:creationId xmlns:a16="http://schemas.microsoft.com/office/drawing/2014/main" id="{BC84E62A-70B7-F429-86B2-22FE466178E1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3"/>
          <a:stretch>
            <a:fillRect/>
          </a:stretch>
        </p:blipFill>
        <p:spPr>
          <a:xfrm>
            <a:off x="575687" y="1859718"/>
            <a:ext cx="4558190" cy="3987377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D26A0F-C325-4A29-E09F-6F09AE38AE7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2A38B5-195C-F7F8-96B4-CEB0746E62BC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74D302-CE1D-506C-3E5A-ACB2AC223786}"/>
              </a:ext>
            </a:extLst>
          </p:cNvPr>
          <p:cNvSpPr/>
          <p:nvPr/>
        </p:nvSpPr>
        <p:spPr>
          <a:xfrm>
            <a:off x="575687" y="3341077"/>
            <a:ext cx="1405513" cy="316523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0D82-FFAC-6279-0ED4-9AF56772C1BB}"/>
              </a:ext>
            </a:extLst>
          </p:cNvPr>
          <p:cNvSpPr/>
          <p:nvPr/>
        </p:nvSpPr>
        <p:spPr>
          <a:xfrm>
            <a:off x="4643150" y="2445727"/>
            <a:ext cx="395576" cy="316523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627EDC3E-0B89-57C9-C3E8-FCD59C4459E3}"/>
              </a:ext>
            </a:extLst>
          </p:cNvPr>
          <p:cNvCxnSpPr/>
          <p:nvPr/>
        </p:nvCxnSpPr>
        <p:spPr>
          <a:xfrm flipH="1">
            <a:off x="5133877" y="2571750"/>
            <a:ext cx="1295498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DB27B9E-8D49-99EB-E9C3-71FEFD9E9F10}"/>
              </a:ext>
            </a:extLst>
          </p:cNvPr>
          <p:cNvCxnSpPr>
            <a:cxnSpLocks/>
          </p:cNvCxnSpPr>
          <p:nvPr/>
        </p:nvCxnSpPr>
        <p:spPr>
          <a:xfrm flipH="1">
            <a:off x="4181475" y="2762250"/>
            <a:ext cx="2247900" cy="120015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9BBD8BA-52B8-626A-3778-E6130DFF6826}"/>
              </a:ext>
            </a:extLst>
          </p:cNvPr>
          <p:cNvSpPr txBox="1"/>
          <p:nvPr/>
        </p:nvSpPr>
        <p:spPr>
          <a:xfrm>
            <a:off x="6524526" y="2294525"/>
            <a:ext cx="3170160" cy="93544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400" dirty="0">
                <a:solidFill>
                  <a:schemeClr val="accent3"/>
                </a:solidFill>
                <a:latin typeface="Source Sans Pro" panose="020B0503030403020204" pitchFamily="34" charset="77"/>
              </a:rPr>
              <a:t>If auto parameters are not correct, uncheck « Automatic » &amp; adjust date/time manually.</a:t>
            </a:r>
          </a:p>
          <a:p>
            <a:pPr algn="just">
              <a:lnSpc>
                <a:spcPct val="110000"/>
              </a:lnSpc>
            </a:pPr>
            <a:endParaRPr lang="en-US" sz="1400" i="0" dirty="0">
              <a:solidFill>
                <a:schemeClr val="accent3"/>
              </a:solidFill>
              <a:latin typeface="Source Sans Pro" panose="020B0503030403020204" pitchFamily="34" charset="77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A073679-721B-26B8-A2BB-A7D2AB701F72}"/>
              </a:ext>
            </a:extLst>
          </p:cNvPr>
          <p:cNvSpPr txBox="1"/>
          <p:nvPr/>
        </p:nvSpPr>
        <p:spPr>
          <a:xfrm>
            <a:off x="6031408" y="4054208"/>
            <a:ext cx="3663278" cy="461473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171450" indent="-1714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chemeClr val="accent2"/>
                </a:solidFill>
                <a:latin typeface="Source Sans Pro" panose="020B0503030403020204" pitchFamily="34" charset="77"/>
              </a:rPr>
              <a:t>Set the time zone first, then date/time. These parameters must be correct.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B44DC0EC-CB0E-2202-AAFB-9B2B3F02F6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1305139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7E89743-4F9A-DAC7-E6C3-32003C65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Apps (1) – </a:t>
            </a:r>
            <a:r>
              <a:rPr lang="en-US" dirty="0" err="1"/>
              <a:t>OpenDataKit</a:t>
            </a:r>
            <a:r>
              <a:rPr lang="en-US" dirty="0"/>
              <a:t> (ODK) Collect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51CA65D-771E-34DE-3FF8-7607E03C46AB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Most well-known MDC solution in the humanitarian sector.</a:t>
            </a:r>
          </a:p>
          <a:p>
            <a:pPr marL="0" indent="0" algn="just">
              <a:buNone/>
            </a:pPr>
            <a:endParaRPr lang="en-US" dirty="0"/>
          </a:p>
          <a:p>
            <a:pPr algn="just"/>
            <a:r>
              <a:rPr lang="en-US" dirty="0"/>
              <a:t>Open-source solution for Android :</a:t>
            </a:r>
          </a:p>
          <a:p>
            <a:pPr lvl="1" algn="just"/>
            <a:r>
              <a:rPr lang="en-US" dirty="0"/>
              <a:t>Widely used</a:t>
            </a:r>
          </a:p>
          <a:p>
            <a:pPr lvl="1" algn="just"/>
            <a:r>
              <a:rPr lang="en-US" dirty="0"/>
              <a:t>Basis for numerous systems</a:t>
            </a:r>
          </a:p>
          <a:p>
            <a:pPr lvl="1" algn="just"/>
            <a:r>
              <a:rPr lang="en-US" dirty="0"/>
              <a:t>Powerful and flexible</a:t>
            </a:r>
          </a:p>
          <a:p>
            <a:pPr lvl="1" algn="just"/>
            <a:r>
              <a:rPr lang="en-US" dirty="0"/>
              <a:t>Secure storage on your own servers possible</a:t>
            </a:r>
          </a:p>
          <a:p>
            <a:pPr marL="254574" lvl="1" indent="0" algn="just">
              <a:buNone/>
            </a:pPr>
            <a:endParaRPr lang="en-US" dirty="0"/>
          </a:p>
          <a:p>
            <a:pPr algn="just"/>
            <a:r>
              <a:rPr lang="en-US" dirty="0"/>
              <a:t>Different deployment profiles possible (offline with USB, offline on local network, online, etc.)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94814F-2B36-80DC-0721-AD8D17F9CDF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D10EDB-6C5B-77B4-D2F7-61FA6E4FE90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8" name="Image 7" descr="Une image contenant capture d’écran, Graphique, symbole, logo&#10;&#10;Description générée automatiquement">
            <a:extLst>
              <a:ext uri="{FF2B5EF4-FFF2-40B4-BE49-F238E27FC236}">
                <a16:creationId xmlns:a16="http://schemas.microsoft.com/office/drawing/2014/main" id="{DF5DA831-E98D-2F41-6F5C-020E24094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100" y="2474145"/>
            <a:ext cx="1840680" cy="1840680"/>
          </a:xfrm>
          <a:prstGeom prst="rect">
            <a:avLst/>
          </a:prstGeom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74FC3E46-85A2-D787-91D2-F8C53DB461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36885429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FF64662-769B-55FE-ADB0-28D34752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3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AE2A295-C10B-E1DE-E2C2-69812375ADBC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/>
          <a:lstStyle/>
          <a:p>
            <a:pPr algn="just"/>
            <a:r>
              <a:rPr lang="en-US" dirty="0"/>
              <a:t>Set parameters on the phone </a:t>
            </a:r>
          </a:p>
          <a:p>
            <a:pPr lvl="1" algn="just"/>
            <a:r>
              <a:rPr lang="en-US" dirty="0"/>
              <a:t>Set the date to today’s date and the current time.</a:t>
            </a:r>
          </a:p>
          <a:p>
            <a:pPr lvl="1" algn="just"/>
            <a:r>
              <a:rPr lang="en-US" dirty="0"/>
              <a:t>Ensure that the phone is in flight mode, that the WIFI is off and display brightness is set to low.</a:t>
            </a:r>
          </a:p>
          <a:p>
            <a:pPr marL="381861" lvl="1" indent="0" algn="just">
              <a:buNone/>
            </a:pPr>
            <a:endParaRPr lang="en-US" dirty="0"/>
          </a:p>
          <a:p>
            <a:pPr marL="342900" indent="-342900" algn="just"/>
            <a:r>
              <a:rPr lang="en-US" dirty="0"/>
              <a:t>Discussion:</a:t>
            </a:r>
          </a:p>
          <a:p>
            <a:pPr lvl="1" algn="just"/>
            <a:r>
              <a:rPr lang="en-US" dirty="0"/>
              <a:t>How do these settings impact the survey?</a:t>
            </a:r>
          </a:p>
          <a:p>
            <a:pPr lvl="1" algn="just"/>
            <a:r>
              <a:rPr lang="en-US" dirty="0"/>
              <a:t>What happens if you accidentally remove the ODK Collect shortcut from the home screen?</a:t>
            </a:r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F25966-ED92-2078-23B8-D44149292EF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777194-EAD7-53C7-B956-89A61DBFEE7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2F3A96E7-72B1-449A-23DD-2D48204E493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192954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ED7036F-3A1C-538E-2AE3-DEC7A4439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391" y="2446496"/>
            <a:ext cx="7920847" cy="1622401"/>
          </a:xfrm>
        </p:spPr>
        <p:txBody>
          <a:bodyPr/>
          <a:lstStyle/>
          <a:p>
            <a:r>
              <a:rPr lang="en-US" dirty="0"/>
              <a:t>Phase 2 – Collect : </a:t>
            </a:r>
          </a:p>
          <a:p>
            <a:r>
              <a:rPr lang="en-US" dirty="0"/>
              <a:t>Getting to know ODK Collect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9BBD92-DA6A-445E-7499-3E64E4B56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B4971-8AC5-8776-FB71-D0AD2B862147}"/>
              </a:ext>
            </a:extLst>
          </p:cNvPr>
          <p:cNvSpPr txBox="1"/>
          <p:nvPr/>
        </p:nvSpPr>
        <p:spPr>
          <a:xfrm>
            <a:off x="649391" y="4273701"/>
            <a:ext cx="3966007" cy="527452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i="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77"/>
              </a:rPr>
              <a:t>Check smartphone’s settings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Source Sans Pro" panose="020B0503030403020204" pitchFamily="34" charset="77"/>
              </a:rPr>
              <a:t>ODK data entry, review, and edit</a:t>
            </a:r>
            <a:endParaRPr lang="en-US" sz="1600" b="1" i="0" dirty="0">
              <a:solidFill>
                <a:schemeClr val="accent3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2066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611BE6-5A2C-EA98-FCF0-A39130F0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(1) – Start new form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950FAD2-2DD7-8836-8DCE-A695365CEA6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2685465"/>
            <a:ext cx="4770218" cy="218874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/>
              <a:t>The most commonly used feature is « + Start new form».</a:t>
            </a:r>
          </a:p>
          <a:p>
            <a:pPr algn="just"/>
            <a:endParaRPr lang="en-US" dirty="0"/>
          </a:p>
          <a:p>
            <a:pPr marL="0" indent="0" algn="just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Used to enter a new data entry.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06B4C8E-96F7-AD2C-BCEA-7A11F28D41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20B722C-DEB6-0E66-3F29-097186E7014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BCEAF0-FAD4-5950-2A43-CD715932C81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3EDB943-5FE5-7538-A337-51134D5C3A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6156" y="870673"/>
            <a:ext cx="2695182" cy="5839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2B2673-F1A4-7FD9-0213-BB7F5126289D}"/>
              </a:ext>
            </a:extLst>
          </p:cNvPr>
          <p:cNvSpPr/>
          <p:nvPr/>
        </p:nvSpPr>
        <p:spPr>
          <a:xfrm>
            <a:off x="7234177" y="1747777"/>
            <a:ext cx="2488557" cy="462988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3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0EC47C-999A-AA4B-9264-E322927B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(2) – Change Language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A3C82-5437-5E65-04CB-3D76F1BF6B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3577212" cy="5463389"/>
          </a:xfrm>
        </p:spPr>
        <p:txBody>
          <a:bodyPr/>
          <a:lstStyle/>
          <a:p>
            <a:pPr algn="just"/>
            <a:r>
              <a:rPr lang="en-US" sz="2400" dirty="0"/>
              <a:t>To change the survey language, open a blank form or an already saved form.</a:t>
            </a:r>
          </a:p>
          <a:p>
            <a:pPr algn="just"/>
            <a:endParaRPr lang="en-US" sz="2400" dirty="0"/>
          </a:p>
          <a:p>
            <a:pPr algn="just"/>
            <a:r>
              <a:rPr lang="en-US" sz="2400" dirty="0"/>
              <a:t>Then tap the « Menu » button top right and tap « Change Language ».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77917-45C8-DFCA-CF0B-77F626395F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DDCE1-FA6E-F609-90EA-73EECD157AB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862975D2-2970-2E8B-1117-7DBF440C9D8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12" name="Image 11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EE30E2CA-D70A-D69B-D70A-DB7B41713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2154" y="996580"/>
            <a:ext cx="3073156" cy="5463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 descr="Une image contenant texte, capture d’écran, logiciel, Système d’exploitation&#10;&#10;Description générée automatiquement">
            <a:extLst>
              <a:ext uri="{FF2B5EF4-FFF2-40B4-BE49-F238E27FC236}">
                <a16:creationId xmlns:a16="http://schemas.microsoft.com/office/drawing/2014/main" id="{B8CD9519-5DEE-F3B9-2962-2003AB0C2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449" y="996580"/>
            <a:ext cx="3073156" cy="54633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F643D32-CD4E-4B0C-EB8E-1E73E694E42F}"/>
              </a:ext>
            </a:extLst>
          </p:cNvPr>
          <p:cNvSpPr/>
          <p:nvPr/>
        </p:nvSpPr>
        <p:spPr>
          <a:xfrm>
            <a:off x="7028328" y="1246845"/>
            <a:ext cx="251013" cy="333599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13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0EC47C-999A-AA4B-9264-E322927B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(3) – Navigation in form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A3C82-5437-5E65-04CB-3D76F1BF6B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3577212" cy="5463389"/>
          </a:xfrm>
        </p:spPr>
        <p:txBody>
          <a:bodyPr>
            <a:normAutofit/>
          </a:bodyPr>
          <a:lstStyle/>
          <a:p>
            <a:pPr algn="just"/>
            <a:r>
              <a:rPr lang="en-US" sz="2600" dirty="0"/>
              <a:t>You can slide your finger to the left or the right to move forward or backward in the form, much like reading a book.</a:t>
            </a:r>
          </a:p>
          <a:p>
            <a:pPr algn="just"/>
            <a:r>
              <a:rPr lang="en-US" sz="2600" dirty="0"/>
              <a:t>The 3 following navigation options can be found in the “User interface” </a:t>
            </a:r>
          </a:p>
          <a:p>
            <a:pPr algn="just"/>
            <a:endParaRPr lang="en-US" sz="2600" dirty="0"/>
          </a:p>
          <a:p>
            <a:pPr algn="just"/>
            <a:endParaRPr lang="en-US" sz="2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77917-45C8-DFCA-CF0B-77F626395F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DDCE1-FA6E-F609-90EA-73EECD157AB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3600F3B1-780E-5389-21D4-590849E478D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8" name="Image 7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80F7B53-6EC8-9907-B72B-AAE190EA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6514" y="1242794"/>
            <a:ext cx="2940645" cy="5227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3BF7C08C-E153-D958-F958-39C0FC2D5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744" y="1236205"/>
            <a:ext cx="2940645" cy="5227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40C8BB-6B37-5E43-E587-571E89241461}"/>
              </a:ext>
            </a:extLst>
          </p:cNvPr>
          <p:cNvSpPr/>
          <p:nvPr/>
        </p:nvSpPr>
        <p:spPr>
          <a:xfrm>
            <a:off x="4346514" y="5887618"/>
            <a:ext cx="2940645" cy="598311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13" descr="Une image contenant Police, conception&#10;&#10;Description générée automatiquement">
            <a:extLst>
              <a:ext uri="{FF2B5EF4-FFF2-40B4-BE49-F238E27FC236}">
                <a16:creationId xmlns:a16="http://schemas.microsoft.com/office/drawing/2014/main" id="{E8B7D25A-2C2C-69E8-9797-3131FC182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3587" y="3971950"/>
            <a:ext cx="2706497" cy="161581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576FC0D-57A5-AD80-056E-8F7ABFAE354D}"/>
              </a:ext>
            </a:extLst>
          </p:cNvPr>
          <p:cNvSpPr/>
          <p:nvPr/>
        </p:nvSpPr>
        <p:spPr>
          <a:xfrm>
            <a:off x="7801358" y="2899954"/>
            <a:ext cx="2480153" cy="1593669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57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0EC47C-999A-AA4B-9264-E322927B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(4) – Select an option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A3C82-5437-5E65-04CB-3D76F1BF6B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3577212" cy="5463389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</a:pPr>
            <a:r>
              <a:rPr lang="en-GB" sz="2800" dirty="0"/>
              <a:t>In this example one of the answer</a:t>
            </a:r>
            <a:r>
              <a:rPr lang="aa-ET" sz="2800" dirty="0"/>
              <a:t>s</a:t>
            </a:r>
            <a:r>
              <a:rPr lang="en-GB" sz="2800" dirty="0"/>
              <a:t> can be selected</a:t>
            </a:r>
            <a:r>
              <a:rPr lang="aa-ET" sz="2800" dirty="0"/>
              <a:t>.</a:t>
            </a:r>
            <a:endParaRPr lang="en-GB" sz="2800" dirty="0"/>
          </a:p>
          <a:p>
            <a:pPr algn="just" fontAlgn="auto">
              <a:spcAft>
                <a:spcPts val="0"/>
              </a:spcAft>
            </a:pPr>
            <a:endParaRPr lang="en-GB" sz="2800" dirty="0"/>
          </a:p>
          <a:p>
            <a:pPr algn="just" fontAlgn="auto">
              <a:spcAft>
                <a:spcPts val="0"/>
              </a:spcAft>
            </a:pPr>
            <a:r>
              <a:rPr lang="en-GB" sz="2800" dirty="0"/>
              <a:t>When the icon is a circle (radio button), only ONE answer can be selected.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77917-45C8-DFCA-CF0B-77F626395F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DDCE1-FA6E-F609-90EA-73EECD157AB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A9791DA9-0A98-7745-4153-F9621A853C3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12" name="Image 11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33F5B75-A2CB-7FE6-AD9B-698825B9B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34" y="932913"/>
            <a:ext cx="3285555" cy="58409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3408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0EC47C-999A-AA4B-9264-E322927B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(5) – Select multiple options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A3C82-5437-5E65-04CB-3D76F1BF6B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7" y="1240256"/>
            <a:ext cx="5291713" cy="5463389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</a:pPr>
            <a:r>
              <a:rPr lang="en-US" dirty="0"/>
              <a:t>When the icon is a square, SEVERAL answers can be selected.</a:t>
            </a:r>
          </a:p>
          <a:p>
            <a:pPr marL="0" indent="0" algn="just" fontAlgn="auto">
              <a:spcAft>
                <a:spcPts val="0"/>
              </a:spcAft>
              <a:buNone/>
            </a:pPr>
            <a:endParaRPr lang="en-US" dirty="0"/>
          </a:p>
          <a:p>
            <a:pPr algn="just" fontAlgn="auto">
              <a:spcAft>
                <a:spcPts val="0"/>
              </a:spcAft>
            </a:pPr>
            <a:r>
              <a:rPr lang="en-US" dirty="0"/>
              <a:t>The questions asked to the respondents are in bold.</a:t>
            </a:r>
          </a:p>
          <a:p>
            <a:pPr marL="0" indent="0" algn="just" fontAlgn="auto">
              <a:spcAft>
                <a:spcPts val="0"/>
              </a:spcAft>
              <a:buNone/>
            </a:pPr>
            <a:endParaRPr lang="en-US" dirty="0"/>
          </a:p>
          <a:p>
            <a:pPr algn="just" fontAlgn="auto">
              <a:spcAft>
                <a:spcPts val="0"/>
              </a:spcAft>
            </a:pPr>
            <a:r>
              <a:rPr lang="en-US" dirty="0"/>
              <a:t>The capitalized sentences are the instruction to you, please don’t read the instruction to the respondents, and operate following the instruction. 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77917-45C8-DFCA-CF0B-77F626395F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DDCE1-FA6E-F609-90EA-73EECD157AB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5163B0C6-2FCA-1750-28C5-BF083E060C3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8" name="Image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6D1BE917-6E86-18FE-4B58-114190E00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6321" y="996580"/>
            <a:ext cx="3198569" cy="5686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9884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ED7036F-3A1C-538E-2AE3-DEC7A4439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9BBD92-DA6A-445E-7499-3E64E4B56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B4971-8AC5-8776-FB71-D0AD2B862147}"/>
              </a:ext>
            </a:extLst>
          </p:cNvPr>
          <p:cNvSpPr txBox="1"/>
          <p:nvPr/>
        </p:nvSpPr>
        <p:spPr>
          <a:xfrm>
            <a:off x="643807" y="3414719"/>
            <a:ext cx="3966007" cy="527452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/>
                </a:solidFill>
                <a:latin typeface="Source Sans Pro" panose="020B0503030403020204" pitchFamily="34" charset="77"/>
              </a:rPr>
              <a:t>What is MDC (Mobile Data Collection) ? </a:t>
            </a:r>
          </a:p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Source Sans Pro" panose="020B0503030403020204" pitchFamily="34" charset="77"/>
              </a:rPr>
              <a:t>MDC with UNHCR</a:t>
            </a:r>
            <a:endParaRPr lang="en-US" sz="1600" b="0" i="0" dirty="0">
              <a:solidFill>
                <a:schemeClr val="accent3">
                  <a:lumMod val="60000"/>
                  <a:lumOff val="40000"/>
                </a:schemeClr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11492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0EC47C-999A-AA4B-9264-E322927B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(6) – Enter text / number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A3C82-5437-5E65-04CB-3D76F1BF6B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4148712" cy="5463389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</a:pPr>
            <a:r>
              <a:rPr lang="en-US" dirty="0"/>
              <a:t>Example :</a:t>
            </a:r>
          </a:p>
          <a:p>
            <a:pPr lvl="1" algn="just" fontAlgn="auto">
              <a:spcAft>
                <a:spcPts val="0"/>
              </a:spcAft>
            </a:pPr>
            <a:r>
              <a:rPr lang="en-US" dirty="0"/>
              <a:t>Some questions require text entries.</a:t>
            </a:r>
          </a:p>
          <a:p>
            <a:pPr lvl="1" algn="just" fontAlgn="auto">
              <a:spcAft>
                <a:spcPts val="0"/>
              </a:spcAft>
            </a:pPr>
            <a:r>
              <a:rPr lang="en-US" dirty="0"/>
              <a:t>For some fields, only </a:t>
            </a:r>
            <a:r>
              <a:rPr lang="en-US" b="1" dirty="0"/>
              <a:t>letters</a:t>
            </a:r>
            <a:r>
              <a:rPr lang="en-US" dirty="0"/>
              <a:t> can be used, while for others both </a:t>
            </a:r>
            <a:r>
              <a:rPr lang="en-US" b="1" dirty="0"/>
              <a:t>integers/letters</a:t>
            </a:r>
            <a:r>
              <a:rPr lang="en-US" dirty="0"/>
              <a:t> are accepted. Constraints may also be used to control input.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77917-45C8-DFCA-CF0B-77F626395F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DDCE1-FA6E-F609-90EA-73EECD157AB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8FEF097B-2033-34F1-B80E-9D1392C0B5C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8" name="Image 7" descr="Une image contenant texte, Appareils électroniques, capture d’écran, Police&#10;&#10;Description générée automatiquement">
            <a:extLst>
              <a:ext uri="{FF2B5EF4-FFF2-40B4-BE49-F238E27FC236}">
                <a16:creationId xmlns:a16="http://schemas.microsoft.com/office/drawing/2014/main" id="{5252A137-4CC9-76D3-9FFB-DE30E9E0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232" y="1116427"/>
            <a:ext cx="2753143" cy="48944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2FE61C6D-9205-322D-65F5-51ABD1E52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450" y="1073601"/>
            <a:ext cx="2777233" cy="4937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13224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B0EC47C-999A-AA4B-9264-E322927B9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(7) – Add a group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7A3C82-5437-5E65-04CB-3D76F1BF6B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4151594" y="1121712"/>
            <a:ext cx="6120388" cy="5463389"/>
          </a:xfrm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</a:pPr>
            <a:r>
              <a:rPr lang="en-US" sz="2600" dirty="0"/>
              <a:t>Example:</a:t>
            </a:r>
          </a:p>
          <a:p>
            <a:pPr marL="0" indent="0" algn="just" fontAlgn="auto">
              <a:spcAft>
                <a:spcPts val="0"/>
              </a:spcAft>
              <a:buNone/>
            </a:pPr>
            <a:endParaRPr lang="en-US" dirty="0"/>
          </a:p>
          <a:p>
            <a:pPr lvl="1" algn="just" fontAlgn="auto">
              <a:spcAft>
                <a:spcPts val="0"/>
              </a:spcAft>
            </a:pPr>
            <a:r>
              <a:rPr lang="en-US" dirty="0"/>
              <a:t>Adding a group for the « Child » form </a:t>
            </a:r>
          </a:p>
          <a:p>
            <a:pPr lvl="1" algn="just" fontAlgn="auto">
              <a:spcAft>
                <a:spcPts val="0"/>
              </a:spcAft>
            </a:pPr>
            <a:endParaRPr lang="en-US" dirty="0"/>
          </a:p>
          <a:p>
            <a:pPr lvl="1" algn="just" fontAlgn="auto">
              <a:spcAft>
                <a:spcPts val="0"/>
              </a:spcAft>
            </a:pPr>
            <a:r>
              <a:rPr lang="en-US" dirty="0"/>
              <a:t>Each child in the HH will be a group member</a:t>
            </a:r>
          </a:p>
          <a:p>
            <a:pPr algn="just" fontAlgn="auto">
              <a:spcAft>
                <a:spcPts val="0"/>
              </a:spcAft>
            </a:pPr>
            <a:endParaRPr lang="en-US" dirty="0"/>
          </a:p>
          <a:p>
            <a:pPr marL="0" indent="0" algn="just" fontAlgn="auto">
              <a:spcAft>
                <a:spcPts val="0"/>
              </a:spcAft>
              <a:buNone/>
            </a:pPr>
            <a:r>
              <a:rPr lang="en-US" sz="1800" dirty="0"/>
              <a:t>If the filled group number doesn’t match the total number of the member in the household, a notification will be given before it can be finalized. Please review the number of group and add/delete the missing/repeated member accordingly. </a:t>
            </a:r>
          </a:p>
          <a:p>
            <a:pPr algn="just" fontAlgn="auto">
              <a:spcAft>
                <a:spcPts val="0"/>
              </a:spcAft>
            </a:pPr>
            <a:endParaRPr lang="en-US" sz="1800" dirty="0"/>
          </a:p>
          <a:p>
            <a:pPr marL="0" indent="0" algn="just" fontAlgn="auto">
              <a:spcAft>
                <a:spcPts val="0"/>
              </a:spcAft>
              <a:buNone/>
            </a:pPr>
            <a:r>
              <a:rPr lang="en-US" sz="1800" dirty="0">
                <a:solidFill>
                  <a:schemeClr val="accent5"/>
                </a:solidFill>
              </a:rPr>
              <a:t>How to remove a group if too many have been added ?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077917-45C8-DFCA-CF0B-77F626395FF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9DDCE1-FA6E-F609-90EA-73EECD157AB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31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5F51EDBE-2FE3-B895-0F1C-48DADC96324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8" name="Image 7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9D5AA9D3-4C45-6E82-FFEB-C7FD792C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197" y="1055588"/>
            <a:ext cx="3214661" cy="5714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B78EF0-9BD1-CAD5-2A4F-AE0A98ED1E8A}"/>
              </a:ext>
            </a:extLst>
          </p:cNvPr>
          <p:cNvSpPr/>
          <p:nvPr/>
        </p:nvSpPr>
        <p:spPr>
          <a:xfrm>
            <a:off x="2681272" y="3913064"/>
            <a:ext cx="845700" cy="554433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78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611BE6-5A2C-EA98-FCF0-A39130F0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(8) – Delete a group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950FAD2-2DD7-8836-8DCE-A695365CEA6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971550"/>
            <a:ext cx="4770218" cy="577215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In forms where groups are used, if a group has been erroneously added, it can be removed.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To do so, press and hold on the response field.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Then select « Remove group ».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06B4C8E-96F7-AD2C-BCEA-7A11F28D41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20B722C-DEB6-0E66-3F29-097186E7014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68376BB-6C87-7812-745F-11A5305F576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7" name="Image 6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77C777C3-5CF1-2B3A-54FC-1B58A2AA2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834" y="996580"/>
            <a:ext cx="2450202" cy="435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texte, capture d’écran, logiciel, Police&#10;&#10;Description générée automatiquement">
            <a:extLst>
              <a:ext uri="{FF2B5EF4-FFF2-40B4-BE49-F238E27FC236}">
                <a16:creationId xmlns:a16="http://schemas.microsoft.com/office/drawing/2014/main" id="{58CC855A-54C3-E780-8AED-D71955E5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5392" y="996580"/>
            <a:ext cx="2450202" cy="4355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691FEE-A673-3542-333B-295440B9D87D}"/>
              </a:ext>
            </a:extLst>
          </p:cNvPr>
          <p:cNvSpPr/>
          <p:nvPr/>
        </p:nvSpPr>
        <p:spPr>
          <a:xfrm>
            <a:off x="7367451" y="1182928"/>
            <a:ext cx="261258" cy="267050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AE1855-5E83-EDC4-950C-146467328B47}"/>
              </a:ext>
            </a:extLst>
          </p:cNvPr>
          <p:cNvSpPr/>
          <p:nvPr/>
        </p:nvSpPr>
        <p:spPr>
          <a:xfrm>
            <a:off x="9277350" y="3362325"/>
            <a:ext cx="1004161" cy="417512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05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611BE6-5A2C-EA98-FCF0-A39130F0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Fill the Form (9) – Automatic Referral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950FAD2-2DD7-8836-8DCE-A695365CEA6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971550"/>
            <a:ext cx="4770218" cy="577215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If the child is either malnourished or has severe </a:t>
            </a:r>
            <a:r>
              <a:rPr lang="en-US" dirty="0" err="1"/>
              <a:t>anaemia</a:t>
            </a:r>
            <a:r>
              <a:rPr lang="en-US" dirty="0"/>
              <a:t>, and is not involved in the treating program, an automatic referral information will be shown on the screen.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Please fill the referral clips accordingly.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06B4C8E-96F7-AD2C-BCEA-7A11F28D41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20B722C-DEB6-0E66-3F29-097186E7014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E4DA1B2-C200-F9EE-90D3-365301609FA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10" name="Image 9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B9AD4B1E-9A42-C79B-3891-44025C8D0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7866" y="847663"/>
            <a:ext cx="3297696" cy="5862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2221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611BE6-5A2C-EA98-FCF0-A39130F0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and Edit Data (1)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950FAD2-2DD7-8836-8DCE-A695365CEA6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971550"/>
            <a:ext cx="4770218" cy="577215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If a form has been saved (done automatically as it is filled), it is possible to edit the answers with: “Drafts”.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06B4C8E-96F7-AD2C-BCEA-7A11F28D41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20B722C-DEB6-0E66-3F29-097186E7014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9C5E043-D43A-1046-6EBE-6F828FD0DDB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A76422-4A2D-9D12-F5AF-EAE97DA4CC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102779" y="842362"/>
            <a:ext cx="2779425" cy="60220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DF385F4-EF74-E2EB-61D8-4A41F907DE55}"/>
              </a:ext>
            </a:extLst>
          </p:cNvPr>
          <p:cNvSpPr/>
          <p:nvPr/>
        </p:nvSpPr>
        <p:spPr>
          <a:xfrm>
            <a:off x="6336941" y="2328795"/>
            <a:ext cx="2355646" cy="417512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627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C4611BE6-5A2C-EA98-FCF0-A39130F0D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Review and Edit Data (2) 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3950FAD2-2DD7-8836-8DCE-A695365CEA6E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971550"/>
            <a:ext cx="4770218" cy="5772150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Once the form is selected, click on the arrow in the top right of the screen for “prompt mode”.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This allows all the responses to be reviewed more conveniently as shown in second screenshot.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06B4C8E-96F7-AD2C-BCEA-7A11F28D41B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20B722C-DEB6-0E66-3F29-097186E70140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AEC93C-0E68-5273-AABB-7E4314FCF7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  <p:pic>
        <p:nvPicPr>
          <p:cNvPr id="7" name="Image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7E1221DC-FA54-2317-580F-CF8EE0BE2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583" y="963114"/>
            <a:ext cx="2502150" cy="4448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EF2A3042-2B5B-BDE3-7860-A0C10DBAE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6755" y="968164"/>
            <a:ext cx="2502149" cy="4448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B213FE4-CA04-2BC3-60CE-4FBF494F6B4E}"/>
              </a:ext>
            </a:extLst>
          </p:cNvPr>
          <p:cNvSpPr/>
          <p:nvPr/>
        </p:nvSpPr>
        <p:spPr>
          <a:xfrm>
            <a:off x="7486652" y="1103096"/>
            <a:ext cx="250579" cy="417512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808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FF64662-769B-55FE-ADB0-28D34752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4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AE2A295-C10B-E1DE-E2C2-69812375ADB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5567937" cy="5463389"/>
          </a:xfrm>
        </p:spPr>
        <p:txBody>
          <a:bodyPr/>
          <a:lstStyle/>
          <a:p>
            <a:pPr algn="just"/>
            <a:r>
              <a:rPr lang="en-US" dirty="0"/>
              <a:t>Tap the « ODK Collect » icon</a:t>
            </a:r>
            <a:r>
              <a:rPr lang="aa-ET" dirty="0"/>
              <a:t>.</a:t>
            </a:r>
            <a:endParaRPr lang="en-US" dirty="0"/>
          </a:p>
          <a:p>
            <a:pPr algn="just"/>
            <a:endParaRPr lang="en-US" dirty="0"/>
          </a:p>
          <a:p>
            <a:pPr algn="just"/>
            <a:r>
              <a:rPr lang="en-US"/>
              <a:t>Select  « + </a:t>
            </a:r>
            <a:r>
              <a:rPr lang="en-US" dirty="0"/>
              <a:t>Start new form »</a:t>
            </a:r>
            <a:r>
              <a:rPr lang="aa-ET" dirty="0"/>
              <a:t>.</a:t>
            </a:r>
            <a:endParaRPr lang="en-US" dirty="0"/>
          </a:p>
          <a:p>
            <a:pPr marL="0" indent="0" algn="just">
              <a:buNone/>
            </a:pPr>
            <a:r>
              <a:rPr lang="en-US" dirty="0"/>
              <a:t> </a:t>
            </a:r>
          </a:p>
          <a:p>
            <a:pPr algn="just"/>
            <a:r>
              <a:rPr lang="en-US" dirty="0"/>
              <a:t>Fill out the « </a:t>
            </a:r>
            <a:r>
              <a:rPr lang="fr-FR" dirty="0"/>
              <a:t>Global V3 SENS </a:t>
            </a:r>
            <a:r>
              <a:rPr lang="fr-FR" dirty="0" err="1"/>
              <a:t>Women</a:t>
            </a:r>
            <a:r>
              <a:rPr lang="fr-FR" dirty="0"/>
              <a:t> Questionnaire</a:t>
            </a:r>
            <a:r>
              <a:rPr lang="en-US" dirty="0"/>
              <a:t> » </a:t>
            </a:r>
            <a:r>
              <a:rPr lang="aa-ET" dirty="0"/>
              <a:t>f</a:t>
            </a:r>
            <a:r>
              <a:rPr lang="fr-CH" dirty="0"/>
              <a:t>o</a:t>
            </a:r>
            <a:r>
              <a:rPr lang="aa-ET" dirty="0"/>
              <a:t>r</a:t>
            </a:r>
            <a:r>
              <a:rPr lang="fr-CH" dirty="0"/>
              <a:t>m</a:t>
            </a:r>
            <a:r>
              <a:rPr lang="aa-ET" dirty="0"/>
              <a:t> and keep it saved on your form.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3F25966-ED92-2078-23B8-D44149292EF7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777194-EAD7-53C7-B956-89A61DBFEE73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36</a:t>
            </a:fld>
            <a:endParaRPr lang="fr-FR"/>
          </a:p>
        </p:txBody>
      </p:sp>
      <p:pic>
        <p:nvPicPr>
          <p:cNvPr id="3" name="Image 2" descr="Une image contenant texte, capture d’écran, Système d’exploitation, multimédia&#10;&#10;Description générée automatiquement">
            <a:extLst>
              <a:ext uri="{FF2B5EF4-FFF2-40B4-BE49-F238E27FC236}">
                <a16:creationId xmlns:a16="http://schemas.microsoft.com/office/drawing/2014/main" id="{AE7F3D63-EFC7-8AB5-BBF5-1D9C480CD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752" y="750832"/>
            <a:ext cx="2848373" cy="50775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295771-4046-1612-5BE8-56BD87DD7B7A}"/>
              </a:ext>
            </a:extLst>
          </p:cNvPr>
          <p:cNvSpPr/>
          <p:nvPr/>
        </p:nvSpPr>
        <p:spPr>
          <a:xfrm>
            <a:off x="8686800" y="2857500"/>
            <a:ext cx="733425" cy="685800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929A5A2D-E987-D6AC-E060-99B2C6DB5A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ODK Collect</a:t>
            </a:r>
          </a:p>
        </p:txBody>
      </p:sp>
    </p:spTree>
    <p:extLst>
      <p:ext uri="{BB962C8B-B14F-4D97-AF65-F5344CB8AC3E}">
        <p14:creationId xmlns:p14="http://schemas.microsoft.com/office/powerpoint/2010/main" val="38971751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2ED7036F-3A1C-538E-2AE3-DEC7A44393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391" y="2446496"/>
            <a:ext cx="7920847" cy="1622401"/>
          </a:xfrm>
        </p:spPr>
        <p:txBody>
          <a:bodyPr/>
          <a:lstStyle/>
          <a:p>
            <a:r>
              <a:rPr lang="en-US" dirty="0"/>
              <a:t>Standard operating procedures (SOPs)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909BBD92-DA6A-445E-7499-3E64E4B56D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1B4971-8AC5-8776-FB71-D0AD2B862147}"/>
              </a:ext>
            </a:extLst>
          </p:cNvPr>
          <p:cNvSpPr txBox="1"/>
          <p:nvPr/>
        </p:nvSpPr>
        <p:spPr>
          <a:xfrm>
            <a:off x="649391" y="4273701"/>
            <a:ext cx="3966007" cy="25660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marL="285750" indent="-285750" algn="just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  <a:latin typeface="Source Sans Pro" panose="020B0503030403020204" pitchFamily="34" charset="77"/>
              </a:rPr>
              <a:t>In-deployment : SOP of enumerators</a:t>
            </a:r>
            <a:endParaRPr lang="en-US" sz="1600" b="1" i="0" dirty="0">
              <a:solidFill>
                <a:schemeClr val="accent3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03840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10FDD218-0D50-8C66-F201-55C64621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day : Enumerators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0AC392-087E-F730-860E-A8D4C095BBA4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BCF4551-0A6C-2D64-CB87-9900B8B3541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38</a:t>
            </a:fld>
            <a:endParaRPr lang="fr-FR"/>
          </a:p>
        </p:txBody>
      </p:sp>
      <p:graphicFrame>
        <p:nvGraphicFramePr>
          <p:cNvPr id="15" name="Diagram 11">
            <a:extLst>
              <a:ext uri="{FF2B5EF4-FFF2-40B4-BE49-F238E27FC236}">
                <a16:creationId xmlns:a16="http://schemas.microsoft.com/office/drawing/2014/main" id="{DFA5EB33-AF4E-848C-29AE-82AC2C9127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8812365"/>
              </p:ext>
            </p:extLst>
          </p:nvPr>
        </p:nvGraphicFramePr>
        <p:xfrm>
          <a:off x="1066800" y="1461589"/>
          <a:ext cx="2970059" cy="497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ounded Rectangle 1">
            <a:extLst>
              <a:ext uri="{FF2B5EF4-FFF2-40B4-BE49-F238E27FC236}">
                <a16:creationId xmlns:a16="http://schemas.microsoft.com/office/drawing/2014/main" id="{BE94AC53-1BD1-057C-513C-9BF8EF361234}"/>
              </a:ext>
            </a:extLst>
          </p:cNvPr>
          <p:cNvSpPr/>
          <p:nvPr/>
        </p:nvSpPr>
        <p:spPr>
          <a:xfrm>
            <a:off x="4343400" y="4661989"/>
            <a:ext cx="5264540" cy="1676400"/>
          </a:xfrm>
          <a:prstGeom prst="roundRect">
            <a:avLst/>
          </a:prstGeom>
          <a:solidFill>
            <a:srgbClr val="FDF1E7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200" dirty="0">
              <a:solidFill>
                <a:schemeClr val="accent5"/>
              </a:solidFill>
            </a:endParaRPr>
          </a:p>
          <a:p>
            <a:pPr algn="just"/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Teams are generally composed of :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Team leader (data quality, fill individual forms &amp; supervision)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Enumerators (fill HH level modules)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Measurers for anthropometric data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chemeClr val="accent5"/>
                </a:solidFill>
              </a:rPr>
              <a:t>Hb</a:t>
            </a:r>
            <a:r>
              <a:rPr lang="en-US" sz="1200" dirty="0">
                <a:solidFill>
                  <a:schemeClr val="accent5"/>
                </a:solidFill>
              </a:rPr>
              <a:t> measurers</a:t>
            </a:r>
          </a:p>
          <a:p>
            <a:pPr marL="628650" lvl="1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Translator/local helper (if needed)</a:t>
            </a:r>
          </a:p>
          <a:p>
            <a:pPr algn="ctr"/>
            <a:endParaRPr lang="fr-FR" sz="1200" dirty="0">
              <a:solidFill>
                <a:schemeClr val="accent6"/>
              </a:solidFill>
            </a:endParaRPr>
          </a:p>
        </p:txBody>
      </p:sp>
      <p:sp>
        <p:nvSpPr>
          <p:cNvPr id="20" name="Rounded Rectangle 1">
            <a:extLst>
              <a:ext uri="{FF2B5EF4-FFF2-40B4-BE49-F238E27FC236}">
                <a16:creationId xmlns:a16="http://schemas.microsoft.com/office/drawing/2014/main" id="{D13A344C-0A55-7DB9-3B38-F8670ACF2298}"/>
              </a:ext>
            </a:extLst>
          </p:cNvPr>
          <p:cNvSpPr/>
          <p:nvPr/>
        </p:nvSpPr>
        <p:spPr>
          <a:xfrm>
            <a:off x="4343400" y="1265238"/>
            <a:ext cx="5264540" cy="1166563"/>
          </a:xfrm>
          <a:prstGeom prst="roundRect">
            <a:avLst/>
          </a:prstGeom>
          <a:solidFill>
            <a:srgbClr val="FDF1E7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>
                <a:solidFill>
                  <a:schemeClr val="accent5"/>
                </a:solidFill>
              </a:rPr>
              <a:t>On the first day, sign the waiver. Otherwise, ensure you receive the HH composition &amp; data collection control sheets. Check that all phone settings are ok (date/time, display, plane mode, Wi-Fi off...)</a:t>
            </a:r>
          </a:p>
          <a:p>
            <a:pPr algn="just"/>
            <a:endParaRPr lang="fr-FR" sz="1200" dirty="0">
              <a:solidFill>
                <a:schemeClr val="accent6"/>
              </a:solidFill>
            </a:endParaRPr>
          </a:p>
        </p:txBody>
      </p:sp>
      <p:sp>
        <p:nvSpPr>
          <p:cNvPr id="21" name="Rounded Rectangle 1">
            <a:extLst>
              <a:ext uri="{FF2B5EF4-FFF2-40B4-BE49-F238E27FC236}">
                <a16:creationId xmlns:a16="http://schemas.microsoft.com/office/drawing/2014/main" id="{C7002248-7935-67E7-88B2-AE1D8B46FBD8}"/>
              </a:ext>
            </a:extLst>
          </p:cNvPr>
          <p:cNvSpPr/>
          <p:nvPr/>
        </p:nvSpPr>
        <p:spPr>
          <a:xfrm>
            <a:off x="4343400" y="2488252"/>
            <a:ext cx="5264540" cy="1676400"/>
          </a:xfrm>
          <a:prstGeom prst="roundRect">
            <a:avLst/>
          </a:prstGeom>
          <a:solidFill>
            <a:srgbClr val="FDF1E7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Return to incomplete surveys from the previous day. Then proceed as expected given the data collection control sheet. Do not mark as finalized – but do indicate in the end if you consider the survey final or not (second to last question).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/>
                </a:solidFill>
              </a:rPr>
              <a:t>Explain the use of phones to beneficiaries to avoid misunderstandings.</a:t>
            </a:r>
          </a:p>
          <a:p>
            <a:pPr algn="ctr"/>
            <a:endParaRPr lang="fr-FR" sz="1200" dirty="0">
              <a:solidFill>
                <a:schemeClr val="accent6"/>
              </a:solidFill>
            </a:endParaRPr>
          </a:p>
        </p:txBody>
      </p:sp>
      <p:sp>
        <p:nvSpPr>
          <p:cNvPr id="22" name="Rounded Rectangle 1">
            <a:extLst>
              <a:ext uri="{FF2B5EF4-FFF2-40B4-BE49-F238E27FC236}">
                <a16:creationId xmlns:a16="http://schemas.microsoft.com/office/drawing/2014/main" id="{4DCFA8CC-48D1-0EC1-8E28-11654F448222}"/>
              </a:ext>
            </a:extLst>
          </p:cNvPr>
          <p:cNvSpPr/>
          <p:nvPr/>
        </p:nvSpPr>
        <p:spPr>
          <a:xfrm>
            <a:off x="4343400" y="4220912"/>
            <a:ext cx="5264540" cy="384816"/>
          </a:xfrm>
          <a:prstGeom prst="roundRect">
            <a:avLst/>
          </a:prstGeom>
          <a:solidFill>
            <a:srgbClr val="FDF1E7"/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1002">
            <a:schemeClr val="l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200" dirty="0">
                <a:solidFill>
                  <a:schemeClr val="accent5"/>
                </a:solidFill>
              </a:rPr>
              <a:t>Give back phones &amp; paperwork.</a:t>
            </a: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571B63F-25DD-EAA3-D394-F0BB2F4F0443}"/>
              </a:ext>
            </a:extLst>
          </p:cNvPr>
          <p:cNvCxnSpPr/>
          <p:nvPr/>
        </p:nvCxnSpPr>
        <p:spPr>
          <a:xfrm flipH="1">
            <a:off x="3810000" y="1666875"/>
            <a:ext cx="5334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17A11D2A-A84A-AAD8-2C09-061C2EA4D733}"/>
              </a:ext>
            </a:extLst>
          </p:cNvPr>
          <p:cNvCxnSpPr/>
          <p:nvPr/>
        </p:nvCxnSpPr>
        <p:spPr>
          <a:xfrm flipH="1">
            <a:off x="3810000" y="2752725"/>
            <a:ext cx="5334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1AB5AFC-1E3D-F167-617B-9ECBC91F36A7}"/>
              </a:ext>
            </a:extLst>
          </p:cNvPr>
          <p:cNvCxnSpPr/>
          <p:nvPr/>
        </p:nvCxnSpPr>
        <p:spPr>
          <a:xfrm flipH="1">
            <a:off x="3810000" y="3779837"/>
            <a:ext cx="5334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1BBDC5F-7207-FD5F-0756-DB547F789D45}"/>
              </a:ext>
            </a:extLst>
          </p:cNvPr>
          <p:cNvCxnSpPr/>
          <p:nvPr/>
        </p:nvCxnSpPr>
        <p:spPr>
          <a:xfrm flipH="1">
            <a:off x="3810000" y="4410075"/>
            <a:ext cx="5334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2D828FB-5AE9-77F7-AF5F-7960B56972BA}"/>
              </a:ext>
            </a:extLst>
          </p:cNvPr>
          <p:cNvSpPr txBox="1"/>
          <p:nvPr/>
        </p:nvSpPr>
        <p:spPr>
          <a:xfrm>
            <a:off x="7047944" y="6514906"/>
            <a:ext cx="2559996" cy="256609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0" i="1" dirty="0">
                <a:solidFill>
                  <a:schemeClr val="accent3"/>
                </a:solidFill>
                <a:latin typeface="Source Sans Pro" panose="020B0503030403020204" pitchFamily="34" charset="77"/>
              </a:rPr>
              <a:t>To be adapted to your context.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169AF5-B914-CE3A-EF30-6F88A7D2BEA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SOPs</a:t>
            </a:r>
          </a:p>
        </p:txBody>
      </p:sp>
    </p:spTree>
    <p:extLst>
      <p:ext uri="{BB962C8B-B14F-4D97-AF65-F5344CB8AC3E}">
        <p14:creationId xmlns:p14="http://schemas.microsoft.com/office/powerpoint/2010/main" val="2411760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FD0AD8C-294F-7515-9639-B0EF3DE22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Lifecycle of a form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63520D-961F-D34A-A32C-354F3E626E0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648BC7-CABE-2120-8FD9-49CCD476FDE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39</a:t>
            </a:fld>
            <a:endParaRPr lang="fr-FR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609B7A38-C2EA-57A2-CCCE-DCA498EE3133}"/>
              </a:ext>
            </a:extLst>
          </p:cNvPr>
          <p:cNvGrpSpPr/>
          <p:nvPr/>
        </p:nvGrpSpPr>
        <p:grpSpPr>
          <a:xfrm>
            <a:off x="575687" y="1317311"/>
            <a:ext cx="2385470" cy="954188"/>
            <a:chOff x="4098" y="334793"/>
            <a:chExt cx="2385470" cy="954188"/>
          </a:xfrm>
        </p:grpSpPr>
        <p:sp>
          <p:nvSpPr>
            <p:cNvPr id="17" name="Flèche : chevron 16">
              <a:extLst>
                <a:ext uri="{FF2B5EF4-FFF2-40B4-BE49-F238E27FC236}">
                  <a16:creationId xmlns:a16="http://schemas.microsoft.com/office/drawing/2014/main" id="{3FAEE095-2EB3-F93B-F9E5-FE17B9C7654F}"/>
                </a:ext>
              </a:extLst>
            </p:cNvPr>
            <p:cNvSpPr/>
            <p:nvPr/>
          </p:nvSpPr>
          <p:spPr>
            <a:xfrm>
              <a:off x="4098" y="334793"/>
              <a:ext cx="2385470" cy="954188"/>
            </a:xfrm>
            <a:prstGeom prst="chevron">
              <a:avLst/>
            </a:prstGeom>
            <a:solidFill>
              <a:srgbClr val="FDF1E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Flèche : chevron 4">
              <a:extLst>
                <a:ext uri="{FF2B5EF4-FFF2-40B4-BE49-F238E27FC236}">
                  <a16:creationId xmlns:a16="http://schemas.microsoft.com/office/drawing/2014/main" id="{CF1FD6A4-5ACC-5057-58AB-F041107F7CCB}"/>
                </a:ext>
              </a:extLst>
            </p:cNvPr>
            <p:cNvSpPr txBox="1"/>
            <p:nvPr/>
          </p:nvSpPr>
          <p:spPr>
            <a:xfrm>
              <a:off x="481192" y="334793"/>
              <a:ext cx="1431282" cy="954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accent5">
                      <a:lumMod val="75000"/>
                    </a:schemeClr>
                  </a:solidFill>
                </a:rPr>
                <a:t>Ongoing (not finalized, absent, etc.)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6CE1C57E-19F3-63F1-C28A-2591C911840F}"/>
              </a:ext>
            </a:extLst>
          </p:cNvPr>
          <p:cNvGrpSpPr/>
          <p:nvPr/>
        </p:nvGrpSpPr>
        <p:grpSpPr>
          <a:xfrm>
            <a:off x="2722610" y="1317311"/>
            <a:ext cx="2385470" cy="954188"/>
            <a:chOff x="2151021" y="334793"/>
            <a:chExt cx="2385470" cy="954188"/>
          </a:xfrm>
        </p:grpSpPr>
        <p:sp>
          <p:nvSpPr>
            <p:cNvPr id="15" name="Flèche : chevron 14">
              <a:extLst>
                <a:ext uri="{FF2B5EF4-FFF2-40B4-BE49-F238E27FC236}">
                  <a16:creationId xmlns:a16="http://schemas.microsoft.com/office/drawing/2014/main" id="{E6C7B118-FA79-6198-FE4F-F9829EA06D0C}"/>
                </a:ext>
              </a:extLst>
            </p:cNvPr>
            <p:cNvSpPr/>
            <p:nvPr/>
          </p:nvSpPr>
          <p:spPr>
            <a:xfrm>
              <a:off x="2151021" y="334793"/>
              <a:ext cx="2385470" cy="954188"/>
            </a:xfrm>
            <a:prstGeom prst="chevron">
              <a:avLst/>
            </a:prstGeom>
            <a:solidFill>
              <a:srgbClr val="FDF1E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Flèche : chevron 6">
              <a:extLst>
                <a:ext uri="{FF2B5EF4-FFF2-40B4-BE49-F238E27FC236}">
                  <a16:creationId xmlns:a16="http://schemas.microsoft.com/office/drawing/2014/main" id="{4566F0EA-9B71-E012-018C-CA07A80C4FAE}"/>
                </a:ext>
              </a:extLst>
            </p:cNvPr>
            <p:cNvSpPr txBox="1"/>
            <p:nvPr/>
          </p:nvSpPr>
          <p:spPr>
            <a:xfrm>
              <a:off x="2628115" y="334793"/>
              <a:ext cx="1431282" cy="954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accent5">
                      <a:lumMod val="75000"/>
                    </a:schemeClr>
                  </a:solidFill>
                </a:rPr>
                <a:t>Considered finished by </a:t>
              </a:r>
              <a:r>
                <a:rPr lang="en-US" sz="1600" b="1" kern="1200" noProof="0" dirty="0">
                  <a:solidFill>
                    <a:schemeClr val="accent5">
                      <a:lumMod val="75000"/>
                    </a:schemeClr>
                  </a:solidFill>
                </a:rPr>
                <a:t>enumerator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F113F58-2ABD-E7A0-1C3A-4CE48B8864E2}"/>
              </a:ext>
            </a:extLst>
          </p:cNvPr>
          <p:cNvGrpSpPr/>
          <p:nvPr/>
        </p:nvGrpSpPr>
        <p:grpSpPr>
          <a:xfrm>
            <a:off x="4869533" y="1317311"/>
            <a:ext cx="2385470" cy="954188"/>
            <a:chOff x="4297944" y="334793"/>
            <a:chExt cx="2385470" cy="954188"/>
          </a:xfrm>
        </p:grpSpPr>
        <p:sp>
          <p:nvSpPr>
            <p:cNvPr id="13" name="Flèche : chevron 12">
              <a:extLst>
                <a:ext uri="{FF2B5EF4-FFF2-40B4-BE49-F238E27FC236}">
                  <a16:creationId xmlns:a16="http://schemas.microsoft.com/office/drawing/2014/main" id="{F57456C6-014B-F9C3-0701-6595175FAC14}"/>
                </a:ext>
              </a:extLst>
            </p:cNvPr>
            <p:cNvSpPr/>
            <p:nvPr/>
          </p:nvSpPr>
          <p:spPr>
            <a:xfrm>
              <a:off x="4297944" y="334793"/>
              <a:ext cx="2385470" cy="954188"/>
            </a:xfrm>
            <a:prstGeom prst="chevron">
              <a:avLst/>
            </a:prstGeom>
            <a:solidFill>
              <a:srgbClr val="FDF1E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4" name="Flèche : chevron 8">
              <a:extLst>
                <a:ext uri="{FF2B5EF4-FFF2-40B4-BE49-F238E27FC236}">
                  <a16:creationId xmlns:a16="http://schemas.microsoft.com/office/drawing/2014/main" id="{53272CA6-2BAA-2B8B-F033-C28738F8C00B}"/>
                </a:ext>
              </a:extLst>
            </p:cNvPr>
            <p:cNvSpPr txBox="1"/>
            <p:nvPr/>
          </p:nvSpPr>
          <p:spPr>
            <a:xfrm>
              <a:off x="4775038" y="334793"/>
              <a:ext cx="1431282" cy="954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accent5">
                      <a:lumMod val="75000"/>
                    </a:schemeClr>
                  </a:solidFill>
                </a:rPr>
                <a:t>Considered finished by </a:t>
              </a:r>
              <a:r>
                <a:rPr lang="en-US" sz="1600" b="1" kern="1200" noProof="0" dirty="0">
                  <a:solidFill>
                    <a:schemeClr val="accent5">
                      <a:lumMod val="75000"/>
                    </a:schemeClr>
                  </a:solidFill>
                </a:rPr>
                <a:t>supervisor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A0CE19E-32B0-DE99-3549-F3A4B32C553D}"/>
              </a:ext>
            </a:extLst>
          </p:cNvPr>
          <p:cNvGrpSpPr/>
          <p:nvPr/>
        </p:nvGrpSpPr>
        <p:grpSpPr>
          <a:xfrm>
            <a:off x="7016457" y="1317311"/>
            <a:ext cx="2385470" cy="954188"/>
            <a:chOff x="6444868" y="334793"/>
            <a:chExt cx="2385470" cy="954188"/>
          </a:xfrm>
        </p:grpSpPr>
        <p:sp>
          <p:nvSpPr>
            <p:cNvPr id="11" name="Flèche : chevron 10">
              <a:extLst>
                <a:ext uri="{FF2B5EF4-FFF2-40B4-BE49-F238E27FC236}">
                  <a16:creationId xmlns:a16="http://schemas.microsoft.com/office/drawing/2014/main" id="{00DBE859-B416-32DE-8B11-E383BE414748}"/>
                </a:ext>
              </a:extLst>
            </p:cNvPr>
            <p:cNvSpPr/>
            <p:nvPr/>
          </p:nvSpPr>
          <p:spPr>
            <a:xfrm>
              <a:off x="6444868" y="334793"/>
              <a:ext cx="2385470" cy="954188"/>
            </a:xfrm>
            <a:prstGeom prst="chevron">
              <a:avLst/>
            </a:prstGeom>
            <a:solidFill>
              <a:srgbClr val="FDF1E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2" name="Flèche : chevron 10">
              <a:extLst>
                <a:ext uri="{FF2B5EF4-FFF2-40B4-BE49-F238E27FC236}">
                  <a16:creationId xmlns:a16="http://schemas.microsoft.com/office/drawing/2014/main" id="{B18BE987-3718-EFD1-6642-EF752E44C82D}"/>
                </a:ext>
              </a:extLst>
            </p:cNvPr>
            <p:cNvSpPr txBox="1"/>
            <p:nvPr/>
          </p:nvSpPr>
          <p:spPr>
            <a:xfrm>
              <a:off x="6921962" y="334793"/>
              <a:ext cx="1431282" cy="95418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4008" tIns="21336" rIns="21336" bIns="21336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600" kern="1200" noProof="0" dirty="0">
                  <a:solidFill>
                    <a:schemeClr val="accent5">
                      <a:lumMod val="75000"/>
                    </a:schemeClr>
                  </a:solidFill>
                </a:rPr>
                <a:t>Marked as finalized by </a:t>
              </a:r>
              <a:r>
                <a:rPr lang="en-US" sz="1600" b="1" kern="1200" noProof="0" dirty="0">
                  <a:solidFill>
                    <a:schemeClr val="accent5">
                      <a:lumMod val="75000"/>
                    </a:schemeClr>
                  </a:solidFill>
                </a:rPr>
                <a:t>supervisor</a:t>
              </a:r>
            </a:p>
          </p:txBody>
        </p:sp>
      </p:grp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22A710C9-4371-92A8-693F-460F715546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SOPs</a:t>
            </a:r>
          </a:p>
        </p:txBody>
      </p:sp>
      <p:pic>
        <p:nvPicPr>
          <p:cNvPr id="21" name="Image 20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266794E6-AA1F-55FE-A2C8-381DBBD42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80" y="2402290"/>
            <a:ext cx="1545201" cy="2747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 22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356DE648-83C6-CB36-7E05-DE22D81D4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57" y="3107140"/>
            <a:ext cx="1545201" cy="2747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 2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53520682-48D3-A143-34CF-0762D353C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778" y="4078165"/>
            <a:ext cx="1545202" cy="2747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37EF781-43FF-260D-E9FF-1DF6F213AAE4}"/>
              </a:ext>
            </a:extLst>
          </p:cNvPr>
          <p:cNvSpPr/>
          <p:nvPr/>
        </p:nvSpPr>
        <p:spPr>
          <a:xfrm>
            <a:off x="325108" y="3028950"/>
            <a:ext cx="408317" cy="238125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3C97AF-1155-7A8D-0889-A2EC2B4FFDC0}"/>
              </a:ext>
            </a:extLst>
          </p:cNvPr>
          <p:cNvSpPr/>
          <p:nvPr/>
        </p:nvSpPr>
        <p:spPr>
          <a:xfrm>
            <a:off x="1025181" y="4097215"/>
            <a:ext cx="408317" cy="238125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EC745E-A93D-E0F5-E565-F31D0EE21514}"/>
              </a:ext>
            </a:extLst>
          </p:cNvPr>
          <p:cNvSpPr/>
          <p:nvPr/>
        </p:nvSpPr>
        <p:spPr>
          <a:xfrm>
            <a:off x="1621222" y="5882214"/>
            <a:ext cx="712403" cy="238125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Image 2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C15A1D6-1265-B828-36D6-3EA9E660E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775" y="2541152"/>
            <a:ext cx="1863569" cy="3313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CC8A495-E5B7-5B23-AC30-0A88C289F165}"/>
              </a:ext>
            </a:extLst>
          </p:cNvPr>
          <p:cNvSpPr/>
          <p:nvPr/>
        </p:nvSpPr>
        <p:spPr>
          <a:xfrm>
            <a:off x="3252156" y="3267075"/>
            <a:ext cx="500694" cy="295275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Image 31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44634F2A-4126-98D1-69BB-6044FB0B7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5725" y="2541153"/>
            <a:ext cx="1863569" cy="3313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D0886236-3BDC-6B4F-0363-A9A2554131E2}"/>
              </a:ext>
            </a:extLst>
          </p:cNvPr>
          <p:cNvSpPr/>
          <p:nvPr/>
        </p:nvSpPr>
        <p:spPr>
          <a:xfrm>
            <a:off x="5189397" y="3477968"/>
            <a:ext cx="500694" cy="295275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 3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E4017916-F4BC-A726-C062-7E7BB5990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7795" y="2541153"/>
            <a:ext cx="1879347" cy="3341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9CF7B99-5CB8-9B40-FC00-1861BBA00F7B}"/>
              </a:ext>
            </a:extLst>
          </p:cNvPr>
          <p:cNvSpPr/>
          <p:nvPr/>
        </p:nvSpPr>
        <p:spPr>
          <a:xfrm>
            <a:off x="7997467" y="4743450"/>
            <a:ext cx="927365" cy="295275"/>
          </a:xfrm>
          <a:prstGeom prst="rect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3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95E469EC-BD0D-0063-BA4C-F7935FCBCC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683" r="14683"/>
          <a:stretch>
            <a:fillRect/>
          </a:stretch>
        </p:blipFill>
        <p:spPr>
          <a:xfrm>
            <a:off x="7398328" y="1572732"/>
            <a:ext cx="2281382" cy="4414210"/>
          </a:xfrm>
        </p:spPr>
      </p:pic>
      <p:sp>
        <p:nvSpPr>
          <p:cNvPr id="6" name="Titre 5">
            <a:extLst>
              <a:ext uri="{FF2B5EF4-FFF2-40B4-BE49-F238E27FC236}">
                <a16:creationId xmlns:a16="http://schemas.microsoft.com/office/drawing/2014/main" id="{6A7FDA96-35D2-7A03-A754-D019440F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88" y="202735"/>
            <a:ext cx="9104021" cy="554684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</a:t>
            </a:r>
            <a:r>
              <a:rPr lang="en-US" b="1" dirty="0"/>
              <a:t>M</a:t>
            </a:r>
            <a:r>
              <a:rPr lang="en-US" dirty="0"/>
              <a:t>obile </a:t>
            </a:r>
            <a:r>
              <a:rPr lang="en-US" b="1" dirty="0"/>
              <a:t>D</a:t>
            </a:r>
            <a:r>
              <a:rPr lang="en-US" dirty="0"/>
              <a:t>ata </a:t>
            </a:r>
            <a:r>
              <a:rPr lang="en-US" b="1" dirty="0"/>
              <a:t>C</a:t>
            </a:r>
            <a:r>
              <a:rPr lang="en-US" dirty="0"/>
              <a:t>ollection ?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6BCB1901-2624-B231-1E79-8745D75ED476}"/>
              </a:ext>
            </a:extLst>
          </p:cNvPr>
          <p:cNvSpPr>
            <a:spLocks noGrp="1"/>
          </p:cNvSpPr>
          <p:nvPr>
            <p:ph sz="quarter" idx="28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/>
              <a:t>MDC: use of new technologies to collect data (smartphones or tablets instead of paper forms).</a:t>
            </a:r>
          </a:p>
          <a:p>
            <a:pPr algn="just"/>
            <a:r>
              <a:rPr lang="en-US" dirty="0"/>
              <a:t>Used by CartONG since 2010 with many partners (UNHCR, Terre des Hommes, MSF, </a:t>
            </a:r>
            <a:r>
              <a:rPr lang="en-US" dirty="0" err="1"/>
              <a:t>Solidarités</a:t>
            </a:r>
            <a:r>
              <a:rPr lang="en-US" dirty="0"/>
              <a:t> International, REACH, Caritas, UNICEF, etc.)</a:t>
            </a:r>
          </a:p>
          <a:p>
            <a:pPr algn="just"/>
            <a:r>
              <a:rPr lang="en-US" dirty="0"/>
              <a:t>Possible use cases: surveys, assessments (potentially in emergency), tracking (distributions &amp; such), monitoring and evaluation, etc.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B626A2E-F599-C602-1EF8-8C1F089F49E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692A41E-C2A8-D28A-4CA6-4DD9C3267DB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972BBB5-8502-D44A-B1D7-6B01FDC04F9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Mobile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41915252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1E2F4E3-C3C9-5E0A-0135-42FC5BDA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documentation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8CF0AF-468A-2DB3-D29C-3B5E7E11216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88" y="1240256"/>
            <a:ext cx="3967737" cy="5463389"/>
          </a:xfrm>
        </p:spPr>
        <p:txBody>
          <a:bodyPr/>
          <a:lstStyle/>
          <a:p>
            <a:pPr algn="just"/>
            <a:r>
              <a:rPr lang="en-US" dirty="0"/>
              <a:t>Data collection control:</a:t>
            </a:r>
          </a:p>
          <a:p>
            <a:pPr lvl="1" algn="just"/>
            <a:r>
              <a:rPr lang="en-US" dirty="0"/>
              <a:t>Overview of all    HH to be visited;</a:t>
            </a:r>
          </a:p>
          <a:p>
            <a:pPr lvl="1" algn="just"/>
            <a:r>
              <a:rPr lang="en-US" dirty="0"/>
              <a:t>One per block/cluster.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HH composition sheet:</a:t>
            </a:r>
          </a:p>
          <a:p>
            <a:pPr lvl="1" algn="just"/>
            <a:r>
              <a:rPr lang="en-US" dirty="0"/>
              <a:t>Overview of the composition of each HH;</a:t>
            </a:r>
          </a:p>
          <a:p>
            <a:pPr lvl="1" algn="just"/>
            <a:r>
              <a:rPr lang="en-US" dirty="0"/>
              <a:t>One per HH.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C0DD30-1177-FB48-7310-B0B5E27C04F0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74C5F32-9C2B-4C97-9BEA-80FE310B2EC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12" name="Image 11" descr="Une image contenant texte, reçu, nombre, ligne&#10;&#10;Description générée automatiquement">
            <a:extLst>
              <a:ext uri="{FF2B5EF4-FFF2-40B4-BE49-F238E27FC236}">
                <a16:creationId xmlns:a16="http://schemas.microsoft.com/office/drawing/2014/main" id="{B083904C-CCDE-0C13-C221-202AFC1D1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4807" y="1355634"/>
            <a:ext cx="5458587" cy="1305107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86EF7CD2-9570-8017-45F3-B82F8D4F8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07" y="3382477"/>
            <a:ext cx="5458587" cy="215767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5C55499-3003-CF65-A024-8D5292893BE8}"/>
              </a:ext>
            </a:extLst>
          </p:cNvPr>
          <p:cNvSpPr txBox="1"/>
          <p:nvPr/>
        </p:nvSpPr>
        <p:spPr>
          <a:xfrm>
            <a:off x="6730068" y="5736983"/>
            <a:ext cx="3483326" cy="256609"/>
          </a:xfrm>
          <a:prstGeom prst="rect">
            <a:avLst/>
          </a:prstGeom>
        </p:spPr>
        <p:txBody>
          <a:bodyPr vert="horz" wrap="non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1600" b="0" i="1" dirty="0">
                <a:solidFill>
                  <a:schemeClr val="accent3"/>
                </a:solidFill>
                <a:latin typeface="Source Sans Pro" panose="020B0503030403020204" pitchFamily="34" charset="77"/>
              </a:rPr>
              <a:t>Only useful when it is actually being used!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8324748B-2EEC-BDB7-5062-42C510447CE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SOPs</a:t>
            </a:r>
          </a:p>
        </p:txBody>
      </p:sp>
    </p:spTree>
    <p:extLst>
      <p:ext uri="{BB962C8B-B14F-4D97-AF65-F5344CB8AC3E}">
        <p14:creationId xmlns:p14="http://schemas.microsoft.com/office/powerpoint/2010/main" val="4050946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B4A6281-DFB2-722C-71F9-C941E2115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Phone ownership and responsibilities</a:t>
            </a:r>
          </a:p>
        </p:txBody>
      </p:sp>
      <p:pic>
        <p:nvPicPr>
          <p:cNvPr id="10" name="Espace réservé du contenu 9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5BA10BCD-469A-C22E-C639-422145FAF8EA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3218658" y="1612569"/>
            <a:ext cx="4352921" cy="4718713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B73439-F99C-3056-7DFD-549BE72AF576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0E8B6F-7260-875A-FAF7-358CC56DC7B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41</a:t>
            </a:fld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5855BCBA-FF71-5152-1CC3-EEB49490AB4B}"/>
              </a:ext>
            </a:extLst>
          </p:cNvPr>
          <p:cNvSpPr/>
          <p:nvPr/>
        </p:nvSpPr>
        <p:spPr>
          <a:xfrm>
            <a:off x="6452457" y="4657670"/>
            <a:ext cx="3819525" cy="13239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cs typeface="Verdana"/>
              </a:rPr>
              <a:t>Signed once before the start of the survey when the phones are distributed.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46CE5480-36ED-FC0A-F58B-4773634BFD2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SOPs</a:t>
            </a:r>
          </a:p>
        </p:txBody>
      </p:sp>
    </p:spTree>
    <p:extLst>
      <p:ext uri="{BB962C8B-B14F-4D97-AF65-F5344CB8AC3E}">
        <p14:creationId xmlns:p14="http://schemas.microsoft.com/office/powerpoint/2010/main" val="6006690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075BF7E-4FD4-870E-CAD7-F50DB3580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Daily phone management</a:t>
            </a:r>
          </a:p>
        </p:txBody>
      </p:sp>
      <p:pic>
        <p:nvPicPr>
          <p:cNvPr id="8" name="Espace réservé du contenu 7" descr="Une image contenant texte, capture d’écran, Police, logiciel&#10;&#10;Description générée automatiquement">
            <a:extLst>
              <a:ext uri="{FF2B5EF4-FFF2-40B4-BE49-F238E27FC236}">
                <a16:creationId xmlns:a16="http://schemas.microsoft.com/office/drawing/2014/main" id="{66959C42-4CAA-3BC4-215E-B6BD7A2D314D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1405283" y="1436154"/>
            <a:ext cx="8113301" cy="2801416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3C332A-5C7E-28A2-6C30-F3FF30CBD461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OpenDataKit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C3C563-4083-EE49-ABBA-11C3328443E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62D7127-7AA9-E7D5-4889-78EB1037E107}"/>
              </a:ext>
            </a:extLst>
          </p:cNvPr>
          <p:cNvSpPr/>
          <p:nvPr/>
        </p:nvSpPr>
        <p:spPr>
          <a:xfrm>
            <a:off x="1405283" y="4237570"/>
            <a:ext cx="8113301" cy="139964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>
                <a:solidFill>
                  <a:schemeClr val="accent3">
                    <a:lumMod val="20000"/>
                    <a:lumOff val="80000"/>
                  </a:schemeClr>
                </a:solidFill>
                <a:latin typeface="+mj-lt"/>
                <a:cs typeface="Verdana"/>
              </a:rPr>
              <a:t>Must be signed once by the enumerator in the morning, when they receive the material. The supervisor signs at the end of the day when the phones are returned.</a:t>
            </a:r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E35D1C6C-FE09-A5AF-FF26-8F3DCAA1EA6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SOPs</a:t>
            </a:r>
          </a:p>
        </p:txBody>
      </p:sp>
    </p:spTree>
    <p:extLst>
      <p:ext uri="{BB962C8B-B14F-4D97-AF65-F5344CB8AC3E}">
        <p14:creationId xmlns:p14="http://schemas.microsoft.com/office/powerpoint/2010/main" val="1758861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34B9B45-8DD0-0CE2-1FDB-00A2D7B41B4B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SOPs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F77CD20-B085-A79A-7BF2-35CDC6AC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Support documentation available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DAAB2D-DAB6-F0CE-7044-5DBA6CC334EB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OpenDataKit </a:t>
            </a:r>
            <a:r>
              <a:rPr lang="fr-FR" dirty="0"/>
              <a:t>|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0F966E-7885-5F5F-42C3-921679918DAD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6C697F4-C3A9-8484-8502-EC3C104E0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583" y="1246843"/>
            <a:ext cx="8054646" cy="53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4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6FD05CF9-EF76-EC95-103A-C509461E3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MDC</a:t>
            </a:r>
          </a:p>
        </p:txBody>
      </p:sp>
      <p:pic>
        <p:nvPicPr>
          <p:cNvPr id="17" name="Espace réservé du contenu 16" descr="Une image contenant personne, habits, Visage humain, Partage&#10;&#10;Description générée automatiquement">
            <a:extLst>
              <a:ext uri="{FF2B5EF4-FFF2-40B4-BE49-F238E27FC236}">
                <a16:creationId xmlns:a16="http://schemas.microsoft.com/office/drawing/2014/main" id="{68CBBEA4-362C-595F-758D-7445043723E6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7135416" y="2663528"/>
            <a:ext cx="2980718" cy="2232617"/>
          </a:xfrm>
        </p:spPr>
      </p:pic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F1897289-125B-3231-EBFC-2519609FB271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575679" y="1240256"/>
            <a:ext cx="6000612" cy="5463389"/>
          </a:xfrm>
        </p:spPr>
        <p:txBody>
          <a:bodyPr/>
          <a:lstStyle/>
          <a:p>
            <a:pPr algn="just"/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Mobile tech is a major improvement in information management (</a:t>
            </a:r>
            <a:r>
              <a:rPr lang="en-US" dirty="0">
                <a:latin typeface="Verdana" pitchFamily="34" charset="0"/>
                <a:ea typeface="Verdana" pitchFamily="34" charset="0"/>
              </a:rPr>
              <a:t>IM).</a:t>
            </a:r>
          </a:p>
          <a:p>
            <a:pPr marL="0" indent="0" algn="just">
              <a:buNone/>
            </a:pPr>
            <a:endParaRPr lang="en-US" dirty="0">
              <a:latin typeface="Verdana" pitchFamily="34" charset="0"/>
              <a:ea typeface="Verdana" pitchFamily="34" charset="0"/>
            </a:endParaRPr>
          </a:p>
          <a:p>
            <a:pPr algn="just"/>
            <a:r>
              <a:rPr lang="en-US" dirty="0">
                <a:latin typeface="Verdana" pitchFamily="34" charset="0"/>
                <a:ea typeface="Verdana" pitchFamily="34" charset="0"/>
              </a:rPr>
              <a:t>It is now possible in real time or near real time to : </a:t>
            </a:r>
          </a:p>
          <a:p>
            <a:pPr algn="just"/>
            <a:endParaRPr lang="en-US" sz="2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6607D4-570A-9A3C-1AF3-9E1409584E1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BCB869-42B0-708B-E701-860F3459F196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E6E82AB8-D1A0-4381-6AE2-E2737062C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87" y="3971950"/>
            <a:ext cx="4594212" cy="2305419"/>
          </a:xfrm>
          <a:prstGeom prst="rect">
            <a:avLst/>
          </a:prstGeom>
        </p:spPr>
      </p:pic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77015636-3034-DED1-7CD1-78D03EE02C0E}"/>
              </a:ext>
            </a:extLst>
          </p:cNvPr>
          <p:cNvSpPr txBox="1">
            <a:spLocks/>
          </p:cNvSpPr>
          <p:nvPr/>
        </p:nvSpPr>
        <p:spPr>
          <a:xfrm>
            <a:off x="575689" y="698746"/>
            <a:ext cx="5761252" cy="297834"/>
          </a:xfrm>
          <a:prstGeom prst="rect">
            <a:avLst/>
          </a:prstGeom>
        </p:spPr>
        <p:txBody>
          <a:bodyPr vert="horz" lIns="90000" tIns="72000" rIns="72000" bIns="72000" numCol="1" rtlCol="0" anchor="t" anchorCtr="0">
            <a:noAutofit/>
          </a:bodyPr>
          <a:lstStyle>
            <a:lvl1pPr marL="0" marR="0" indent="0" algn="l" defTabSz="509148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None/>
              <a:tabLst>
                <a:tab pos="127287" algn="l"/>
                <a:tab pos="325855" algn="l"/>
              </a:tabLst>
              <a:defRPr sz="990" b="0" i="0" kern="1200" spc="71" baseline="0">
                <a:solidFill>
                  <a:schemeClr val="accent3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09148" indent="-254574" algn="l" defTabSz="1004714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accent3"/>
              </a:buClr>
              <a:buSzPct val="100000"/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800" b="0" i="0" kern="1200" normalizeH="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763722" indent="-254574" algn="l" defTabSz="1004714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bg1">
                  <a:lumMod val="50000"/>
                </a:schemeClr>
              </a:buClr>
              <a:buSzPct val="100000"/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600" b="0" i="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018296" indent="-127287" algn="l" defTabSz="1004714" rtl="0" eaLnBrk="1" fontAlgn="t" latinLnBrk="0" hangingPunct="1">
              <a:lnSpc>
                <a:spcPct val="120000"/>
              </a:lnSpc>
              <a:spcBef>
                <a:spcPts val="0"/>
              </a:spcBef>
              <a:spcAft>
                <a:spcPts val="849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400" b="0" i="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018296" indent="-127287" algn="l" defTabSz="100471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100" b="0" i="0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018296" indent="-127287" algn="l" defTabSz="5091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10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1018296" indent="-127287" algn="l" defTabSz="50914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99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1018296" indent="-127287" algn="l" defTabSz="100471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990" b="0" i="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1018296" indent="-127287" algn="l" defTabSz="1004714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24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7287" algn="l"/>
                <a:tab pos="325855" algn="l"/>
              </a:tabLst>
              <a:defRPr sz="849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/>
              <a:t>Mobile Data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14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>
            <a:extLst>
              <a:ext uri="{FF2B5EF4-FFF2-40B4-BE49-F238E27FC236}">
                <a16:creationId xmlns:a16="http://schemas.microsoft.com/office/drawing/2014/main" id="{0EB60094-4E5C-34A5-F5F9-77D059066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1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5D73BEE-164F-1F5B-853E-0D6846CBC9FD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 dirty="0"/>
              <a:t>Mobile Data Collection (MDC) </a:t>
            </a:r>
            <a:r>
              <a:rPr lang="fr-FR" b="1" dirty="0" err="1"/>
              <a:t>with</a:t>
            </a:r>
            <a:r>
              <a:rPr lang="fr-FR" b="1" dirty="0"/>
              <a:t> </a:t>
            </a:r>
            <a:r>
              <a:rPr lang="fr-FR" b="1" dirty="0" err="1"/>
              <a:t>OpenDataKit</a:t>
            </a:r>
            <a:r>
              <a:rPr lang="fr-FR" b="1" dirty="0"/>
              <a:t> </a:t>
            </a:r>
            <a:r>
              <a:rPr lang="fr-FR" dirty="0"/>
              <a:t>|  </a:t>
            </a:r>
            <a:r>
              <a:rPr lang="fr-FR" dirty="0" err="1"/>
              <a:t>Enumerator</a:t>
            </a:r>
            <a:r>
              <a:rPr lang="fr-FR" dirty="0"/>
              <a:t> Training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F89D38-7AB6-6884-8983-31F96845BF57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7BCAADBA-AF82-7E5C-E844-87E57552B394}"/>
              </a:ext>
            </a:extLst>
          </p:cNvPr>
          <p:cNvSpPr txBox="1"/>
          <p:nvPr/>
        </p:nvSpPr>
        <p:spPr>
          <a:xfrm>
            <a:off x="585216" y="1115330"/>
            <a:ext cx="9705824" cy="32072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000" b="0" i="0" dirty="0">
                <a:solidFill>
                  <a:schemeClr val="accent3"/>
                </a:solidFill>
                <a:latin typeface="Source Sans Pro" panose="020B0503030403020204" pitchFamily="34" charset="77"/>
              </a:rPr>
              <a:t>MDC Advantages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D89CD8D-EFEC-DA79-88C7-661073385687}"/>
              </a:ext>
            </a:extLst>
          </p:cNvPr>
          <p:cNvSpPr txBox="1"/>
          <p:nvPr/>
        </p:nvSpPr>
        <p:spPr>
          <a:xfrm>
            <a:off x="585216" y="1123822"/>
            <a:ext cx="9705824" cy="320729"/>
          </a:xfrm>
          <a:prstGeom prst="rect">
            <a:avLst/>
          </a:prstGeom>
        </p:spPr>
        <p:txBody>
          <a:bodyPr vert="horz" wrap="square" lIns="0" tIns="0" rIns="0" bIns="0" numCol="1" spcCol="30600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b="0" i="0" dirty="0">
                <a:solidFill>
                  <a:schemeClr val="accent5"/>
                </a:solidFill>
                <a:latin typeface="Source Sans Pro" panose="020B0503030403020204" pitchFamily="34" charset="77"/>
              </a:rPr>
              <a:t>                                                                                               </a:t>
            </a:r>
            <a:r>
              <a:rPr lang="en-US" sz="2000" b="0" i="0" dirty="0">
                <a:solidFill>
                  <a:schemeClr val="accent5">
                    <a:lumMod val="75000"/>
                  </a:schemeClr>
                </a:solidFill>
                <a:latin typeface="Source Sans Pro" panose="020B0503030403020204" pitchFamily="34" charset="77"/>
              </a:rPr>
              <a:t>MDC Disadvantages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FDFF843-EF08-6425-1EE9-467722D2AD36}"/>
              </a:ext>
            </a:extLst>
          </p:cNvPr>
          <p:cNvSpPr/>
          <p:nvPr/>
        </p:nvSpPr>
        <p:spPr>
          <a:xfrm>
            <a:off x="585216" y="1561690"/>
            <a:ext cx="4605620" cy="515389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1387936-4EE7-500F-C38D-B9F41D0300C6}"/>
              </a:ext>
            </a:extLst>
          </p:cNvPr>
          <p:cNvSpPr/>
          <p:nvPr/>
        </p:nvSpPr>
        <p:spPr>
          <a:xfrm>
            <a:off x="5423834" y="1561690"/>
            <a:ext cx="4605620" cy="515389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C824C2FF-854C-8227-9D7B-80987A0D5A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Mobile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3190824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F01F70D4-D013-F4C1-0657-1F0FC7BAE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Exercise 1</a:t>
            </a:r>
          </a:p>
        </p:txBody>
      </p:sp>
      <p:pic>
        <p:nvPicPr>
          <p:cNvPr id="8" name="Espace réservé du contenu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045A274D-A7A6-BB76-F7BE-0FF8CC2BE7F4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1134313" y="1239838"/>
            <a:ext cx="8521612" cy="5464175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53FE8E-F011-4E0C-7341-B9F1FD767E3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D97D31D-7F47-40A4-692B-690E0F6A868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5BD2F28F-54AE-5851-3F28-12516C14616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Mobile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09823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25BBF70-E710-769F-3FAA-F7AB21CAF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collection workflow (time spent)</a:t>
            </a:r>
          </a:p>
        </p:txBody>
      </p:sp>
      <p:pic>
        <p:nvPicPr>
          <p:cNvPr id="8" name="Espace réservé du contenu 7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F8CE36D6-F487-9D02-DF34-C276CFA2BDD3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906930" y="1432936"/>
            <a:ext cx="8976378" cy="5077978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C98F27A-00CD-9E2E-9D7A-DBE499A9211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9BC556-D901-7EE4-C800-6C65D80A76C8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F65287A4-1147-520A-D41F-AC19EDD503B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Mobile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947125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2716C4A-E244-B7A3-8101-E562E41B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Evolution of technology</a:t>
            </a:r>
          </a:p>
        </p:txBody>
      </p:sp>
      <p:pic>
        <p:nvPicPr>
          <p:cNvPr id="8" name="Espace réservé du contenu 7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CF1E55E3-7B41-F31B-CE57-377267DF2A9C}"/>
              </a:ext>
            </a:extLst>
          </p:cNvPr>
          <p:cNvPicPr>
            <a:picLocks noGrp="1" noChangeAspect="1"/>
          </p:cNvPicPr>
          <p:nvPr>
            <p:ph sz="quarter" idx="28"/>
          </p:nvPr>
        </p:nvPicPr>
        <p:blipFill>
          <a:blip r:embed="rId2"/>
          <a:stretch>
            <a:fillRect/>
          </a:stretch>
        </p:blipFill>
        <p:spPr>
          <a:xfrm>
            <a:off x="887305" y="1145402"/>
            <a:ext cx="8917201" cy="5268870"/>
          </a:xfr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BAC693-859D-A029-4972-5680F58EA6D5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fr-FR" b="1"/>
              <a:t>Mobile Data Collection (MDC) with OpenDataKit </a:t>
            </a:r>
            <a:r>
              <a:rPr lang="fr-FR"/>
              <a:t>|  Enumerator Training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4C1486-94C2-D514-2F79-0DA90C7CD95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45D260E3-6ADF-3D4B-8601-DFAB5F13007E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2" name="Espace réservé du contenu 3">
            <a:extLst>
              <a:ext uri="{FF2B5EF4-FFF2-40B4-BE49-F238E27FC236}">
                <a16:creationId xmlns:a16="http://schemas.microsoft.com/office/drawing/2014/main" id="{9D2B3801-2B11-B413-7824-726092E2CB5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75689" y="698746"/>
            <a:ext cx="5761252" cy="297834"/>
          </a:xfrm>
        </p:spPr>
        <p:txBody>
          <a:bodyPr/>
          <a:lstStyle/>
          <a:p>
            <a:r>
              <a:rPr lang="en-US" dirty="0"/>
              <a:t>Mobile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659854529"/>
      </p:ext>
    </p:extLst>
  </p:cSld>
  <p:clrMapOvr>
    <a:masterClrMapping/>
  </p:clrMapOvr>
</p:sld>
</file>

<file path=ppt/theme/theme1.xml><?xml version="1.0" encoding="utf-8"?>
<a:theme xmlns:a="http://schemas.openxmlformats.org/drawingml/2006/main" name="0_Finergreen_Basic">
  <a:themeElements>
    <a:clrScheme name="CartONG 2024 PPT">
      <a:dk1>
        <a:srgbClr val="000000"/>
      </a:dk1>
      <a:lt1>
        <a:srgbClr val="FFFFFF"/>
      </a:lt1>
      <a:dk2>
        <a:srgbClr val="264A5C"/>
      </a:dk2>
      <a:lt2>
        <a:srgbClr val="D1E5E3"/>
      </a:lt2>
      <a:accent1>
        <a:srgbClr val="202E40"/>
      </a:accent1>
      <a:accent2>
        <a:srgbClr val="163C3A"/>
      </a:accent2>
      <a:accent3>
        <a:srgbClr val="3D9994"/>
      </a:accent3>
      <a:accent4>
        <a:srgbClr val="D1E5E3"/>
      </a:accent4>
      <a:accent5>
        <a:srgbClr val="EEB350"/>
      </a:accent5>
      <a:accent6>
        <a:srgbClr val="A8C72E"/>
      </a:accent6>
      <a:hlink>
        <a:srgbClr val="3C9993"/>
      </a:hlink>
      <a:folHlink>
        <a:srgbClr val="7373C2"/>
      </a:folHlink>
    </a:clrScheme>
    <a:fontScheme name="Custom 1">
      <a:majorFont>
        <a:latin typeface="Lucida Sans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numCol="1" spcCol="306000" rtlCol="0" anchor="t">
        <a:spAutoFit/>
      </a:bodyPr>
      <a:lstStyle>
        <a:defPPr algn="just">
          <a:lnSpc>
            <a:spcPct val="110000"/>
          </a:lnSpc>
          <a:defRPr sz="800" b="0" i="0" dirty="0" err="1">
            <a:solidFill>
              <a:schemeClr val="tx1">
                <a:lumMod val="75000"/>
                <a:lumOff val="25000"/>
              </a:schemeClr>
            </a:solidFill>
            <a:latin typeface="Source Sans Pro" panose="020B0503030403020204" pitchFamily="34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80A7504-EB3C-4D0E-A326-47E76110E246}" vid="{CE9D5C9A-7734-4F24-B221-70FDD268E08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df8030e-f63f-4719-a210-57a9252374e0">
      <UserInfo>
        <DisplayName/>
        <AccountId xsi:nil="true"/>
        <AccountType/>
      </UserInfo>
    </SharedWithUsers>
    <lcf76f155ced4ddcb4097134ff3c332f xmlns="62da3b3c-de0c-4f74-ad59-0ea6b124d41e">
      <Terms xmlns="http://schemas.microsoft.com/office/infopath/2007/PartnerControls"/>
    </lcf76f155ced4ddcb4097134ff3c332f>
    <TaxCatchAll xmlns="ddf8030e-f63f-4719-a210-57a9252374e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43FAB4355D104884E1EB8E61C1563D" ma:contentTypeVersion="18" ma:contentTypeDescription="Crée un document." ma:contentTypeScope="" ma:versionID="9826680f5cb20421f3f0bd7a1cc84c78">
  <xsd:schema xmlns:xsd="http://www.w3.org/2001/XMLSchema" xmlns:xs="http://www.w3.org/2001/XMLSchema" xmlns:p="http://schemas.microsoft.com/office/2006/metadata/properties" xmlns:ns2="62da3b3c-de0c-4f74-ad59-0ea6b124d41e" xmlns:ns3="ddf8030e-f63f-4719-a210-57a9252374e0" targetNamespace="http://schemas.microsoft.com/office/2006/metadata/properties" ma:root="true" ma:fieldsID="6afce3121b2236c739d356907afaf780" ns2:_="" ns3:_="">
    <xsd:import namespace="62da3b3c-de0c-4f74-ad59-0ea6b124d41e"/>
    <xsd:import namespace="ddf8030e-f63f-4719-a210-57a9252374e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da3b3c-de0c-4f74-ad59-0ea6b124d4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5e195461-62be-4433-af09-c3bdfda0d4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f8030e-f63f-4719-a210-57a9252374e0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91a88405-b376-4e3e-8690-eb6a9aaf5ec7}" ma:internalName="TaxCatchAll" ma:showField="CatchAllData" ma:web="ddf8030e-f63f-4719-a210-57a9252374e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43EFC6C-C1AC-4931-952A-313E13E29B9A}">
  <ds:schemaRefs>
    <ds:schemaRef ds:uri="http://purl.org/dc/dcmitype/"/>
    <ds:schemaRef ds:uri="ddf8030e-f63f-4719-a210-57a9252374e0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62da3b3c-de0c-4f74-ad59-0ea6b124d41e"/>
  </ds:schemaRefs>
</ds:datastoreItem>
</file>

<file path=customXml/itemProps2.xml><?xml version="1.0" encoding="utf-8"?>
<ds:datastoreItem xmlns:ds="http://schemas.openxmlformats.org/officeDocument/2006/customXml" ds:itemID="{0EC9C336-3728-4D01-B0E8-B0C0CA00C18B}"/>
</file>

<file path=customXml/itemProps3.xml><?xml version="1.0" encoding="utf-8"?>
<ds:datastoreItem xmlns:ds="http://schemas.openxmlformats.org/officeDocument/2006/customXml" ds:itemID="{D50865DC-CC17-4F72-8C00-1F53EDD025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2024_CartONG-v1</Template>
  <TotalTime>0</TotalTime>
  <Words>2272</Words>
  <Application>Microsoft Office PowerPoint</Application>
  <PresentationFormat>Custom</PresentationFormat>
  <Paragraphs>363</Paragraphs>
  <Slides>43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Verdana</vt:lpstr>
      <vt:lpstr>Wingdings</vt:lpstr>
      <vt:lpstr>arial</vt:lpstr>
      <vt:lpstr>Source Sans Pro</vt:lpstr>
      <vt:lpstr>arial</vt:lpstr>
      <vt:lpstr>0_Finergreen_Basic</vt:lpstr>
      <vt:lpstr>Mobile Data Collection (MDC) with OpenDataKit</vt:lpstr>
      <vt:lpstr>PowerPoint Presentation</vt:lpstr>
      <vt:lpstr>PowerPoint Presentation</vt:lpstr>
      <vt:lpstr>What is Mobile Data Collection ?</vt:lpstr>
      <vt:lpstr>MDC</vt:lpstr>
      <vt:lpstr>Exercise 1</vt:lpstr>
      <vt:lpstr>Exercise 1</vt:lpstr>
      <vt:lpstr>Data collection workflow (time spent)</vt:lpstr>
      <vt:lpstr>Evolution of technology</vt:lpstr>
      <vt:lpstr>PowerPoint Presentation</vt:lpstr>
      <vt:lpstr>MDC for PHS (UNHCR)</vt:lpstr>
      <vt:lpstr>Exercise 2  </vt:lpstr>
      <vt:lpstr>PowerPoint Presentation</vt:lpstr>
      <vt:lpstr>Phases of a MDC</vt:lpstr>
      <vt:lpstr>PowerPoint Presentation</vt:lpstr>
      <vt:lpstr>Phases of an MDC</vt:lpstr>
      <vt:lpstr>Smartphones (1) - Model</vt:lpstr>
      <vt:lpstr>Smartphone (2) - Control</vt:lpstr>
      <vt:lpstr>Smartphones (3) - Homescreen</vt:lpstr>
      <vt:lpstr>Smartphones (4) – Energy Saving</vt:lpstr>
      <vt:lpstr>Smartphones (5) – Date &amp; Time</vt:lpstr>
      <vt:lpstr>Apps (1) – OpenDataKit (ODK) Collect</vt:lpstr>
      <vt:lpstr>Exercise 3</vt:lpstr>
      <vt:lpstr>PowerPoint Presentation</vt:lpstr>
      <vt:lpstr>Fill the Form (1) – Start new form</vt:lpstr>
      <vt:lpstr>Fill the form (2) – Change Language</vt:lpstr>
      <vt:lpstr>Fill the form (3) – Navigation in form</vt:lpstr>
      <vt:lpstr>Fill the form (4) – Select an option</vt:lpstr>
      <vt:lpstr>Fill the form (5) – Select multiple options</vt:lpstr>
      <vt:lpstr>Fill the form (6) – Enter text / number</vt:lpstr>
      <vt:lpstr>Fill the form (7) – Add a group</vt:lpstr>
      <vt:lpstr>Fill the Form (8) – Delete a group</vt:lpstr>
      <vt:lpstr>Fill the Form (9) – Automatic Referral</vt:lpstr>
      <vt:lpstr>Review and Edit Data (1) </vt:lpstr>
      <vt:lpstr>Review and Edit Data (2) </vt:lpstr>
      <vt:lpstr>Exercise 4</vt:lpstr>
      <vt:lpstr>PowerPoint Presentation</vt:lpstr>
      <vt:lpstr>Typical day : Enumerators</vt:lpstr>
      <vt:lpstr>Lifecycle of a form</vt:lpstr>
      <vt:lpstr>Support documentation</vt:lpstr>
      <vt:lpstr>Phone ownership and responsibilities</vt:lpstr>
      <vt:lpstr>Daily phone management</vt:lpstr>
      <vt:lpstr>Support documentation available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Data Collection (MDC) with OpenDataKit-        Enumerator Training</dc:title>
  <dc:subject/>
  <dc:creator>Léonie Miège</dc:creator>
  <cp:keywords/>
  <dc:description/>
  <cp:lastModifiedBy>Léonie Miège</cp:lastModifiedBy>
  <cp:revision>22</cp:revision>
  <cp:lastPrinted>2022-12-09T11:40:43Z</cp:lastPrinted>
  <dcterms:created xsi:type="dcterms:W3CDTF">2024-04-16T12:57:46Z</dcterms:created>
  <dcterms:modified xsi:type="dcterms:W3CDTF">2024-12-16T13:25:03Z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0x0101000D43FAB4355D104884E1EB8E61C1563D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